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slideLayouts/slideLayout148.xml" ContentType="application/vnd.openxmlformats-officedocument.presentationml.slideLayout+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21.xml" ContentType="application/vnd.openxmlformats-officedocument.presentationml.notesSlide+xml"/>
  <Override PartName="/ppt/notesMasters/notesMaster1.xml" ContentType="application/vnd.openxmlformats-officedocument.presentationml.notesMaster+xml"/>
  <Override PartName="/ppt/theme/theme3.xml" ContentType="application/vnd.openxmlformats-officedocument.theme+xml"/>
  <Override PartName="/ppt/theme/theme1.xml" ContentType="application/vnd.openxmlformats-officedocument.theme+xml"/>
  <Override PartName="/ppt/theme/theme2.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820" r:id="rId1"/>
    <p:sldMasterId id="2147483821" r:id="rId2"/>
    <p:sldMasterId id="2147483822" r:id="rId3"/>
    <p:sldMasterId id="2147483823" r:id="rId4"/>
    <p:sldMasterId id="2147483824" r:id="rId5"/>
  </p:sldMasterIdLst>
  <p:notesMasterIdLst>
    <p:notesMasterId r:id="rId38"/>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Lst>
  <p:sldSz cx="12192000" cy="6858000"/>
  <p:notesSz cx="6858000" cy="9144000"/>
  <p:embeddedFontLst>
    <p:embeddedFont>
      <p:font typeface="Merriweather" panose="00000500000000000000" pitchFamily="2" charset="0"/>
      <p:regular r:id="rId39"/>
      <p:bold r:id="rId40"/>
      <p:italic r:id="rId41"/>
      <p:boldItalic r:id="rId42"/>
    </p:embeddedFont>
    <p:embeddedFont>
      <p:font typeface="Roboto" panose="02000000000000000000" pitchFamily="2"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68"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1.fntdata"/><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4.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customXml" Target="../customXml/item3.xml"/><Relationship Id="rId5" Type="http://schemas.openxmlformats.org/officeDocument/2006/relationships/slideMaster" Target="slideMasters/slideMaster5.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font" Target="fonts/font6.fntdata"/><Relationship Id="rId52" Type="http://schemas.openxmlformats.org/officeDocument/2006/relationships/customXml" Target="../customXml/item2.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5.fntdata"/><Relationship Id="rId48"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customXml" Target="../customXml/item1.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 Id="rId46" Type="http://schemas.openxmlformats.org/officeDocument/2006/relationships/font" Target="fonts/font8.fntdata"/><Relationship Id="rId20" Type="http://schemas.openxmlformats.org/officeDocument/2006/relationships/slide" Target="slides/slide15.xml"/><Relationship Id="rId41"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2"/>
        <p:cNvGrpSpPr/>
        <p:nvPr/>
      </p:nvGrpSpPr>
      <p:grpSpPr>
        <a:xfrm>
          <a:off x="0" y="0"/>
          <a:ext cx="0" cy="0"/>
          <a:chOff x="0" y="0"/>
          <a:chExt cx="0" cy="0"/>
        </a:xfrm>
      </p:grpSpPr>
      <p:sp>
        <p:nvSpPr>
          <p:cNvPr id="1283" name="Google Shape;1283;g2590e82af83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sz="1600"/>
          </a:p>
        </p:txBody>
      </p:sp>
      <p:sp>
        <p:nvSpPr>
          <p:cNvPr id="1284" name="Google Shape;1284;g2590e82af83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1"/>
        <p:cNvGrpSpPr/>
        <p:nvPr/>
      </p:nvGrpSpPr>
      <p:grpSpPr>
        <a:xfrm>
          <a:off x="0" y="0"/>
          <a:ext cx="0" cy="0"/>
          <a:chOff x="0" y="0"/>
          <a:chExt cx="0" cy="0"/>
        </a:xfrm>
      </p:grpSpPr>
      <p:sp>
        <p:nvSpPr>
          <p:cNvPr id="1362" name="Google Shape;1362;g38a9716c5bc_1_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3" name="Google Shape;1363;g38a9716c5bc_1_4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4" name="Google Shape;1364;g38a9716c5bc_1_4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1"/>
        <p:cNvGrpSpPr/>
        <p:nvPr/>
      </p:nvGrpSpPr>
      <p:grpSpPr>
        <a:xfrm>
          <a:off x="0" y="0"/>
          <a:ext cx="0" cy="0"/>
          <a:chOff x="0" y="0"/>
          <a:chExt cx="0" cy="0"/>
        </a:xfrm>
      </p:grpSpPr>
      <p:sp>
        <p:nvSpPr>
          <p:cNvPr id="1372" name="Google Shape;1372;g33734d8feb8_0_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3" name="Google Shape;1373;g33734d8feb8_0_4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4" name="Google Shape;1374;g33734d8feb8_0_4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0"/>
        <p:cNvGrpSpPr/>
        <p:nvPr/>
      </p:nvGrpSpPr>
      <p:grpSpPr>
        <a:xfrm>
          <a:off x="0" y="0"/>
          <a:ext cx="0" cy="0"/>
          <a:chOff x="0" y="0"/>
          <a:chExt cx="0" cy="0"/>
        </a:xfrm>
      </p:grpSpPr>
      <p:sp>
        <p:nvSpPr>
          <p:cNvPr id="1381" name="Google Shape;138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sz="2300"/>
          </a:p>
        </p:txBody>
      </p:sp>
      <p:sp>
        <p:nvSpPr>
          <p:cNvPr id="1382" name="Google Shape;138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3"/>
        <p:cNvGrpSpPr/>
        <p:nvPr/>
      </p:nvGrpSpPr>
      <p:grpSpPr>
        <a:xfrm>
          <a:off x="0" y="0"/>
          <a:ext cx="0" cy="0"/>
          <a:chOff x="0" y="0"/>
          <a:chExt cx="0" cy="0"/>
        </a:xfrm>
      </p:grpSpPr>
      <p:sp>
        <p:nvSpPr>
          <p:cNvPr id="1424" name="Google Shape;1424;g38a9716c5bc_1_13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5" name="Google Shape;1425;g38a9716c5bc_1_132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6" name="Google Shape;1426;g38a9716c5bc_1_132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0"/>
        <p:cNvGrpSpPr/>
        <p:nvPr/>
      </p:nvGrpSpPr>
      <p:grpSpPr>
        <a:xfrm>
          <a:off x="0" y="0"/>
          <a:ext cx="0" cy="0"/>
          <a:chOff x="0" y="0"/>
          <a:chExt cx="0" cy="0"/>
        </a:xfrm>
      </p:grpSpPr>
      <p:sp>
        <p:nvSpPr>
          <p:cNvPr id="1431" name="Google Shape;1431;g38a9716c5bc_1_13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2" name="Google Shape;1432;g38a9716c5bc_1_134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3" name="Google Shape;1433;g38a9716c5bc_1_134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0"/>
        <p:cNvGrpSpPr/>
        <p:nvPr/>
      </p:nvGrpSpPr>
      <p:grpSpPr>
        <a:xfrm>
          <a:off x="0" y="0"/>
          <a:ext cx="0" cy="0"/>
          <a:chOff x="0" y="0"/>
          <a:chExt cx="0" cy="0"/>
        </a:xfrm>
      </p:grpSpPr>
      <p:sp>
        <p:nvSpPr>
          <p:cNvPr id="1441" name="Google Shape;1441;g38a9716c5bc_1_32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2" name="Google Shape;1442;g38a9716c5bc_1_324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43" name="Google Shape;1443;g38a9716c5bc_1_324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8"/>
        <p:cNvGrpSpPr/>
        <p:nvPr/>
      </p:nvGrpSpPr>
      <p:grpSpPr>
        <a:xfrm>
          <a:off x="0" y="0"/>
          <a:ext cx="0" cy="0"/>
          <a:chOff x="0" y="0"/>
          <a:chExt cx="0" cy="0"/>
        </a:xfrm>
      </p:grpSpPr>
      <p:sp>
        <p:nvSpPr>
          <p:cNvPr id="1449" name="Google Shape;1449;g38a9716c5bc_1_32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0" name="Google Shape;1450;g38a9716c5bc_1_325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1" name="Google Shape;1451;g38a9716c5bc_1_325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7"/>
        <p:cNvGrpSpPr/>
        <p:nvPr/>
      </p:nvGrpSpPr>
      <p:grpSpPr>
        <a:xfrm>
          <a:off x="0" y="0"/>
          <a:ext cx="0" cy="0"/>
          <a:chOff x="0" y="0"/>
          <a:chExt cx="0" cy="0"/>
        </a:xfrm>
      </p:grpSpPr>
      <p:sp>
        <p:nvSpPr>
          <p:cNvPr id="1458" name="Google Shape;1458;g38a9716c5bc_1_19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400"/>
          </a:p>
        </p:txBody>
      </p:sp>
      <p:sp>
        <p:nvSpPr>
          <p:cNvPr id="1459" name="Google Shape;1459;g38a9716c5bc_1_19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5"/>
        <p:cNvGrpSpPr/>
        <p:nvPr/>
      </p:nvGrpSpPr>
      <p:grpSpPr>
        <a:xfrm>
          <a:off x="0" y="0"/>
          <a:ext cx="0" cy="0"/>
          <a:chOff x="0" y="0"/>
          <a:chExt cx="0" cy="0"/>
        </a:xfrm>
      </p:grpSpPr>
      <p:sp>
        <p:nvSpPr>
          <p:cNvPr id="1466" name="Google Shape;1466;g38a9716c5bc_1_19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400"/>
          </a:p>
        </p:txBody>
      </p:sp>
      <p:sp>
        <p:nvSpPr>
          <p:cNvPr id="1467" name="Google Shape;1467;g38a9716c5bc_1_19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4"/>
        <p:cNvGrpSpPr/>
        <p:nvPr/>
      </p:nvGrpSpPr>
      <p:grpSpPr>
        <a:xfrm>
          <a:off x="0" y="0"/>
          <a:ext cx="0" cy="0"/>
          <a:chOff x="0" y="0"/>
          <a:chExt cx="0" cy="0"/>
        </a:xfrm>
      </p:grpSpPr>
      <p:sp>
        <p:nvSpPr>
          <p:cNvPr id="1475" name="Google Shape;1475;g38a9716c5bc_1_19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6" name="Google Shape;1476;g38a9716c5bc_1_194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400"/>
              <a:t>.</a:t>
            </a:r>
            <a:endParaRPr sz="1400"/>
          </a:p>
        </p:txBody>
      </p:sp>
      <p:sp>
        <p:nvSpPr>
          <p:cNvPr id="1477" name="Google Shape;1477;g38a9716c5bc_1_194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9"/>
        <p:cNvGrpSpPr/>
        <p:nvPr/>
      </p:nvGrpSpPr>
      <p:grpSpPr>
        <a:xfrm>
          <a:off x="0" y="0"/>
          <a:ext cx="0" cy="0"/>
          <a:chOff x="0" y="0"/>
          <a:chExt cx="0" cy="0"/>
        </a:xfrm>
      </p:grpSpPr>
      <p:sp>
        <p:nvSpPr>
          <p:cNvPr id="1290" name="Google Shape;1290;g38a9716c5bc_1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1" name="Google Shape;1291;g38a9716c5bc_1_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2" name="Google Shape;1292;g38a9716c5bc_1_2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3"/>
        <p:cNvGrpSpPr/>
        <p:nvPr/>
      </p:nvGrpSpPr>
      <p:grpSpPr>
        <a:xfrm>
          <a:off x="0" y="0"/>
          <a:ext cx="0" cy="0"/>
          <a:chOff x="0" y="0"/>
          <a:chExt cx="0" cy="0"/>
        </a:xfrm>
      </p:grpSpPr>
      <p:sp>
        <p:nvSpPr>
          <p:cNvPr id="1494" name="Google Shape;1494;g38a9716c5bc_1_196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a:t>Note: This slide is where the most time will be spent, as it is essentially a “training” on how to use the SSP. There is ample room for further discussion with each component.</a:t>
            </a:r>
            <a:endParaRPr sz="1400"/>
          </a:p>
        </p:txBody>
      </p:sp>
      <p:sp>
        <p:nvSpPr>
          <p:cNvPr id="1495" name="Google Shape;1495;g38a9716c5bc_1_19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6"/>
        <p:cNvGrpSpPr/>
        <p:nvPr/>
      </p:nvGrpSpPr>
      <p:grpSpPr>
        <a:xfrm>
          <a:off x="0" y="0"/>
          <a:ext cx="0" cy="0"/>
          <a:chOff x="0" y="0"/>
          <a:chExt cx="0" cy="0"/>
        </a:xfrm>
      </p:grpSpPr>
      <p:sp>
        <p:nvSpPr>
          <p:cNvPr id="1507" name="Google Shape;1507;g38a9716c5bc_1_19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a:t>Note: This slide is to highlight the indigenized shift in the plan – the addition of the “Evidence of Restoration, Reclamation, and Revitalization” section. Furthermore, the “Throughlines for Ensuring Excellence” is in alignment with ODE’s Equity stance and the Mission and Vision of OIE – this is about calling everyone in and doing this work in good relation with one another.</a:t>
            </a:r>
            <a:endParaRPr sz="1400"/>
          </a:p>
        </p:txBody>
      </p:sp>
      <p:sp>
        <p:nvSpPr>
          <p:cNvPr id="1508" name="Google Shape;1508;g38a9716c5bc_1_19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0"/>
        <p:cNvGrpSpPr/>
        <p:nvPr/>
      </p:nvGrpSpPr>
      <p:grpSpPr>
        <a:xfrm>
          <a:off x="0" y="0"/>
          <a:ext cx="0" cy="0"/>
          <a:chOff x="0" y="0"/>
          <a:chExt cx="0" cy="0"/>
        </a:xfrm>
      </p:grpSpPr>
      <p:sp>
        <p:nvSpPr>
          <p:cNvPr id="1521" name="Google Shape;1521;g38a9716c5bc_1_25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2" name="Google Shape;1522;g38a9716c5bc_1_252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https://www.oregon.gov/ode/students-and-family/equity/NativeAmericanEducation/Documents/SB13%20Curriculum/AIAN%20Students%20in%20Oregon%20A%20Review%20of%20Key%20Indicators%202023-24.pdf</a:t>
            </a:r>
            <a:endParaRPr/>
          </a:p>
        </p:txBody>
      </p:sp>
      <p:sp>
        <p:nvSpPr>
          <p:cNvPr id="1523" name="Google Shape;1523;g38a9716c5bc_1_252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9"/>
        <p:cNvGrpSpPr/>
        <p:nvPr/>
      </p:nvGrpSpPr>
      <p:grpSpPr>
        <a:xfrm>
          <a:off x="0" y="0"/>
          <a:ext cx="0" cy="0"/>
          <a:chOff x="0" y="0"/>
          <a:chExt cx="0" cy="0"/>
        </a:xfrm>
      </p:grpSpPr>
      <p:sp>
        <p:nvSpPr>
          <p:cNvPr id="1530" name="Google Shape;1530;g38a9716c5bc_1_25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1" name="Google Shape;1531;g38a9716c5bc_1_253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IG, state grant that combines previously separated grants. Each district develops a plan to invest these funds to increase academic achievement, close gaps between groups of students</a:t>
            </a:r>
            <a:endParaRPr/>
          </a:p>
          <a:p>
            <a:pPr marL="0" lvl="0" indent="0" algn="l" rtl="0">
              <a:spcBef>
                <a:spcPts val="0"/>
              </a:spcBef>
              <a:spcAft>
                <a:spcPts val="0"/>
              </a:spcAft>
              <a:buClr>
                <a:schemeClr val="dk1"/>
              </a:buClr>
              <a:buSzPts val="1100"/>
              <a:buFont typeface="Arial"/>
              <a:buNone/>
            </a:pPr>
            <a:r>
              <a:rPr lang="en-US"/>
              <a:t>The 5 Integrated Guidance, Longitudinal Performance Growth Targets (LPGTs): Common metrics</a:t>
            </a:r>
            <a:endParaRPr/>
          </a:p>
          <a:p>
            <a:pPr marL="0" lvl="0" indent="0" algn="l" rtl="0">
              <a:spcBef>
                <a:spcPts val="0"/>
              </a:spcBef>
              <a:spcAft>
                <a:spcPts val="0"/>
              </a:spcAft>
              <a:buClr>
                <a:schemeClr val="dk1"/>
              </a:buClr>
              <a:buSzPts val="1100"/>
              <a:buFont typeface="Arial"/>
              <a:buNone/>
            </a:pPr>
            <a:r>
              <a:rPr lang="en-US"/>
              <a:t>4-Year Graduation, 5-Year Completion</a:t>
            </a:r>
            <a:endParaRPr/>
          </a:p>
          <a:p>
            <a:pPr marL="0" lvl="0" indent="0" algn="l" rtl="0">
              <a:spcBef>
                <a:spcPts val="0"/>
              </a:spcBef>
              <a:spcAft>
                <a:spcPts val="0"/>
              </a:spcAft>
              <a:buClr>
                <a:schemeClr val="dk1"/>
              </a:buClr>
              <a:buSzPts val="1100"/>
              <a:buFont typeface="Arial"/>
              <a:buNone/>
            </a:pPr>
            <a:r>
              <a:rPr lang="en-US"/>
              <a:t>3rd grade reading</a:t>
            </a:r>
            <a:endParaRPr/>
          </a:p>
          <a:p>
            <a:pPr marL="0" lvl="0" indent="0" algn="l" rtl="0">
              <a:spcBef>
                <a:spcPts val="0"/>
              </a:spcBef>
              <a:spcAft>
                <a:spcPts val="0"/>
              </a:spcAft>
              <a:buClr>
                <a:schemeClr val="dk1"/>
              </a:buClr>
              <a:buSzPts val="1100"/>
              <a:buFont typeface="Arial"/>
              <a:buNone/>
            </a:pPr>
            <a:r>
              <a:rPr lang="en-US"/>
              <a:t>9th grade on track</a:t>
            </a:r>
            <a:endParaRPr/>
          </a:p>
          <a:p>
            <a:pPr marL="0" lvl="0" indent="0" algn="l" rtl="0">
              <a:spcBef>
                <a:spcPts val="0"/>
              </a:spcBef>
              <a:spcAft>
                <a:spcPts val="0"/>
              </a:spcAft>
              <a:buNone/>
            </a:pPr>
            <a:r>
              <a:rPr lang="en-US"/>
              <a:t>Attendance</a:t>
            </a:r>
            <a:endParaRPr/>
          </a:p>
        </p:txBody>
      </p:sp>
      <p:sp>
        <p:nvSpPr>
          <p:cNvPr id="1532" name="Google Shape;1532;g38a9716c5bc_1_253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8"/>
        <p:cNvGrpSpPr/>
        <p:nvPr/>
      </p:nvGrpSpPr>
      <p:grpSpPr>
        <a:xfrm>
          <a:off x="0" y="0"/>
          <a:ext cx="0" cy="0"/>
          <a:chOff x="0" y="0"/>
          <a:chExt cx="0" cy="0"/>
        </a:xfrm>
      </p:grpSpPr>
      <p:sp>
        <p:nvSpPr>
          <p:cNvPr id="1539" name="Google Shape;1539;g38a9716c5bc_1_25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0" name="Google Shape;1540;g38a9716c5bc_1_254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Note - This is intended as a flash-visual of just how much data is included in the Key Indicator report.</a:t>
            </a:r>
            <a:endParaRPr/>
          </a:p>
        </p:txBody>
      </p:sp>
      <p:sp>
        <p:nvSpPr>
          <p:cNvPr id="1541" name="Google Shape;1541;g38a9716c5bc_1_254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6"/>
        <p:cNvGrpSpPr/>
        <p:nvPr/>
      </p:nvGrpSpPr>
      <p:grpSpPr>
        <a:xfrm>
          <a:off x="0" y="0"/>
          <a:ext cx="0" cy="0"/>
          <a:chOff x="0" y="0"/>
          <a:chExt cx="0" cy="0"/>
        </a:xfrm>
      </p:grpSpPr>
      <p:sp>
        <p:nvSpPr>
          <p:cNvPr id="1547" name="Google Shape;1547;g38a9716c5bc_1_25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8" name="Google Shape;1548;g38a9716c5bc_1_254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Note - This is intended as a flash-visual of just how much data is included in the Key Indicator report.</a:t>
            </a:r>
            <a:endParaRPr/>
          </a:p>
        </p:txBody>
      </p:sp>
      <p:sp>
        <p:nvSpPr>
          <p:cNvPr id="1549" name="Google Shape;1549;g38a9716c5bc_1_254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5"/>
        <p:cNvGrpSpPr/>
        <p:nvPr/>
      </p:nvGrpSpPr>
      <p:grpSpPr>
        <a:xfrm>
          <a:off x="0" y="0"/>
          <a:ext cx="0" cy="0"/>
          <a:chOff x="0" y="0"/>
          <a:chExt cx="0" cy="0"/>
        </a:xfrm>
      </p:grpSpPr>
      <p:sp>
        <p:nvSpPr>
          <p:cNvPr id="1556" name="Google Shape;1556;g38a9716c5bc_1_31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7" name="Google Shape;1557;g38a9716c5bc_1_314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8" name="Google Shape;1558;g38a9716c5bc_1_314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5"/>
        <p:cNvGrpSpPr/>
        <p:nvPr/>
      </p:nvGrpSpPr>
      <p:grpSpPr>
        <a:xfrm>
          <a:off x="0" y="0"/>
          <a:ext cx="0" cy="0"/>
          <a:chOff x="0" y="0"/>
          <a:chExt cx="0" cy="0"/>
        </a:xfrm>
      </p:grpSpPr>
      <p:sp>
        <p:nvSpPr>
          <p:cNvPr id="1566" name="Google Shape;1566;g38a9716c5bc_1_198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a:t>Note: These slides are meant to be a snapshot of the plan vs. going through each goal one by one. The purpose of this and the next slides is to be able to show this snapshot and keep asking the members of the PLC what this work currently looks like, could look like, and where they identify entry points into the highest leverage priority of where they should focus their change and improvement efforts.</a:t>
            </a:r>
            <a:endParaRPr sz="1400"/>
          </a:p>
        </p:txBody>
      </p:sp>
      <p:sp>
        <p:nvSpPr>
          <p:cNvPr id="1567" name="Google Shape;1567;g38a9716c5bc_1_19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4"/>
        <p:cNvGrpSpPr/>
        <p:nvPr/>
      </p:nvGrpSpPr>
      <p:grpSpPr>
        <a:xfrm>
          <a:off x="0" y="0"/>
          <a:ext cx="0" cy="0"/>
          <a:chOff x="0" y="0"/>
          <a:chExt cx="0" cy="0"/>
        </a:xfrm>
      </p:grpSpPr>
      <p:sp>
        <p:nvSpPr>
          <p:cNvPr id="1575" name="Google Shape;1575;g38a9716c5bc_1_19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6" name="Google Shape;1576;g38a9716c5bc_1_199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77" name="Google Shape;1577;g38a9716c5bc_1_199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4"/>
        <p:cNvGrpSpPr/>
        <p:nvPr/>
      </p:nvGrpSpPr>
      <p:grpSpPr>
        <a:xfrm>
          <a:off x="0" y="0"/>
          <a:ext cx="0" cy="0"/>
          <a:chOff x="0" y="0"/>
          <a:chExt cx="0" cy="0"/>
        </a:xfrm>
      </p:grpSpPr>
      <p:sp>
        <p:nvSpPr>
          <p:cNvPr id="1585" name="Google Shape;1585;g38a9716c5bc_1_20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6" name="Google Shape;1586;g38a9716c5bc_1_200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7" name="Google Shape;1587;g38a9716c5bc_1_200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8"/>
        <p:cNvGrpSpPr/>
        <p:nvPr/>
      </p:nvGrpSpPr>
      <p:grpSpPr>
        <a:xfrm>
          <a:off x="0" y="0"/>
          <a:ext cx="0" cy="0"/>
          <a:chOff x="0" y="0"/>
          <a:chExt cx="0" cy="0"/>
        </a:xfrm>
      </p:grpSpPr>
      <p:sp>
        <p:nvSpPr>
          <p:cNvPr id="1299" name="Google Shape;1299;g38a9716c5bc_1_5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0" name="Google Shape;1300;g38a9716c5bc_1_5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1" name="Google Shape;1301;g38a9716c5bc_1_57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4"/>
        <p:cNvGrpSpPr/>
        <p:nvPr/>
      </p:nvGrpSpPr>
      <p:grpSpPr>
        <a:xfrm>
          <a:off x="0" y="0"/>
          <a:ext cx="0" cy="0"/>
          <a:chOff x="0" y="0"/>
          <a:chExt cx="0" cy="0"/>
        </a:xfrm>
      </p:grpSpPr>
      <p:sp>
        <p:nvSpPr>
          <p:cNvPr id="1595" name="Google Shape;1595;g38a9716c5bc_1_20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6" name="Google Shape;1596;g38a9716c5bc_1_20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7" name="Google Shape;1597;g38a9716c5bc_1_201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4"/>
        <p:cNvGrpSpPr/>
        <p:nvPr/>
      </p:nvGrpSpPr>
      <p:grpSpPr>
        <a:xfrm>
          <a:off x="0" y="0"/>
          <a:ext cx="0" cy="0"/>
          <a:chOff x="0" y="0"/>
          <a:chExt cx="0" cy="0"/>
        </a:xfrm>
      </p:grpSpPr>
      <p:sp>
        <p:nvSpPr>
          <p:cNvPr id="1605" name="Google Shape;1605;g38a9716c5bc_1_20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6" name="Google Shape;1606;g38a9716c5bc_1_202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7" name="Google Shape;1607;g38a9716c5bc_1_202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4"/>
        <p:cNvGrpSpPr/>
        <p:nvPr/>
      </p:nvGrpSpPr>
      <p:grpSpPr>
        <a:xfrm>
          <a:off x="0" y="0"/>
          <a:ext cx="0" cy="0"/>
          <a:chOff x="0" y="0"/>
          <a:chExt cx="0" cy="0"/>
        </a:xfrm>
      </p:grpSpPr>
      <p:sp>
        <p:nvSpPr>
          <p:cNvPr id="1615" name="Google Shape;1615;g27dae0b888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6" name="Google Shape;1616;g27dae0b8889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7" name="Google Shape;1617;g27dae0b8889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6"/>
        <p:cNvGrpSpPr/>
        <p:nvPr/>
      </p:nvGrpSpPr>
      <p:grpSpPr>
        <a:xfrm>
          <a:off x="0" y="0"/>
          <a:ext cx="0" cy="0"/>
          <a:chOff x="0" y="0"/>
          <a:chExt cx="0" cy="0"/>
        </a:xfrm>
      </p:grpSpPr>
      <p:sp>
        <p:nvSpPr>
          <p:cNvPr id="1307" name="Google Shape;1307;g300b87acf2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8" name="Google Shape;1308;g300b87acf2e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9" name="Google Shape;1309;g300b87acf2e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7"/>
        <p:cNvGrpSpPr/>
        <p:nvPr/>
      </p:nvGrpSpPr>
      <p:grpSpPr>
        <a:xfrm>
          <a:off x="0" y="0"/>
          <a:ext cx="0" cy="0"/>
          <a:chOff x="0" y="0"/>
          <a:chExt cx="0" cy="0"/>
        </a:xfrm>
      </p:grpSpPr>
      <p:sp>
        <p:nvSpPr>
          <p:cNvPr id="1318" name="Google Shape;1318;g38a9716c5bc_1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9" name="Google Shape;1319;g38a9716c5bc_1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0" name="Google Shape;1320;g38a9716c5bc_1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6"/>
        <p:cNvGrpSpPr/>
        <p:nvPr/>
      </p:nvGrpSpPr>
      <p:grpSpPr>
        <a:xfrm>
          <a:off x="0" y="0"/>
          <a:ext cx="0" cy="0"/>
          <a:chOff x="0" y="0"/>
          <a:chExt cx="0" cy="0"/>
        </a:xfrm>
      </p:grpSpPr>
      <p:sp>
        <p:nvSpPr>
          <p:cNvPr id="1327" name="Google Shape;1327;g38a9716c5bc_1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8" name="Google Shape;1328;g38a9716c5bc_1_1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9" name="Google Shape;1329;g38a9716c5bc_1_1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5"/>
        <p:cNvGrpSpPr/>
        <p:nvPr/>
      </p:nvGrpSpPr>
      <p:grpSpPr>
        <a:xfrm>
          <a:off x="0" y="0"/>
          <a:ext cx="0" cy="0"/>
          <a:chOff x="0" y="0"/>
          <a:chExt cx="0" cy="0"/>
        </a:xfrm>
      </p:grpSpPr>
      <p:sp>
        <p:nvSpPr>
          <p:cNvPr id="1336" name="Google Shape;1336;g38a9716c5bc_1_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7" name="Google Shape;1337;g38a9716c5bc_1_2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8" name="Google Shape;1338;g38a9716c5bc_1_2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5"/>
        <p:cNvGrpSpPr/>
        <p:nvPr/>
      </p:nvGrpSpPr>
      <p:grpSpPr>
        <a:xfrm>
          <a:off x="0" y="0"/>
          <a:ext cx="0" cy="0"/>
          <a:chOff x="0" y="0"/>
          <a:chExt cx="0" cy="0"/>
        </a:xfrm>
      </p:grpSpPr>
      <p:sp>
        <p:nvSpPr>
          <p:cNvPr id="1346" name="Google Shape;1346;g38a9716c5bc_1_12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sz="2000"/>
          </a:p>
        </p:txBody>
      </p:sp>
      <p:sp>
        <p:nvSpPr>
          <p:cNvPr id="1347" name="Google Shape;1347;g38a9716c5bc_1_12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4"/>
        <p:cNvGrpSpPr/>
        <p:nvPr/>
      </p:nvGrpSpPr>
      <p:grpSpPr>
        <a:xfrm>
          <a:off x="0" y="0"/>
          <a:ext cx="0" cy="0"/>
          <a:chOff x="0" y="0"/>
          <a:chExt cx="0" cy="0"/>
        </a:xfrm>
      </p:grpSpPr>
      <p:sp>
        <p:nvSpPr>
          <p:cNvPr id="1355" name="Google Shape;1355;g38a9716c5bc_1_12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sz="2000"/>
          </a:p>
        </p:txBody>
      </p:sp>
      <p:sp>
        <p:nvSpPr>
          <p:cNvPr id="1356" name="Google Shape;1356;g38a9716c5bc_1_12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ank">
  <p:cSld name="Blank">
    <p:spTree>
      <p:nvGrpSpPr>
        <p:cNvPr id="1" name="Shape 90"/>
        <p:cNvGrpSpPr/>
        <p:nvPr/>
      </p:nvGrpSpPr>
      <p:grpSpPr>
        <a:xfrm>
          <a:off x="0" y="0"/>
          <a:ext cx="0" cy="0"/>
          <a:chOff x="0" y="0"/>
          <a:chExt cx="0" cy="0"/>
        </a:xfrm>
      </p:grpSpPr>
      <p:sp>
        <p:nvSpPr>
          <p:cNvPr id="91" name="Google Shape;91;p1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Calibri"/>
                <a:ea typeface="Calibri"/>
                <a:cs typeface="Calibri"/>
                <a:sym typeface="Calibri"/>
              </a:rPr>
              <a:t>v</a:t>
            </a:r>
            <a:endParaRPr sz="1800" b="0" i="0" u="none" strike="noStrike" cap="none">
              <a:solidFill>
                <a:schemeClr val="lt1"/>
              </a:solidFill>
              <a:latin typeface="Calibri"/>
              <a:ea typeface="Calibri"/>
              <a:cs typeface="Calibri"/>
              <a:sym typeface="Calibri"/>
            </a:endParaRPr>
          </a:p>
        </p:txBody>
      </p:sp>
      <p:sp>
        <p:nvSpPr>
          <p:cNvPr id="92" name="Google Shape;92;p1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1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5" name="Google Shape;95;p11"/>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753"/>
        <p:cNvGrpSpPr/>
        <p:nvPr/>
      </p:nvGrpSpPr>
      <p:grpSpPr>
        <a:xfrm>
          <a:off x="0" y="0"/>
          <a:ext cx="0" cy="0"/>
          <a:chOff x="0" y="0"/>
          <a:chExt cx="0" cy="0"/>
        </a:xfrm>
      </p:grpSpPr>
      <p:sp>
        <p:nvSpPr>
          <p:cNvPr id="754" name="Google Shape;754;p104"/>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55" name="Google Shape;755;p104"/>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6" name="Google Shape;756;p104"/>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57" name="Google Shape;757;p104"/>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8" name="Google Shape;758;p10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9" name="Google Shape;759;p10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60" name="Google Shape;760;p10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761"/>
        <p:cNvGrpSpPr/>
        <p:nvPr/>
      </p:nvGrpSpPr>
      <p:grpSpPr>
        <a:xfrm>
          <a:off x="0" y="0"/>
          <a:ext cx="0" cy="0"/>
          <a:chOff x="0" y="0"/>
          <a:chExt cx="0" cy="0"/>
        </a:xfrm>
      </p:grpSpPr>
      <p:sp>
        <p:nvSpPr>
          <p:cNvPr id="762" name="Google Shape;762;p10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3" name="Google Shape;763;p10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4" name="Google Shape;764;p10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65" name="Google Shape;765;p10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766"/>
        <p:cNvGrpSpPr/>
        <p:nvPr/>
      </p:nvGrpSpPr>
      <p:grpSpPr>
        <a:xfrm>
          <a:off x="0" y="0"/>
          <a:ext cx="0" cy="0"/>
          <a:chOff x="0" y="0"/>
          <a:chExt cx="0" cy="0"/>
        </a:xfrm>
      </p:grpSpPr>
      <p:sp>
        <p:nvSpPr>
          <p:cNvPr id="767" name="Google Shape;767;p10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768" name="Google Shape;768;p106"/>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9" name="Google Shape;769;p10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70" name="Google Shape;770;p10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771"/>
        <p:cNvGrpSpPr/>
        <p:nvPr/>
      </p:nvGrpSpPr>
      <p:grpSpPr>
        <a:xfrm>
          <a:off x="0" y="0"/>
          <a:ext cx="0" cy="0"/>
          <a:chOff x="0" y="0"/>
          <a:chExt cx="0" cy="0"/>
        </a:xfrm>
      </p:grpSpPr>
      <p:sp>
        <p:nvSpPr>
          <p:cNvPr id="772" name="Google Shape;772;p10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73" name="Google Shape;773;p107"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774" name="Google Shape;774;p107"/>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5" name="Google Shape;775;p107"/>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776" name="Google Shape;776;p10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77" name="Google Shape;777;p10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778"/>
        <p:cNvGrpSpPr/>
        <p:nvPr/>
      </p:nvGrpSpPr>
      <p:grpSpPr>
        <a:xfrm>
          <a:off x="0" y="0"/>
          <a:ext cx="0" cy="0"/>
          <a:chOff x="0" y="0"/>
          <a:chExt cx="0" cy="0"/>
        </a:xfrm>
      </p:grpSpPr>
      <p:sp>
        <p:nvSpPr>
          <p:cNvPr id="779" name="Google Shape;779;p10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80" name="Google Shape;780;p108"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781" name="Google Shape;781;p108"/>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782" name="Google Shape;782;p108"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783" name="Google Shape;783;p108"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784" name="Google Shape;784;p108"/>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785" name="Google Shape;785;p10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86" name="Google Shape;786;p10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787"/>
        <p:cNvGrpSpPr/>
        <p:nvPr/>
      </p:nvGrpSpPr>
      <p:grpSpPr>
        <a:xfrm>
          <a:off x="0" y="0"/>
          <a:ext cx="0" cy="0"/>
          <a:chOff x="0" y="0"/>
          <a:chExt cx="0" cy="0"/>
        </a:xfrm>
      </p:grpSpPr>
      <p:sp>
        <p:nvSpPr>
          <p:cNvPr id="788" name="Google Shape;788;p10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89" name="Google Shape;789;p109"/>
          <p:cNvSpPr/>
          <p:nvPr/>
        </p:nvSpPr>
        <p:spPr>
          <a:xfrm>
            <a:off x="206188" y="5948082"/>
            <a:ext cx="11775000" cy="699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90" name="Google Shape;790;p109"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791" name="Google Shape;791;p109"/>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5"/>
              </a:buClr>
              <a:buSzPts val="5400"/>
              <a:buFont typeface="Calibri"/>
              <a:buNone/>
              <a:defRPr sz="54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2" name="Google Shape;792;p109"/>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793" name="Google Shape;793;p109"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794" name="Google Shape;794;p10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95" name="Google Shape;795;p10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796"/>
        <p:cNvGrpSpPr/>
        <p:nvPr/>
      </p:nvGrpSpPr>
      <p:grpSpPr>
        <a:xfrm>
          <a:off x="0" y="0"/>
          <a:ext cx="0" cy="0"/>
          <a:chOff x="0" y="0"/>
          <a:chExt cx="0" cy="0"/>
        </a:xfrm>
      </p:grpSpPr>
      <p:sp>
        <p:nvSpPr>
          <p:cNvPr id="797" name="Google Shape;797;p11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8" name="Google Shape;798;p110"/>
          <p:cNvSpPr/>
          <p:nvPr/>
        </p:nvSpPr>
        <p:spPr>
          <a:xfrm>
            <a:off x="206187" y="2488757"/>
            <a:ext cx="11775000" cy="19005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799" name="Google Shape;799;p110"/>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5"/>
              </a:buClr>
              <a:buSzPts val="6800"/>
              <a:buFont typeface="Calibri"/>
              <a:buNone/>
              <a:defRPr sz="68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800" name="Google Shape;800;p110"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801" name="Google Shape;801;p11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02" name="Google Shape;802;p11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803"/>
        <p:cNvGrpSpPr/>
        <p:nvPr/>
      </p:nvGrpSpPr>
      <p:grpSpPr>
        <a:xfrm>
          <a:off x="0" y="0"/>
          <a:ext cx="0" cy="0"/>
          <a:chOff x="0" y="0"/>
          <a:chExt cx="0" cy="0"/>
        </a:xfrm>
      </p:grpSpPr>
      <p:sp>
        <p:nvSpPr>
          <p:cNvPr id="804" name="Google Shape;804;p11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05" name="Google Shape;805;p111"/>
          <p:cNvSpPr/>
          <p:nvPr/>
        </p:nvSpPr>
        <p:spPr>
          <a:xfrm>
            <a:off x="206188" y="215153"/>
            <a:ext cx="11775000" cy="13974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06" name="Google Shape;806;p111"/>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7" name="Google Shape;807;p11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8" name="Google Shape;808;p11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09" name="Google Shape;809;p11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810"/>
        <p:cNvGrpSpPr/>
        <p:nvPr/>
      </p:nvGrpSpPr>
      <p:grpSpPr>
        <a:xfrm>
          <a:off x="0" y="0"/>
          <a:ext cx="0" cy="0"/>
          <a:chOff x="0" y="0"/>
          <a:chExt cx="0" cy="0"/>
        </a:xfrm>
      </p:grpSpPr>
      <p:sp>
        <p:nvSpPr>
          <p:cNvPr id="811" name="Google Shape;811;p11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12" name="Google Shape;812;p112"/>
          <p:cNvSpPr/>
          <p:nvPr/>
        </p:nvSpPr>
        <p:spPr>
          <a:xfrm>
            <a:off x="206189" y="215153"/>
            <a:ext cx="4730400" cy="6432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13" name="Google Shape;813;p112"/>
          <p:cNvSpPr txBox="1">
            <a:spLocks noGrp="1"/>
          </p:cNvSpPr>
          <p:nvPr>
            <p:ph type="title"/>
          </p:nvPr>
        </p:nvSpPr>
        <p:spPr>
          <a:xfrm>
            <a:off x="717177" y="779645"/>
            <a:ext cx="3931800" cy="25425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5"/>
              </a:buClr>
              <a:buSzPts val="4400"/>
              <a:buFont typeface="Calibri"/>
              <a:buNone/>
              <a:defRPr sz="44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4" name="Google Shape;814;p112"/>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15" name="Google Shape;815;p112"/>
          <p:cNvSpPr>
            <a:spLocks noGrp="1"/>
          </p:cNvSpPr>
          <p:nvPr>
            <p:ph type="pic" idx="2"/>
          </p:nvPr>
        </p:nvSpPr>
        <p:spPr>
          <a:xfrm>
            <a:off x="717177" y="3540125"/>
            <a:ext cx="3931800" cy="2320800"/>
          </a:xfrm>
          <a:prstGeom prst="rect">
            <a:avLst/>
          </a:prstGeom>
          <a:noFill/>
          <a:ln>
            <a:noFill/>
          </a:ln>
        </p:spPr>
      </p:sp>
      <p:sp>
        <p:nvSpPr>
          <p:cNvPr id="816" name="Google Shape;816;p11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17" name="Google Shape;817;p11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818"/>
        <p:cNvGrpSpPr/>
        <p:nvPr/>
      </p:nvGrpSpPr>
      <p:grpSpPr>
        <a:xfrm>
          <a:off x="0" y="0"/>
          <a:ext cx="0" cy="0"/>
          <a:chOff x="0" y="0"/>
          <a:chExt cx="0" cy="0"/>
        </a:xfrm>
      </p:grpSpPr>
      <p:sp>
        <p:nvSpPr>
          <p:cNvPr id="819" name="Google Shape;819;p11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0" name="Google Shape;820;p113"/>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1" name="Google Shape;821;p11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22" name="Google Shape;822;p11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1"/>
        </a:solidFill>
        <a:effectLst/>
      </p:bgPr>
    </p:bg>
    <p:spTree>
      <p:nvGrpSpPr>
        <p:cNvPr id="1" name="Shape 96"/>
        <p:cNvGrpSpPr/>
        <p:nvPr/>
      </p:nvGrpSpPr>
      <p:grpSpPr>
        <a:xfrm>
          <a:off x="0" y="0"/>
          <a:ext cx="0" cy="0"/>
          <a:chOff x="0" y="0"/>
          <a:chExt cx="0" cy="0"/>
        </a:xfrm>
      </p:grpSpPr>
      <p:sp>
        <p:nvSpPr>
          <p:cNvPr id="97" name="Google Shape;97;p1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8" name="Google Shape;98;p1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99" name="Google Shape;99;p12"/>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 name="Google Shape;100;p1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3" name="Google Shape;103;p12"/>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823"/>
        <p:cNvGrpSpPr/>
        <p:nvPr/>
      </p:nvGrpSpPr>
      <p:grpSpPr>
        <a:xfrm>
          <a:off x="0" y="0"/>
          <a:ext cx="0" cy="0"/>
          <a:chOff x="0" y="0"/>
          <a:chExt cx="0" cy="0"/>
        </a:xfrm>
      </p:grpSpPr>
      <p:sp>
        <p:nvSpPr>
          <p:cNvPr id="824" name="Google Shape;824;p11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5" name="Google Shape;825;p114"/>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6" name="Google Shape;826;p114"/>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7" name="Google Shape;827;p11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28" name="Google Shape;828;p11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829"/>
        <p:cNvGrpSpPr/>
        <p:nvPr/>
      </p:nvGrpSpPr>
      <p:grpSpPr>
        <a:xfrm>
          <a:off x="0" y="0"/>
          <a:ext cx="0" cy="0"/>
          <a:chOff x="0" y="0"/>
          <a:chExt cx="0" cy="0"/>
        </a:xfrm>
      </p:grpSpPr>
      <p:sp>
        <p:nvSpPr>
          <p:cNvPr id="830" name="Google Shape;830;p115"/>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31" name="Google Shape;831;p115"/>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2" name="Google Shape;832;p115"/>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33" name="Google Shape;833;p115"/>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4" name="Google Shape;834;p11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3200"/>
              <a:buFont typeface="Calibri"/>
              <a:buNone/>
              <a:defRPr sz="32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5" name="Google Shape;835;p11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36" name="Google Shape;836;p11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837"/>
        <p:cNvGrpSpPr/>
        <p:nvPr/>
      </p:nvGrpSpPr>
      <p:grpSpPr>
        <a:xfrm>
          <a:off x="0" y="0"/>
          <a:ext cx="0" cy="0"/>
          <a:chOff x="0" y="0"/>
          <a:chExt cx="0" cy="0"/>
        </a:xfrm>
      </p:grpSpPr>
      <p:sp>
        <p:nvSpPr>
          <p:cNvPr id="838" name="Google Shape;838;p11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39" name="Google Shape;839;p11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0" name="Google Shape;840;p11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41" name="Google Shape;841;p11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842"/>
        <p:cNvGrpSpPr/>
        <p:nvPr/>
      </p:nvGrpSpPr>
      <p:grpSpPr>
        <a:xfrm>
          <a:off x="0" y="0"/>
          <a:ext cx="0" cy="0"/>
          <a:chOff x="0" y="0"/>
          <a:chExt cx="0" cy="0"/>
        </a:xfrm>
      </p:grpSpPr>
      <p:sp>
        <p:nvSpPr>
          <p:cNvPr id="843" name="Google Shape;843;p11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844" name="Google Shape;844;p117"/>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5" name="Google Shape;845;p11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46" name="Google Shape;846;p11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847"/>
        <p:cNvGrpSpPr/>
        <p:nvPr/>
      </p:nvGrpSpPr>
      <p:grpSpPr>
        <a:xfrm>
          <a:off x="0" y="0"/>
          <a:ext cx="0" cy="0"/>
          <a:chOff x="0" y="0"/>
          <a:chExt cx="0" cy="0"/>
        </a:xfrm>
      </p:grpSpPr>
      <p:sp>
        <p:nvSpPr>
          <p:cNvPr id="848" name="Google Shape;848;p11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49" name="Google Shape;849;p118"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50" name="Google Shape;850;p118"/>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1" name="Google Shape;851;p118"/>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52" name="Google Shape;852;p11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53" name="Google Shape;853;p11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854"/>
        <p:cNvGrpSpPr/>
        <p:nvPr/>
      </p:nvGrpSpPr>
      <p:grpSpPr>
        <a:xfrm>
          <a:off x="0" y="0"/>
          <a:ext cx="0" cy="0"/>
          <a:chOff x="0" y="0"/>
          <a:chExt cx="0" cy="0"/>
        </a:xfrm>
      </p:grpSpPr>
      <p:sp>
        <p:nvSpPr>
          <p:cNvPr id="855" name="Google Shape;855;p11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56" name="Google Shape;856;p119"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57" name="Google Shape;857;p119"/>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858" name="Google Shape;858;p119"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859" name="Google Shape;859;p119"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860" name="Google Shape;860;p119"/>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861" name="Google Shape;861;p11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62" name="Google Shape;862;p11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863"/>
        <p:cNvGrpSpPr/>
        <p:nvPr/>
      </p:nvGrpSpPr>
      <p:grpSpPr>
        <a:xfrm>
          <a:off x="0" y="0"/>
          <a:ext cx="0" cy="0"/>
          <a:chOff x="0" y="0"/>
          <a:chExt cx="0" cy="0"/>
        </a:xfrm>
      </p:grpSpPr>
      <p:sp>
        <p:nvSpPr>
          <p:cNvPr id="864" name="Google Shape;864;p12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65" name="Google Shape;865;p120"/>
          <p:cNvSpPr/>
          <p:nvPr/>
        </p:nvSpPr>
        <p:spPr>
          <a:xfrm>
            <a:off x="206188" y="5948082"/>
            <a:ext cx="11775000" cy="699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66" name="Google Shape;866;p120"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867" name="Google Shape;867;p120"/>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4"/>
              </a:buClr>
              <a:buSzPts val="5400"/>
              <a:buFont typeface="Calibri"/>
              <a:buNone/>
              <a:defRPr sz="54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8" name="Google Shape;868;p120"/>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4"/>
              </a:buClr>
              <a:buSzPts val="2400"/>
              <a:buNone/>
              <a:defRPr sz="2400">
                <a:solidFill>
                  <a:schemeClr val="accent4"/>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869" name="Google Shape;869;p120"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870" name="Google Shape;870;p12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71" name="Google Shape;871;p12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872"/>
        <p:cNvGrpSpPr/>
        <p:nvPr/>
      </p:nvGrpSpPr>
      <p:grpSpPr>
        <a:xfrm>
          <a:off x="0" y="0"/>
          <a:ext cx="0" cy="0"/>
          <a:chOff x="0" y="0"/>
          <a:chExt cx="0" cy="0"/>
        </a:xfrm>
      </p:grpSpPr>
      <p:sp>
        <p:nvSpPr>
          <p:cNvPr id="873" name="Google Shape;873;p12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74" name="Google Shape;874;p121"/>
          <p:cNvSpPr/>
          <p:nvPr/>
        </p:nvSpPr>
        <p:spPr>
          <a:xfrm>
            <a:off x="206187" y="2488757"/>
            <a:ext cx="11775000" cy="19005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875" name="Google Shape;875;p121"/>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4"/>
              </a:buClr>
              <a:buSzPts val="6800"/>
              <a:buFont typeface="Calibri"/>
              <a:buNone/>
              <a:defRPr sz="68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6" name="Google Shape;876;p121"/>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a:solidFill>
                  <a:schemeClr val="dk1"/>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77" name="Google Shape;877;p121"/>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a:solidFill>
                  <a:schemeClr val="dk1"/>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78" name="Google Shape;878;p12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879" name="Google Shape;879;p121"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880" name="Google Shape;880;p12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881"/>
        <p:cNvGrpSpPr/>
        <p:nvPr/>
      </p:nvGrpSpPr>
      <p:grpSpPr>
        <a:xfrm>
          <a:off x="0" y="0"/>
          <a:ext cx="0" cy="0"/>
          <a:chOff x="0" y="0"/>
          <a:chExt cx="0" cy="0"/>
        </a:xfrm>
      </p:grpSpPr>
      <p:sp>
        <p:nvSpPr>
          <p:cNvPr id="882" name="Google Shape;882;p12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83" name="Google Shape;883;p122"/>
          <p:cNvSpPr/>
          <p:nvPr/>
        </p:nvSpPr>
        <p:spPr>
          <a:xfrm>
            <a:off x="206188" y="215153"/>
            <a:ext cx="11775000" cy="13974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84" name="Google Shape;884;p122"/>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5" name="Google Shape;885;p12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6" name="Google Shape;886;p12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87" name="Google Shape;887;p12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888"/>
        <p:cNvGrpSpPr/>
        <p:nvPr/>
      </p:nvGrpSpPr>
      <p:grpSpPr>
        <a:xfrm>
          <a:off x="0" y="0"/>
          <a:ext cx="0" cy="0"/>
          <a:chOff x="0" y="0"/>
          <a:chExt cx="0" cy="0"/>
        </a:xfrm>
      </p:grpSpPr>
      <p:sp>
        <p:nvSpPr>
          <p:cNvPr id="889" name="Google Shape;889;p12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90" name="Google Shape;890;p123"/>
          <p:cNvSpPr/>
          <p:nvPr/>
        </p:nvSpPr>
        <p:spPr>
          <a:xfrm>
            <a:off x="206189" y="215153"/>
            <a:ext cx="4730400" cy="6432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91" name="Google Shape;891;p123"/>
          <p:cNvSpPr txBox="1">
            <a:spLocks noGrp="1"/>
          </p:cNvSpPr>
          <p:nvPr>
            <p:ph type="title"/>
          </p:nvPr>
        </p:nvSpPr>
        <p:spPr>
          <a:xfrm>
            <a:off x="717177" y="779645"/>
            <a:ext cx="3931800" cy="25383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4"/>
              </a:buClr>
              <a:buSzPts val="4400"/>
              <a:buFont typeface="Calibri"/>
              <a:buNone/>
              <a:defRPr sz="44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2" name="Google Shape;892;p123"/>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93" name="Google Shape;893;p123"/>
          <p:cNvSpPr>
            <a:spLocks noGrp="1"/>
          </p:cNvSpPr>
          <p:nvPr>
            <p:ph type="pic" idx="2"/>
          </p:nvPr>
        </p:nvSpPr>
        <p:spPr>
          <a:xfrm>
            <a:off x="717177" y="3540125"/>
            <a:ext cx="3931800" cy="2320800"/>
          </a:xfrm>
          <a:prstGeom prst="rect">
            <a:avLst/>
          </a:prstGeom>
          <a:noFill/>
          <a:ln>
            <a:noFill/>
          </a:ln>
        </p:spPr>
      </p:sp>
      <p:sp>
        <p:nvSpPr>
          <p:cNvPr id="894" name="Google Shape;894;p12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95" name="Google Shape;895;p12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dk2"/>
        </a:solidFill>
        <a:effectLst/>
      </p:bgPr>
    </p:bg>
    <p:spTree>
      <p:nvGrpSpPr>
        <p:cNvPr id="1" name="Shape 112"/>
        <p:cNvGrpSpPr/>
        <p:nvPr/>
      </p:nvGrpSpPr>
      <p:grpSpPr>
        <a:xfrm>
          <a:off x="0" y="0"/>
          <a:ext cx="0" cy="0"/>
          <a:chOff x="0" y="0"/>
          <a:chExt cx="0" cy="0"/>
        </a:xfrm>
      </p:grpSpPr>
      <p:sp>
        <p:nvSpPr>
          <p:cNvPr id="113" name="Google Shape;113;p1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14" name="Google Shape;114;p1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15" name="Google Shape;115;p14"/>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6" name="Google Shape;116;p1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1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1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9" name="Google Shape;119;p14"/>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896"/>
        <p:cNvGrpSpPr/>
        <p:nvPr/>
      </p:nvGrpSpPr>
      <p:grpSpPr>
        <a:xfrm>
          <a:off x="0" y="0"/>
          <a:ext cx="0" cy="0"/>
          <a:chOff x="0" y="0"/>
          <a:chExt cx="0" cy="0"/>
        </a:xfrm>
      </p:grpSpPr>
      <p:sp>
        <p:nvSpPr>
          <p:cNvPr id="897" name="Google Shape;897;p12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8" name="Google Shape;898;p124"/>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9" name="Google Shape;899;p12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900" name="Google Shape;900;p12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901"/>
        <p:cNvGrpSpPr/>
        <p:nvPr/>
      </p:nvGrpSpPr>
      <p:grpSpPr>
        <a:xfrm>
          <a:off x="0" y="0"/>
          <a:ext cx="0" cy="0"/>
          <a:chOff x="0" y="0"/>
          <a:chExt cx="0" cy="0"/>
        </a:xfrm>
      </p:grpSpPr>
      <p:sp>
        <p:nvSpPr>
          <p:cNvPr id="902" name="Google Shape;902;p12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3" name="Google Shape;903;p125"/>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4" name="Google Shape;904;p125"/>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5" name="Google Shape;905;p12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906" name="Google Shape;906;p12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907"/>
        <p:cNvGrpSpPr/>
        <p:nvPr/>
      </p:nvGrpSpPr>
      <p:grpSpPr>
        <a:xfrm>
          <a:off x="0" y="0"/>
          <a:ext cx="0" cy="0"/>
          <a:chOff x="0" y="0"/>
          <a:chExt cx="0" cy="0"/>
        </a:xfrm>
      </p:grpSpPr>
      <p:sp>
        <p:nvSpPr>
          <p:cNvPr id="908" name="Google Shape;908;p126"/>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4"/>
              </a:buClr>
              <a:buSzPts val="3200"/>
              <a:buNone/>
              <a:defRPr sz="3200" b="0">
                <a:solidFill>
                  <a:schemeClr val="accent4"/>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09" name="Google Shape;909;p126"/>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0" name="Google Shape;910;p126"/>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4"/>
              </a:buClr>
              <a:buSzPts val="3200"/>
              <a:buNone/>
              <a:defRPr sz="3200" b="0">
                <a:solidFill>
                  <a:schemeClr val="accent4"/>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11" name="Google Shape;911;p126"/>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2" name="Google Shape;912;p12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3200"/>
              <a:buFont typeface="Calibri"/>
              <a:buNone/>
              <a:defRPr sz="32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13" name="Google Shape;913;p12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914" name="Google Shape;914;p12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915"/>
        <p:cNvGrpSpPr/>
        <p:nvPr/>
      </p:nvGrpSpPr>
      <p:grpSpPr>
        <a:xfrm>
          <a:off x="0" y="0"/>
          <a:ext cx="0" cy="0"/>
          <a:chOff x="0" y="0"/>
          <a:chExt cx="0" cy="0"/>
        </a:xfrm>
      </p:grpSpPr>
      <p:sp>
        <p:nvSpPr>
          <p:cNvPr id="916" name="Google Shape;916;p12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17" name="Google Shape;917;p12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18" name="Google Shape;918;p12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919" name="Google Shape;919;p12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920"/>
        <p:cNvGrpSpPr/>
        <p:nvPr/>
      </p:nvGrpSpPr>
      <p:grpSpPr>
        <a:xfrm>
          <a:off x="0" y="0"/>
          <a:ext cx="0" cy="0"/>
          <a:chOff x="0" y="0"/>
          <a:chExt cx="0" cy="0"/>
        </a:xfrm>
      </p:grpSpPr>
      <p:sp>
        <p:nvSpPr>
          <p:cNvPr id="921" name="Google Shape;921;p12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922" name="Google Shape;922;p128"/>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3" name="Google Shape;923;p12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924" name="Google Shape;924;p12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925"/>
        <p:cNvGrpSpPr/>
        <p:nvPr/>
      </p:nvGrpSpPr>
      <p:grpSpPr>
        <a:xfrm>
          <a:off x="0" y="0"/>
          <a:ext cx="0" cy="0"/>
          <a:chOff x="0" y="0"/>
          <a:chExt cx="0" cy="0"/>
        </a:xfrm>
      </p:grpSpPr>
      <p:sp>
        <p:nvSpPr>
          <p:cNvPr id="926" name="Google Shape;926;p12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27" name="Google Shape;927;p129"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928" name="Google Shape;928;p129"/>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4"/>
              </a:buClr>
              <a:buSzPts val="12000"/>
              <a:buFont typeface="Calibri"/>
              <a:buNone/>
              <a:defRPr sz="120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9" name="Google Shape;929;p129"/>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4"/>
              </a:buClr>
              <a:buSzPts val="2400"/>
              <a:buNone/>
              <a:defRPr sz="2400">
                <a:solidFill>
                  <a:schemeClr val="accent4"/>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930" name="Google Shape;930;p12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931" name="Google Shape;931;p12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932"/>
        <p:cNvGrpSpPr/>
        <p:nvPr/>
      </p:nvGrpSpPr>
      <p:grpSpPr>
        <a:xfrm>
          <a:off x="0" y="0"/>
          <a:ext cx="0" cy="0"/>
          <a:chOff x="0" y="0"/>
          <a:chExt cx="0" cy="0"/>
        </a:xfrm>
      </p:grpSpPr>
      <p:sp>
        <p:nvSpPr>
          <p:cNvPr id="933" name="Google Shape;933;p13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34" name="Google Shape;934;p130"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935" name="Google Shape;935;p130"/>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4"/>
              </a:buClr>
              <a:buSzPts val="12000"/>
              <a:buFont typeface="Calibri"/>
              <a:buNone/>
              <a:defRPr sz="120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936" name="Google Shape;936;p130"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937" name="Google Shape;937;p130"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938" name="Google Shape;938;p130"/>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939" name="Google Shape;939;p13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940" name="Google Shape;940;p13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941"/>
        <p:cNvGrpSpPr/>
        <p:nvPr/>
      </p:nvGrpSpPr>
      <p:grpSpPr>
        <a:xfrm>
          <a:off x="0" y="0"/>
          <a:ext cx="0" cy="0"/>
          <a:chOff x="0" y="0"/>
          <a:chExt cx="0" cy="0"/>
        </a:xfrm>
      </p:grpSpPr>
      <p:sp>
        <p:nvSpPr>
          <p:cNvPr id="942" name="Google Shape;942;p13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43" name="Google Shape;943;p131"/>
          <p:cNvSpPr/>
          <p:nvPr/>
        </p:nvSpPr>
        <p:spPr>
          <a:xfrm>
            <a:off x="206188" y="5948082"/>
            <a:ext cx="11775000" cy="699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44" name="Google Shape;944;p131"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945" name="Google Shape;945;p131"/>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3"/>
              </a:buClr>
              <a:buSzPts val="5400"/>
              <a:buFont typeface="Calibri"/>
              <a:buNone/>
              <a:defRPr sz="54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6" name="Google Shape;946;p131"/>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947" name="Google Shape;947;p131"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948" name="Google Shape;948;p13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949" name="Google Shape;949;p13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950"/>
        <p:cNvGrpSpPr/>
        <p:nvPr/>
      </p:nvGrpSpPr>
      <p:grpSpPr>
        <a:xfrm>
          <a:off x="0" y="0"/>
          <a:ext cx="0" cy="0"/>
          <a:chOff x="0" y="0"/>
          <a:chExt cx="0" cy="0"/>
        </a:xfrm>
      </p:grpSpPr>
      <p:sp>
        <p:nvSpPr>
          <p:cNvPr id="951" name="Google Shape;951;p13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2" name="Google Shape;952;p132"/>
          <p:cNvSpPr/>
          <p:nvPr/>
        </p:nvSpPr>
        <p:spPr>
          <a:xfrm>
            <a:off x="206187" y="2488757"/>
            <a:ext cx="11775000" cy="19005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953" name="Google Shape;953;p132"/>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3"/>
              </a:buClr>
              <a:buSzPts val="6800"/>
              <a:buFont typeface="Calibri"/>
              <a:buNone/>
              <a:defRPr sz="68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954" name="Google Shape;954;p132"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955" name="Google Shape;955;p13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956" name="Google Shape;956;p13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957"/>
        <p:cNvGrpSpPr/>
        <p:nvPr/>
      </p:nvGrpSpPr>
      <p:grpSpPr>
        <a:xfrm>
          <a:off x="0" y="0"/>
          <a:ext cx="0" cy="0"/>
          <a:chOff x="0" y="0"/>
          <a:chExt cx="0" cy="0"/>
        </a:xfrm>
      </p:grpSpPr>
      <p:sp>
        <p:nvSpPr>
          <p:cNvPr id="958" name="Google Shape;958;p13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9" name="Google Shape;959;p133"/>
          <p:cNvSpPr/>
          <p:nvPr/>
        </p:nvSpPr>
        <p:spPr>
          <a:xfrm>
            <a:off x="206188" y="215153"/>
            <a:ext cx="11775000" cy="13974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60" name="Google Shape;960;p133"/>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1" name="Google Shape;961;p13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2" name="Google Shape;962;p13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963" name="Google Shape;963;p13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dk2"/>
        </a:solidFill>
        <a:effectLst/>
      </p:bgPr>
    </p:bg>
    <p:spTree>
      <p:nvGrpSpPr>
        <p:cNvPr id="1" name="Shape 120"/>
        <p:cNvGrpSpPr/>
        <p:nvPr/>
      </p:nvGrpSpPr>
      <p:grpSpPr>
        <a:xfrm>
          <a:off x="0" y="0"/>
          <a:ext cx="0" cy="0"/>
          <a:chOff x="0" y="0"/>
          <a:chExt cx="0" cy="0"/>
        </a:xfrm>
      </p:grpSpPr>
      <p:sp>
        <p:nvSpPr>
          <p:cNvPr id="121" name="Google Shape;121;p1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2" name="Google Shape;122;p15"/>
          <p:cNvSpPr/>
          <p:nvPr/>
        </p:nvSpPr>
        <p:spPr>
          <a:xfrm>
            <a:off x="206188" y="5948082"/>
            <a:ext cx="11775141" cy="699247"/>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23" name="Google Shape;123;p1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24" name="Google Shape;124;p15"/>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5400"/>
              <a:buFont typeface="Calibri"/>
              <a:buNone/>
              <a:defRPr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5" name="Google Shape;125;p1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26" name="Google Shape;126;p1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1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1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29" name="Google Shape;129;p15"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964"/>
        <p:cNvGrpSpPr/>
        <p:nvPr/>
      </p:nvGrpSpPr>
      <p:grpSpPr>
        <a:xfrm>
          <a:off x="0" y="0"/>
          <a:ext cx="0" cy="0"/>
          <a:chOff x="0" y="0"/>
          <a:chExt cx="0" cy="0"/>
        </a:xfrm>
      </p:grpSpPr>
      <p:sp>
        <p:nvSpPr>
          <p:cNvPr id="965" name="Google Shape;965;p13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66" name="Google Shape;966;p134"/>
          <p:cNvSpPr/>
          <p:nvPr/>
        </p:nvSpPr>
        <p:spPr>
          <a:xfrm>
            <a:off x="206189" y="215153"/>
            <a:ext cx="4730400" cy="6432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67" name="Google Shape;967;p134"/>
          <p:cNvSpPr txBox="1">
            <a:spLocks noGrp="1"/>
          </p:cNvSpPr>
          <p:nvPr>
            <p:ph type="title"/>
          </p:nvPr>
        </p:nvSpPr>
        <p:spPr>
          <a:xfrm>
            <a:off x="717177" y="779646"/>
            <a:ext cx="3931800" cy="25341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3"/>
              </a:buClr>
              <a:buSzPts val="4400"/>
              <a:buFont typeface="Calibri"/>
              <a:buNone/>
              <a:defRPr sz="44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8" name="Google Shape;968;p134"/>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969" name="Google Shape;969;p134"/>
          <p:cNvSpPr>
            <a:spLocks noGrp="1"/>
          </p:cNvSpPr>
          <p:nvPr>
            <p:ph type="pic" idx="2"/>
          </p:nvPr>
        </p:nvSpPr>
        <p:spPr>
          <a:xfrm>
            <a:off x="717177" y="3540125"/>
            <a:ext cx="3931800" cy="2320800"/>
          </a:xfrm>
          <a:prstGeom prst="rect">
            <a:avLst/>
          </a:prstGeom>
          <a:noFill/>
          <a:ln>
            <a:noFill/>
          </a:ln>
        </p:spPr>
      </p:sp>
      <p:sp>
        <p:nvSpPr>
          <p:cNvPr id="970" name="Google Shape;970;p13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971" name="Google Shape;971;p13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972"/>
        <p:cNvGrpSpPr/>
        <p:nvPr/>
      </p:nvGrpSpPr>
      <p:grpSpPr>
        <a:xfrm>
          <a:off x="0" y="0"/>
          <a:ext cx="0" cy="0"/>
          <a:chOff x="0" y="0"/>
          <a:chExt cx="0" cy="0"/>
        </a:xfrm>
      </p:grpSpPr>
      <p:sp>
        <p:nvSpPr>
          <p:cNvPr id="973" name="Google Shape;973;p13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4" name="Google Shape;974;p135"/>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5" name="Google Shape;975;p13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976" name="Google Shape;976;p13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977"/>
        <p:cNvGrpSpPr/>
        <p:nvPr/>
      </p:nvGrpSpPr>
      <p:grpSpPr>
        <a:xfrm>
          <a:off x="0" y="0"/>
          <a:ext cx="0" cy="0"/>
          <a:chOff x="0" y="0"/>
          <a:chExt cx="0" cy="0"/>
        </a:xfrm>
      </p:grpSpPr>
      <p:sp>
        <p:nvSpPr>
          <p:cNvPr id="978" name="Google Shape;978;p13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9" name="Google Shape;979;p136"/>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0" name="Google Shape;980;p136"/>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1" name="Google Shape;981;p13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982" name="Google Shape;982;p13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983"/>
        <p:cNvGrpSpPr/>
        <p:nvPr/>
      </p:nvGrpSpPr>
      <p:grpSpPr>
        <a:xfrm>
          <a:off x="0" y="0"/>
          <a:ext cx="0" cy="0"/>
          <a:chOff x="0" y="0"/>
          <a:chExt cx="0" cy="0"/>
        </a:xfrm>
      </p:grpSpPr>
      <p:sp>
        <p:nvSpPr>
          <p:cNvPr id="984" name="Google Shape;984;p137"/>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85" name="Google Shape;985;p137"/>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6" name="Google Shape;986;p137"/>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87" name="Google Shape;987;p137"/>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8" name="Google Shape;988;p13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3200"/>
              <a:buFont typeface="Calibri"/>
              <a:buNone/>
              <a:defRPr sz="32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9" name="Google Shape;989;p13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990" name="Google Shape;990;p13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991"/>
        <p:cNvGrpSpPr/>
        <p:nvPr/>
      </p:nvGrpSpPr>
      <p:grpSpPr>
        <a:xfrm>
          <a:off x="0" y="0"/>
          <a:ext cx="0" cy="0"/>
          <a:chOff x="0" y="0"/>
          <a:chExt cx="0" cy="0"/>
        </a:xfrm>
      </p:grpSpPr>
      <p:sp>
        <p:nvSpPr>
          <p:cNvPr id="992" name="Google Shape;992;p13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93" name="Google Shape;993;p13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4" name="Google Shape;994;p13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995" name="Google Shape;995;p13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996"/>
        <p:cNvGrpSpPr/>
        <p:nvPr/>
      </p:nvGrpSpPr>
      <p:grpSpPr>
        <a:xfrm>
          <a:off x="0" y="0"/>
          <a:ext cx="0" cy="0"/>
          <a:chOff x="0" y="0"/>
          <a:chExt cx="0" cy="0"/>
        </a:xfrm>
      </p:grpSpPr>
      <p:sp>
        <p:nvSpPr>
          <p:cNvPr id="997" name="Google Shape;997;p13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998" name="Google Shape;998;p139"/>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9" name="Google Shape;999;p13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000" name="Google Shape;1000;p13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1001"/>
        <p:cNvGrpSpPr/>
        <p:nvPr/>
      </p:nvGrpSpPr>
      <p:grpSpPr>
        <a:xfrm>
          <a:off x="0" y="0"/>
          <a:ext cx="0" cy="0"/>
          <a:chOff x="0" y="0"/>
          <a:chExt cx="0" cy="0"/>
        </a:xfrm>
      </p:grpSpPr>
      <p:sp>
        <p:nvSpPr>
          <p:cNvPr id="1002" name="Google Shape;1002;p14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03" name="Google Shape;1003;p140"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004" name="Google Shape;1004;p140"/>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5" name="Google Shape;1005;p140"/>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006" name="Google Shape;1006;p14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07" name="Google Shape;1007;p14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1008"/>
        <p:cNvGrpSpPr/>
        <p:nvPr/>
      </p:nvGrpSpPr>
      <p:grpSpPr>
        <a:xfrm>
          <a:off x="0" y="0"/>
          <a:ext cx="0" cy="0"/>
          <a:chOff x="0" y="0"/>
          <a:chExt cx="0" cy="0"/>
        </a:xfrm>
      </p:grpSpPr>
      <p:sp>
        <p:nvSpPr>
          <p:cNvPr id="1009" name="Google Shape;1009;p14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10" name="Google Shape;1010;p141"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011" name="Google Shape;1011;p141"/>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012" name="Google Shape;1012;p141"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013" name="Google Shape;1013;p141"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014" name="Google Shape;1014;p141"/>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1015" name="Google Shape;1015;p14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016" name="Google Shape;1016;p14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1017"/>
        <p:cNvGrpSpPr/>
        <p:nvPr/>
      </p:nvGrpSpPr>
      <p:grpSpPr>
        <a:xfrm>
          <a:off x="0" y="0"/>
          <a:ext cx="0" cy="0"/>
          <a:chOff x="0" y="0"/>
          <a:chExt cx="0" cy="0"/>
        </a:xfrm>
      </p:grpSpPr>
      <p:sp>
        <p:nvSpPr>
          <p:cNvPr id="1018" name="Google Shape;1018;p14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19" name="Google Shape;1019;p142"/>
          <p:cNvSpPr/>
          <p:nvPr/>
        </p:nvSpPr>
        <p:spPr>
          <a:xfrm>
            <a:off x="206188" y="5948082"/>
            <a:ext cx="11775000" cy="699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20" name="Google Shape;1020;p142"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021" name="Google Shape;1021;p142"/>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2"/>
              </a:buClr>
              <a:buSzPts val="5400"/>
              <a:buFont typeface="Calibri"/>
              <a:buNone/>
              <a:defRPr sz="54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2" name="Google Shape;1022;p142"/>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023" name="Google Shape;1023;p142"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1024" name="Google Shape;1024;p14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025" name="Google Shape;1025;p14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1026"/>
        <p:cNvGrpSpPr/>
        <p:nvPr/>
      </p:nvGrpSpPr>
      <p:grpSpPr>
        <a:xfrm>
          <a:off x="0" y="0"/>
          <a:ext cx="0" cy="0"/>
          <a:chOff x="0" y="0"/>
          <a:chExt cx="0" cy="0"/>
        </a:xfrm>
      </p:grpSpPr>
      <p:sp>
        <p:nvSpPr>
          <p:cNvPr id="1027" name="Google Shape;1027;p14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28" name="Google Shape;1028;p143"/>
          <p:cNvSpPr/>
          <p:nvPr/>
        </p:nvSpPr>
        <p:spPr>
          <a:xfrm>
            <a:off x="206187" y="2488757"/>
            <a:ext cx="11775000" cy="19005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029" name="Google Shape;1029;p143"/>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2"/>
              </a:buClr>
              <a:buSzPts val="6800"/>
              <a:buFont typeface="Calibri"/>
              <a:buNone/>
              <a:defRPr sz="68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030" name="Google Shape;1030;p143"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1031" name="Google Shape;1031;p14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032" name="Google Shape;1032;p14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dk2"/>
        </a:solidFill>
        <a:effectLst/>
      </p:bgPr>
    </p:bg>
    <p:spTree>
      <p:nvGrpSpPr>
        <p:cNvPr id="1" name="Shape 130"/>
        <p:cNvGrpSpPr/>
        <p:nvPr/>
      </p:nvGrpSpPr>
      <p:grpSpPr>
        <a:xfrm>
          <a:off x="0" y="0"/>
          <a:ext cx="0" cy="0"/>
          <a:chOff x="0" y="0"/>
          <a:chExt cx="0" cy="0"/>
        </a:xfrm>
      </p:grpSpPr>
      <p:sp>
        <p:nvSpPr>
          <p:cNvPr id="131" name="Google Shape;131;p1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2" name="Google Shape;132;p16"/>
          <p:cNvSpPr/>
          <p:nvPr/>
        </p:nvSpPr>
        <p:spPr>
          <a:xfrm>
            <a:off x="206187" y="2488757"/>
            <a:ext cx="11775141" cy="1900363"/>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Calibri"/>
              <a:ea typeface="Calibri"/>
              <a:cs typeface="Calibri"/>
              <a:sym typeface="Calibri"/>
            </a:endParaRPr>
          </a:p>
        </p:txBody>
      </p:sp>
      <p:sp>
        <p:nvSpPr>
          <p:cNvPr id="133" name="Google Shape;133;p16"/>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800"/>
              <a:buFont typeface="Calibri"/>
              <a:buNone/>
              <a:defRPr sz="68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4" name="Google Shape;134;p16"/>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1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1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37" name="Google Shape;137;p16"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1033"/>
        <p:cNvGrpSpPr/>
        <p:nvPr/>
      </p:nvGrpSpPr>
      <p:grpSpPr>
        <a:xfrm>
          <a:off x="0" y="0"/>
          <a:ext cx="0" cy="0"/>
          <a:chOff x="0" y="0"/>
          <a:chExt cx="0" cy="0"/>
        </a:xfrm>
      </p:grpSpPr>
      <p:sp>
        <p:nvSpPr>
          <p:cNvPr id="1034" name="Google Shape;1034;p14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35" name="Google Shape;1035;p144"/>
          <p:cNvSpPr/>
          <p:nvPr/>
        </p:nvSpPr>
        <p:spPr>
          <a:xfrm>
            <a:off x="206188" y="215153"/>
            <a:ext cx="11775000" cy="13974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36" name="Google Shape;1036;p144"/>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7" name="Google Shape;1037;p14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8" name="Google Shape;1038;p14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039" name="Google Shape;1039;p14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1040"/>
        <p:cNvGrpSpPr/>
        <p:nvPr/>
      </p:nvGrpSpPr>
      <p:grpSpPr>
        <a:xfrm>
          <a:off x="0" y="0"/>
          <a:ext cx="0" cy="0"/>
          <a:chOff x="0" y="0"/>
          <a:chExt cx="0" cy="0"/>
        </a:xfrm>
      </p:grpSpPr>
      <p:sp>
        <p:nvSpPr>
          <p:cNvPr id="1041" name="Google Shape;1041;p14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42" name="Google Shape;1042;p145"/>
          <p:cNvSpPr/>
          <p:nvPr/>
        </p:nvSpPr>
        <p:spPr>
          <a:xfrm>
            <a:off x="206189" y="215153"/>
            <a:ext cx="4730400" cy="6432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43" name="Google Shape;1043;p145"/>
          <p:cNvSpPr txBox="1">
            <a:spLocks noGrp="1"/>
          </p:cNvSpPr>
          <p:nvPr>
            <p:ph type="title"/>
          </p:nvPr>
        </p:nvSpPr>
        <p:spPr>
          <a:xfrm>
            <a:off x="717177" y="779646"/>
            <a:ext cx="3931800" cy="25299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4400"/>
              <a:buFont typeface="Calibri"/>
              <a:buNone/>
              <a:defRPr sz="44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44" name="Google Shape;1044;p145"/>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5" name="Google Shape;1045;p145"/>
          <p:cNvSpPr>
            <a:spLocks noGrp="1"/>
          </p:cNvSpPr>
          <p:nvPr>
            <p:ph type="pic" idx="2"/>
          </p:nvPr>
        </p:nvSpPr>
        <p:spPr>
          <a:xfrm>
            <a:off x="717177" y="3540125"/>
            <a:ext cx="3931800" cy="2320800"/>
          </a:xfrm>
          <a:prstGeom prst="rect">
            <a:avLst/>
          </a:prstGeom>
          <a:noFill/>
          <a:ln>
            <a:noFill/>
          </a:ln>
        </p:spPr>
      </p:sp>
      <p:sp>
        <p:nvSpPr>
          <p:cNvPr id="1046" name="Google Shape;1046;p14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047" name="Google Shape;1047;p14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1048"/>
        <p:cNvGrpSpPr/>
        <p:nvPr/>
      </p:nvGrpSpPr>
      <p:grpSpPr>
        <a:xfrm>
          <a:off x="0" y="0"/>
          <a:ext cx="0" cy="0"/>
          <a:chOff x="0" y="0"/>
          <a:chExt cx="0" cy="0"/>
        </a:xfrm>
      </p:grpSpPr>
      <p:sp>
        <p:nvSpPr>
          <p:cNvPr id="1049" name="Google Shape;1049;p14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0" name="Google Shape;1050;p146"/>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1" name="Google Shape;1051;p14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052" name="Google Shape;1052;p14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1053"/>
        <p:cNvGrpSpPr/>
        <p:nvPr/>
      </p:nvGrpSpPr>
      <p:grpSpPr>
        <a:xfrm>
          <a:off x="0" y="0"/>
          <a:ext cx="0" cy="0"/>
          <a:chOff x="0" y="0"/>
          <a:chExt cx="0" cy="0"/>
        </a:xfrm>
      </p:grpSpPr>
      <p:sp>
        <p:nvSpPr>
          <p:cNvPr id="1054" name="Google Shape;1054;p14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5" name="Google Shape;1055;p147"/>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6" name="Google Shape;1056;p147"/>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7" name="Google Shape;1057;p14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058" name="Google Shape;1058;p14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1059"/>
        <p:cNvGrpSpPr/>
        <p:nvPr/>
      </p:nvGrpSpPr>
      <p:grpSpPr>
        <a:xfrm>
          <a:off x="0" y="0"/>
          <a:ext cx="0" cy="0"/>
          <a:chOff x="0" y="0"/>
          <a:chExt cx="0" cy="0"/>
        </a:xfrm>
      </p:grpSpPr>
      <p:sp>
        <p:nvSpPr>
          <p:cNvPr id="1060" name="Google Shape;1060;p148"/>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61" name="Google Shape;1061;p148"/>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2" name="Google Shape;1062;p148"/>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63" name="Google Shape;1063;p148"/>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4" name="Google Shape;1064;p14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Calibri"/>
              <a:buNone/>
              <a:defRPr sz="32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5" name="Google Shape;1065;p14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066" name="Google Shape;1066;p14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1067"/>
        <p:cNvGrpSpPr/>
        <p:nvPr/>
      </p:nvGrpSpPr>
      <p:grpSpPr>
        <a:xfrm>
          <a:off x="0" y="0"/>
          <a:ext cx="0" cy="0"/>
          <a:chOff x="0" y="0"/>
          <a:chExt cx="0" cy="0"/>
        </a:xfrm>
      </p:grpSpPr>
      <p:sp>
        <p:nvSpPr>
          <p:cNvPr id="1068" name="Google Shape;1068;p14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69" name="Google Shape;1069;p14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70" name="Google Shape;1070;p14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071" name="Google Shape;1071;p14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1072"/>
        <p:cNvGrpSpPr/>
        <p:nvPr/>
      </p:nvGrpSpPr>
      <p:grpSpPr>
        <a:xfrm>
          <a:off x="0" y="0"/>
          <a:ext cx="0" cy="0"/>
          <a:chOff x="0" y="0"/>
          <a:chExt cx="0" cy="0"/>
        </a:xfrm>
      </p:grpSpPr>
      <p:sp>
        <p:nvSpPr>
          <p:cNvPr id="1073" name="Google Shape;1073;p15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1074" name="Google Shape;1074;p150"/>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5" name="Google Shape;1075;p15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076" name="Google Shape;1076;p15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1077"/>
        <p:cNvGrpSpPr/>
        <p:nvPr/>
      </p:nvGrpSpPr>
      <p:grpSpPr>
        <a:xfrm>
          <a:off x="0" y="0"/>
          <a:ext cx="0" cy="0"/>
          <a:chOff x="0" y="0"/>
          <a:chExt cx="0" cy="0"/>
        </a:xfrm>
      </p:grpSpPr>
      <p:sp>
        <p:nvSpPr>
          <p:cNvPr id="1078" name="Google Shape;1078;p15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79" name="Google Shape;1079;p151"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080" name="Google Shape;1080;p151"/>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81" name="Google Shape;1081;p151"/>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082" name="Google Shape;1082;p15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083" name="Google Shape;1083;p15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1084"/>
        <p:cNvGrpSpPr/>
        <p:nvPr/>
      </p:nvGrpSpPr>
      <p:grpSpPr>
        <a:xfrm>
          <a:off x="0" y="0"/>
          <a:ext cx="0" cy="0"/>
          <a:chOff x="0" y="0"/>
          <a:chExt cx="0" cy="0"/>
        </a:xfrm>
      </p:grpSpPr>
      <p:sp>
        <p:nvSpPr>
          <p:cNvPr id="1085" name="Google Shape;1085;p15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86" name="Google Shape;1086;p15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087" name="Google Shape;1087;p152"/>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088" name="Google Shape;1088;p152"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089" name="Google Shape;1089;p152"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090" name="Google Shape;1090;p152"/>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1091" name="Google Shape;1091;p15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092" name="Google Shape;1092;p15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1093"/>
        <p:cNvGrpSpPr/>
        <p:nvPr/>
      </p:nvGrpSpPr>
      <p:grpSpPr>
        <a:xfrm>
          <a:off x="0" y="0"/>
          <a:ext cx="0" cy="0"/>
          <a:chOff x="0" y="0"/>
          <a:chExt cx="0" cy="0"/>
        </a:xfrm>
      </p:grpSpPr>
      <p:sp>
        <p:nvSpPr>
          <p:cNvPr id="1094" name="Google Shape;1094;p15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95" name="Google Shape;1095;p153"/>
          <p:cNvSpPr/>
          <p:nvPr/>
        </p:nvSpPr>
        <p:spPr>
          <a:xfrm>
            <a:off x="206188" y="5948082"/>
            <a:ext cx="11775000" cy="699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96" name="Google Shape;1096;p153"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097" name="Google Shape;1097;p153"/>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5400"/>
              <a:buFont typeface="Calibri"/>
              <a:buNone/>
              <a:defRPr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8" name="Google Shape;1098;p15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099" name="Google Shape;1099;p153"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1100" name="Google Shape;1100;p15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101" name="Google Shape;1101;p15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dk2"/>
        </a:solidFill>
        <a:effectLst/>
      </p:bgPr>
    </p:bg>
    <p:spTree>
      <p:nvGrpSpPr>
        <p:cNvPr id="1" name="Shape 138"/>
        <p:cNvGrpSpPr/>
        <p:nvPr/>
      </p:nvGrpSpPr>
      <p:grpSpPr>
        <a:xfrm>
          <a:off x="0" y="0"/>
          <a:ext cx="0" cy="0"/>
          <a:chOff x="0" y="0"/>
          <a:chExt cx="0" cy="0"/>
        </a:xfrm>
      </p:grpSpPr>
      <p:sp>
        <p:nvSpPr>
          <p:cNvPr id="139" name="Google Shape;139;p1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0" name="Google Shape;140;p17"/>
          <p:cNvSpPr/>
          <p:nvPr/>
        </p:nvSpPr>
        <p:spPr>
          <a:xfrm>
            <a:off x="206188" y="215153"/>
            <a:ext cx="11775141" cy="1397364"/>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1" name="Google Shape;141;p17"/>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2" name="Google Shape;142;p17"/>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1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1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5" name="Google Shape;145;p1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1102"/>
        <p:cNvGrpSpPr/>
        <p:nvPr/>
      </p:nvGrpSpPr>
      <p:grpSpPr>
        <a:xfrm>
          <a:off x="0" y="0"/>
          <a:ext cx="0" cy="0"/>
          <a:chOff x="0" y="0"/>
          <a:chExt cx="0" cy="0"/>
        </a:xfrm>
      </p:grpSpPr>
      <p:sp>
        <p:nvSpPr>
          <p:cNvPr id="1103" name="Google Shape;1103;p15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04" name="Google Shape;1104;p154"/>
          <p:cNvSpPr/>
          <p:nvPr/>
        </p:nvSpPr>
        <p:spPr>
          <a:xfrm>
            <a:off x="206187" y="2488757"/>
            <a:ext cx="11775000" cy="19005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105" name="Google Shape;1105;p154"/>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800"/>
              <a:buFont typeface="Calibri"/>
              <a:buNone/>
              <a:defRPr sz="68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106" name="Google Shape;1106;p154"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1107" name="Google Shape;1107;p15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108" name="Google Shape;1108;p15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1109"/>
        <p:cNvGrpSpPr/>
        <p:nvPr/>
      </p:nvGrpSpPr>
      <p:grpSpPr>
        <a:xfrm>
          <a:off x="0" y="0"/>
          <a:ext cx="0" cy="0"/>
          <a:chOff x="0" y="0"/>
          <a:chExt cx="0" cy="0"/>
        </a:xfrm>
      </p:grpSpPr>
      <p:sp>
        <p:nvSpPr>
          <p:cNvPr id="1110" name="Google Shape;1110;p15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11" name="Google Shape;1111;p155"/>
          <p:cNvSpPr/>
          <p:nvPr/>
        </p:nvSpPr>
        <p:spPr>
          <a:xfrm>
            <a:off x="206188" y="215153"/>
            <a:ext cx="11775000" cy="13974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12" name="Google Shape;1112;p155"/>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3" name="Google Shape;1113;p15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14" name="Google Shape;1114;p15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115" name="Google Shape;1115;p15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1116"/>
        <p:cNvGrpSpPr/>
        <p:nvPr/>
      </p:nvGrpSpPr>
      <p:grpSpPr>
        <a:xfrm>
          <a:off x="0" y="0"/>
          <a:ext cx="0" cy="0"/>
          <a:chOff x="0" y="0"/>
          <a:chExt cx="0" cy="0"/>
        </a:xfrm>
      </p:grpSpPr>
      <p:sp>
        <p:nvSpPr>
          <p:cNvPr id="1117" name="Google Shape;1117;p15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18" name="Google Shape;1118;p156"/>
          <p:cNvSpPr/>
          <p:nvPr/>
        </p:nvSpPr>
        <p:spPr>
          <a:xfrm>
            <a:off x="206189" y="215153"/>
            <a:ext cx="4730400" cy="6432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19" name="Google Shape;1119;p156"/>
          <p:cNvSpPr txBox="1">
            <a:spLocks noGrp="1"/>
          </p:cNvSpPr>
          <p:nvPr>
            <p:ph type="title"/>
          </p:nvPr>
        </p:nvSpPr>
        <p:spPr>
          <a:xfrm>
            <a:off x="717177" y="779646"/>
            <a:ext cx="3931800" cy="25299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4400"/>
              <a:buFont typeface="Calibri"/>
              <a:buNone/>
              <a:defRPr sz="4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20" name="Google Shape;1120;p156"/>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121" name="Google Shape;1121;p156"/>
          <p:cNvSpPr>
            <a:spLocks noGrp="1"/>
          </p:cNvSpPr>
          <p:nvPr>
            <p:ph type="pic" idx="2"/>
          </p:nvPr>
        </p:nvSpPr>
        <p:spPr>
          <a:xfrm>
            <a:off x="717177" y="3540125"/>
            <a:ext cx="3931800" cy="2320800"/>
          </a:xfrm>
          <a:prstGeom prst="rect">
            <a:avLst/>
          </a:prstGeom>
          <a:noFill/>
          <a:ln>
            <a:noFill/>
          </a:ln>
        </p:spPr>
      </p:sp>
      <p:sp>
        <p:nvSpPr>
          <p:cNvPr id="1122" name="Google Shape;1122;p15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123" name="Google Shape;1123;p15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1124"/>
        <p:cNvGrpSpPr/>
        <p:nvPr/>
      </p:nvGrpSpPr>
      <p:grpSpPr>
        <a:xfrm>
          <a:off x="0" y="0"/>
          <a:ext cx="0" cy="0"/>
          <a:chOff x="0" y="0"/>
          <a:chExt cx="0" cy="0"/>
        </a:xfrm>
      </p:grpSpPr>
      <p:sp>
        <p:nvSpPr>
          <p:cNvPr id="1125" name="Google Shape;1125;p15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26" name="Google Shape;1126;p157"/>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7" name="Google Shape;1127;p15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128" name="Google Shape;1128;p15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1129"/>
        <p:cNvGrpSpPr/>
        <p:nvPr/>
      </p:nvGrpSpPr>
      <p:grpSpPr>
        <a:xfrm>
          <a:off x="0" y="0"/>
          <a:ext cx="0" cy="0"/>
          <a:chOff x="0" y="0"/>
          <a:chExt cx="0" cy="0"/>
        </a:xfrm>
      </p:grpSpPr>
      <p:sp>
        <p:nvSpPr>
          <p:cNvPr id="1130" name="Google Shape;1130;p15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31" name="Google Shape;1131;p158"/>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2" name="Google Shape;1132;p158"/>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3" name="Google Shape;1133;p15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134" name="Google Shape;1134;p15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1135"/>
        <p:cNvGrpSpPr/>
        <p:nvPr/>
      </p:nvGrpSpPr>
      <p:grpSpPr>
        <a:xfrm>
          <a:off x="0" y="0"/>
          <a:ext cx="0" cy="0"/>
          <a:chOff x="0" y="0"/>
          <a:chExt cx="0" cy="0"/>
        </a:xfrm>
      </p:grpSpPr>
      <p:sp>
        <p:nvSpPr>
          <p:cNvPr id="1136" name="Google Shape;1136;p159"/>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37" name="Google Shape;1137;p159"/>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8" name="Google Shape;1138;p159"/>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39" name="Google Shape;1139;p159"/>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0" name="Google Shape;1140;p15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Calibri"/>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1" name="Google Shape;1141;p15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142" name="Google Shape;1142;p15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1143"/>
        <p:cNvGrpSpPr/>
        <p:nvPr/>
      </p:nvGrpSpPr>
      <p:grpSpPr>
        <a:xfrm>
          <a:off x="0" y="0"/>
          <a:ext cx="0" cy="0"/>
          <a:chOff x="0" y="0"/>
          <a:chExt cx="0" cy="0"/>
        </a:xfrm>
      </p:grpSpPr>
      <p:sp>
        <p:nvSpPr>
          <p:cNvPr id="1144" name="Google Shape;1144;p16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45" name="Google Shape;1145;p16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6" name="Google Shape;1146;p16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147" name="Google Shape;1147;p16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1148"/>
        <p:cNvGrpSpPr/>
        <p:nvPr/>
      </p:nvGrpSpPr>
      <p:grpSpPr>
        <a:xfrm>
          <a:off x="0" y="0"/>
          <a:ext cx="0" cy="0"/>
          <a:chOff x="0" y="0"/>
          <a:chExt cx="0" cy="0"/>
        </a:xfrm>
      </p:grpSpPr>
      <p:sp>
        <p:nvSpPr>
          <p:cNvPr id="1149" name="Google Shape;1149;p16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1150" name="Google Shape;1150;p161"/>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1" name="Google Shape;1151;p16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152" name="Google Shape;1152;p16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1153"/>
        <p:cNvGrpSpPr/>
        <p:nvPr/>
      </p:nvGrpSpPr>
      <p:grpSpPr>
        <a:xfrm>
          <a:off x="0" y="0"/>
          <a:ext cx="0" cy="0"/>
          <a:chOff x="0" y="0"/>
          <a:chExt cx="0" cy="0"/>
        </a:xfrm>
      </p:grpSpPr>
      <p:sp>
        <p:nvSpPr>
          <p:cNvPr id="1154" name="Google Shape;1154;p16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55" name="Google Shape;1155;p16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156" name="Google Shape;1156;p162"/>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7" name="Google Shape;1157;p162"/>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158" name="Google Shape;1158;p16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159" name="Google Shape;1159;p16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1160"/>
        <p:cNvGrpSpPr/>
        <p:nvPr/>
      </p:nvGrpSpPr>
      <p:grpSpPr>
        <a:xfrm>
          <a:off x="0" y="0"/>
          <a:ext cx="0" cy="0"/>
          <a:chOff x="0" y="0"/>
          <a:chExt cx="0" cy="0"/>
        </a:xfrm>
      </p:grpSpPr>
      <p:sp>
        <p:nvSpPr>
          <p:cNvPr id="1161" name="Google Shape;1161;p16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62" name="Google Shape;1162;p16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163" name="Google Shape;1163;p163"/>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164" name="Google Shape;1164;p163"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165" name="Google Shape;1165;p163"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166" name="Google Shape;1166;p163"/>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1167" name="Google Shape;1167;p16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168" name="Google Shape;1168;p16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dk2"/>
        </a:solidFill>
        <a:effectLst/>
      </p:bgPr>
    </p:bg>
    <p:spTree>
      <p:nvGrpSpPr>
        <p:cNvPr id="1" name="Shape 146"/>
        <p:cNvGrpSpPr/>
        <p:nvPr/>
      </p:nvGrpSpPr>
      <p:grpSpPr>
        <a:xfrm>
          <a:off x="0" y="0"/>
          <a:ext cx="0" cy="0"/>
          <a:chOff x="0" y="0"/>
          <a:chExt cx="0" cy="0"/>
        </a:xfrm>
      </p:grpSpPr>
      <p:sp>
        <p:nvSpPr>
          <p:cNvPr id="147" name="Google Shape;147;p1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8" name="Google Shape;148;p18"/>
          <p:cNvSpPr/>
          <p:nvPr/>
        </p:nvSpPr>
        <p:spPr>
          <a:xfrm>
            <a:off x="206189" y="215153"/>
            <a:ext cx="4730470" cy="6432176"/>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9" name="Google Shape;149;p18"/>
          <p:cNvSpPr txBox="1">
            <a:spLocks noGrp="1"/>
          </p:cNvSpPr>
          <p:nvPr>
            <p:ph type="title"/>
          </p:nvPr>
        </p:nvSpPr>
        <p:spPr>
          <a:xfrm>
            <a:off x="717177" y="779646"/>
            <a:ext cx="3931826" cy="252981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0" name="Google Shape;150;p18"/>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51" name="Google Shape;151;p18"/>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 name="Google Shape;152;p1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1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4" name="Google Shape;154;p18"/>
          <p:cNvSpPr>
            <a:spLocks noGrp="1"/>
          </p:cNvSpPr>
          <p:nvPr>
            <p:ph type="pic" idx="2"/>
          </p:nvPr>
        </p:nvSpPr>
        <p:spPr>
          <a:xfrm>
            <a:off x="717177" y="3540125"/>
            <a:ext cx="3931826" cy="2320926"/>
          </a:xfrm>
          <a:prstGeom prst="rect">
            <a:avLst/>
          </a:prstGeom>
          <a:noFill/>
          <a:ln>
            <a:noFill/>
          </a:ln>
        </p:spPr>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3"/>
        </a:solidFill>
        <a:effectLst/>
      </p:bgPr>
    </p:bg>
    <p:spTree>
      <p:nvGrpSpPr>
        <p:cNvPr id="1" name="Shape 1169"/>
        <p:cNvGrpSpPr/>
        <p:nvPr/>
      </p:nvGrpSpPr>
      <p:grpSpPr>
        <a:xfrm>
          <a:off x="0" y="0"/>
          <a:ext cx="0" cy="0"/>
          <a:chOff x="0" y="0"/>
          <a:chExt cx="0" cy="0"/>
        </a:xfrm>
      </p:grpSpPr>
      <p:sp>
        <p:nvSpPr>
          <p:cNvPr id="1170" name="Google Shape;1170;p16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71" name="Google Shape;1171;p16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172" name="Google Shape;1172;p164"/>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3" name="Google Shape;1173;p164"/>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4" name="Google Shape;1174;p164"/>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5" name="Google Shape;1175;p16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176" name="Google Shape;1176;p164"/>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1177"/>
        <p:cNvGrpSpPr/>
        <p:nvPr/>
      </p:nvGrpSpPr>
      <p:grpSpPr>
        <a:xfrm>
          <a:off x="0" y="0"/>
          <a:ext cx="0" cy="0"/>
          <a:chOff x="0" y="0"/>
          <a:chExt cx="0" cy="0"/>
        </a:xfrm>
      </p:grpSpPr>
      <p:sp>
        <p:nvSpPr>
          <p:cNvPr id="1178" name="Google Shape;1178;p16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79" name="Google Shape;1179;p165"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180" name="Google Shape;1180;p165"/>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81" name="Google Shape;1181;p165"/>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82" name="Google Shape;1182;p165"/>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83" name="Google Shape;1183;p16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184" name="Google Shape;1184;p165"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185" name="Google Shape;1185;p165"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186" name="Google Shape;1186;p165"/>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95"/>
        <p:cNvGrpSpPr/>
        <p:nvPr/>
      </p:nvGrpSpPr>
      <p:grpSpPr>
        <a:xfrm>
          <a:off x="0" y="0"/>
          <a:ext cx="0" cy="0"/>
          <a:chOff x="0" y="0"/>
          <a:chExt cx="0" cy="0"/>
        </a:xfrm>
      </p:grpSpPr>
      <p:sp>
        <p:nvSpPr>
          <p:cNvPr id="1196" name="Google Shape;1196;p16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7" name="Google Shape;1197;p167"/>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8" name="Google Shape;1198;p167"/>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9" name="Google Shape;1199;p167"/>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0" name="Google Shape;1200;p16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1201"/>
        <p:cNvGrpSpPr/>
        <p:nvPr/>
      </p:nvGrpSpPr>
      <p:grpSpPr>
        <a:xfrm>
          <a:off x="0" y="0"/>
          <a:ext cx="0" cy="0"/>
          <a:chOff x="0" y="0"/>
          <a:chExt cx="0" cy="0"/>
        </a:xfrm>
      </p:grpSpPr>
      <p:sp>
        <p:nvSpPr>
          <p:cNvPr id="1202" name="Google Shape;1202;p16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203" name="Google Shape;1203;p168"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204" name="Google Shape;1204;p168"/>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05" name="Google Shape;1205;p168"/>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6" name="Google Shape;1206;p168"/>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7" name="Google Shape;1207;p16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208" name="Google Shape;1208;p168"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209" name="Google Shape;1209;p168"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210" name="Google Shape;1210;p168"/>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211"/>
        <p:cNvGrpSpPr/>
        <p:nvPr/>
      </p:nvGrpSpPr>
      <p:grpSpPr>
        <a:xfrm>
          <a:off x="0" y="0"/>
          <a:ext cx="0" cy="0"/>
          <a:chOff x="0" y="0"/>
          <a:chExt cx="0" cy="0"/>
        </a:xfrm>
      </p:grpSpPr>
      <p:sp>
        <p:nvSpPr>
          <p:cNvPr id="1212" name="Google Shape;1212;p16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13" name="Google Shape;1213;p169"/>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4" name="Google Shape;1214;p169"/>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5" name="Google Shape;1215;p169"/>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6" name="Google Shape;1216;p169"/>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7" name="Google Shape;1217;p16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1"/>
        </a:solidFill>
        <a:effectLst/>
      </p:bgPr>
    </p:bg>
    <p:spTree>
      <p:nvGrpSpPr>
        <p:cNvPr id="1" name="Shape 1218"/>
        <p:cNvGrpSpPr/>
        <p:nvPr/>
      </p:nvGrpSpPr>
      <p:grpSpPr>
        <a:xfrm>
          <a:off x="0" y="0"/>
          <a:ext cx="0" cy="0"/>
          <a:chOff x="0" y="0"/>
          <a:chExt cx="0" cy="0"/>
        </a:xfrm>
      </p:grpSpPr>
      <p:sp>
        <p:nvSpPr>
          <p:cNvPr id="1219" name="Google Shape;1219;p17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20" name="Google Shape;1220;p170"/>
          <p:cNvSpPr/>
          <p:nvPr/>
        </p:nvSpPr>
        <p:spPr>
          <a:xfrm>
            <a:off x="206188" y="5948082"/>
            <a:ext cx="11775000" cy="69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221" name="Google Shape;1221;p170"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222" name="Google Shape;1222;p170"/>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5400"/>
              <a:buFont typeface="Calibri"/>
              <a:buNone/>
              <a:defRPr sz="54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23" name="Google Shape;1223;p170"/>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224" name="Google Shape;1224;p170"/>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5" name="Google Shape;1225;p170"/>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6" name="Google Shape;1226;p17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227" name="Google Shape;1227;p170"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1"/>
        </a:solidFill>
        <a:effectLst/>
      </p:bgPr>
    </p:bg>
    <p:spTree>
      <p:nvGrpSpPr>
        <p:cNvPr id="1" name="Shape 1228"/>
        <p:cNvGrpSpPr/>
        <p:nvPr/>
      </p:nvGrpSpPr>
      <p:grpSpPr>
        <a:xfrm>
          <a:off x="0" y="0"/>
          <a:ext cx="0" cy="0"/>
          <a:chOff x="0" y="0"/>
          <a:chExt cx="0" cy="0"/>
        </a:xfrm>
      </p:grpSpPr>
      <p:sp>
        <p:nvSpPr>
          <p:cNvPr id="1229" name="Google Shape;1229;p17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30" name="Google Shape;1230;p171"/>
          <p:cNvSpPr/>
          <p:nvPr/>
        </p:nvSpPr>
        <p:spPr>
          <a:xfrm>
            <a:off x="206187" y="2488757"/>
            <a:ext cx="11775000" cy="19005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Calibri"/>
              <a:ea typeface="Calibri"/>
              <a:cs typeface="Calibri"/>
              <a:sym typeface="Calibri"/>
            </a:endParaRPr>
          </a:p>
        </p:txBody>
      </p:sp>
      <p:sp>
        <p:nvSpPr>
          <p:cNvPr id="1231" name="Google Shape;1231;p171"/>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2" name="Google Shape;1232;p171"/>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3" name="Google Shape;1233;p171"/>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4" name="Google Shape;1234;p17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235" name="Google Shape;1235;p171"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1"/>
        </a:solidFill>
        <a:effectLst/>
      </p:bgPr>
    </p:bg>
    <p:spTree>
      <p:nvGrpSpPr>
        <p:cNvPr id="1" name="Shape 1236"/>
        <p:cNvGrpSpPr/>
        <p:nvPr/>
      </p:nvGrpSpPr>
      <p:grpSpPr>
        <a:xfrm>
          <a:off x="0" y="0"/>
          <a:ext cx="0" cy="0"/>
          <a:chOff x="0" y="0"/>
          <a:chExt cx="0" cy="0"/>
        </a:xfrm>
      </p:grpSpPr>
      <p:sp>
        <p:nvSpPr>
          <p:cNvPr id="1237" name="Google Shape;1237;p17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38" name="Google Shape;1238;p172"/>
          <p:cNvSpPr/>
          <p:nvPr/>
        </p:nvSpPr>
        <p:spPr>
          <a:xfrm>
            <a:off x="206188" y="215153"/>
            <a:ext cx="11775000" cy="1397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39" name="Google Shape;1239;p172"/>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0" name="Google Shape;1240;p172"/>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1" name="Google Shape;1241;p172"/>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2" name="Google Shape;1242;p17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43" name="Google Shape;1243;p17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1"/>
        </a:solidFill>
        <a:effectLst/>
      </p:bgPr>
    </p:bg>
    <p:spTree>
      <p:nvGrpSpPr>
        <p:cNvPr id="1" name="Shape 1244"/>
        <p:cNvGrpSpPr/>
        <p:nvPr/>
      </p:nvGrpSpPr>
      <p:grpSpPr>
        <a:xfrm>
          <a:off x="0" y="0"/>
          <a:ext cx="0" cy="0"/>
          <a:chOff x="0" y="0"/>
          <a:chExt cx="0" cy="0"/>
        </a:xfrm>
      </p:grpSpPr>
      <p:sp>
        <p:nvSpPr>
          <p:cNvPr id="1245" name="Google Shape;1245;p17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46" name="Google Shape;1246;p173"/>
          <p:cNvSpPr/>
          <p:nvPr/>
        </p:nvSpPr>
        <p:spPr>
          <a:xfrm>
            <a:off x="206189" y="215153"/>
            <a:ext cx="4730400" cy="6432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47" name="Google Shape;1247;p173"/>
          <p:cNvSpPr txBox="1">
            <a:spLocks noGrp="1"/>
          </p:cNvSpPr>
          <p:nvPr>
            <p:ph type="title"/>
          </p:nvPr>
        </p:nvSpPr>
        <p:spPr>
          <a:xfrm>
            <a:off x="717177" y="779645"/>
            <a:ext cx="3931800" cy="25257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48" name="Google Shape;1248;p173"/>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249" name="Google Shape;1249;p173"/>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0" name="Google Shape;1250;p173"/>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1" name="Google Shape;1251;p17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52" name="Google Shape;1252;p173"/>
          <p:cNvSpPr>
            <a:spLocks noGrp="1"/>
          </p:cNvSpPr>
          <p:nvPr>
            <p:ph type="pic" idx="2"/>
          </p:nvPr>
        </p:nvSpPr>
        <p:spPr>
          <a:xfrm>
            <a:off x="717177" y="3540125"/>
            <a:ext cx="3931800" cy="2320800"/>
          </a:xfrm>
          <a:prstGeom prst="rect">
            <a:avLst/>
          </a:prstGeom>
          <a:noFill/>
          <a:ln>
            <a:noFill/>
          </a:ln>
        </p:spPr>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253"/>
        <p:cNvGrpSpPr/>
        <p:nvPr/>
      </p:nvGrpSpPr>
      <p:grpSpPr>
        <a:xfrm>
          <a:off x="0" y="0"/>
          <a:ext cx="0" cy="0"/>
          <a:chOff x="0" y="0"/>
          <a:chExt cx="0" cy="0"/>
        </a:xfrm>
      </p:grpSpPr>
      <p:sp>
        <p:nvSpPr>
          <p:cNvPr id="1254" name="Google Shape;1254;p174"/>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55" name="Google Shape;1255;p174"/>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6" name="Google Shape;1256;p174"/>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57" name="Google Shape;1257;p174"/>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8" name="Google Shape;1258;p174"/>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9" name="Google Shape;1259;p174"/>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0" name="Google Shape;1260;p17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61" name="Google Shape;1261;p17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dk2"/>
        </a:solidFill>
        <a:effectLst/>
      </p:bgPr>
    </p:bg>
    <p:spTree>
      <p:nvGrpSpPr>
        <p:cNvPr id="1" name="Shape 155"/>
        <p:cNvGrpSpPr/>
        <p:nvPr/>
      </p:nvGrpSpPr>
      <p:grpSpPr>
        <a:xfrm>
          <a:off x="0" y="0"/>
          <a:ext cx="0" cy="0"/>
          <a:chOff x="0" y="0"/>
          <a:chExt cx="0" cy="0"/>
        </a:xfrm>
      </p:grpSpPr>
      <p:sp>
        <p:nvSpPr>
          <p:cNvPr id="156" name="Google Shape;156;p1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7" name="Google Shape;157;p19"/>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19"/>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9" name="Google Shape;159;p1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 name="Google Shape;160;p1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matchingName="Title Only">
  <p:cSld name="Title Only">
    <p:spTree>
      <p:nvGrpSpPr>
        <p:cNvPr id="1" name="Shape 1262"/>
        <p:cNvGrpSpPr/>
        <p:nvPr/>
      </p:nvGrpSpPr>
      <p:grpSpPr>
        <a:xfrm>
          <a:off x="0" y="0"/>
          <a:ext cx="0" cy="0"/>
          <a:chOff x="0" y="0"/>
          <a:chExt cx="0" cy="0"/>
        </a:xfrm>
      </p:grpSpPr>
      <p:sp>
        <p:nvSpPr>
          <p:cNvPr id="1263" name="Google Shape;1263;p17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64" name="Google Shape;1264;p175"/>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5" name="Google Shape;1265;p175"/>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6" name="Google Shape;1266;p17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67" name="Google Shape;1267;p17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matchingName="Blank">
  <p:cSld name="Blank">
    <p:spTree>
      <p:nvGrpSpPr>
        <p:cNvPr id="1" name="Shape 1268"/>
        <p:cNvGrpSpPr/>
        <p:nvPr/>
      </p:nvGrpSpPr>
      <p:grpSpPr>
        <a:xfrm>
          <a:off x="0" y="0"/>
          <a:ext cx="0" cy="0"/>
          <a:chOff x="0" y="0"/>
          <a:chExt cx="0" cy="0"/>
        </a:xfrm>
      </p:grpSpPr>
      <p:sp>
        <p:nvSpPr>
          <p:cNvPr id="1269" name="Google Shape;1269;p17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Calibri"/>
                <a:ea typeface="Calibri"/>
                <a:cs typeface="Calibri"/>
                <a:sym typeface="Calibri"/>
              </a:rPr>
              <a:t>v</a:t>
            </a:r>
            <a:endParaRPr sz="1800" b="0" i="0" u="none" strike="noStrike" cap="none">
              <a:solidFill>
                <a:schemeClr val="lt1"/>
              </a:solidFill>
              <a:latin typeface="Calibri"/>
              <a:ea typeface="Calibri"/>
              <a:cs typeface="Calibri"/>
              <a:sym typeface="Calibri"/>
            </a:endParaRPr>
          </a:p>
        </p:txBody>
      </p:sp>
      <p:sp>
        <p:nvSpPr>
          <p:cNvPr id="1270" name="Google Shape;1270;p176"/>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1" name="Google Shape;1271;p176"/>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2" name="Google Shape;1272;p17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73" name="Google Shape;1273;p176"/>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1"/>
        </a:solidFill>
        <a:effectLst/>
      </p:bgPr>
    </p:bg>
    <p:spTree>
      <p:nvGrpSpPr>
        <p:cNvPr id="1" name="Shape 1274"/>
        <p:cNvGrpSpPr/>
        <p:nvPr/>
      </p:nvGrpSpPr>
      <p:grpSpPr>
        <a:xfrm>
          <a:off x="0" y="0"/>
          <a:ext cx="0" cy="0"/>
          <a:chOff x="0" y="0"/>
          <a:chExt cx="0" cy="0"/>
        </a:xfrm>
      </p:grpSpPr>
      <p:sp>
        <p:nvSpPr>
          <p:cNvPr id="1275" name="Google Shape;1275;p17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276" name="Google Shape;1276;p177"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277" name="Google Shape;1277;p177"/>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8" name="Google Shape;1278;p177"/>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9" name="Google Shape;1279;p177"/>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0" name="Google Shape;1280;p17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81" name="Google Shape;1281;p177"/>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type="twoObj">
  <p:cSld name="TWO_OBJECTS">
    <p:bg>
      <p:bgPr>
        <a:solidFill>
          <a:schemeClr val="dk2"/>
        </a:solidFill>
        <a:effectLst/>
      </p:bgPr>
    </p:bg>
    <p:spTree>
      <p:nvGrpSpPr>
        <p:cNvPr id="1" name="Shape 161"/>
        <p:cNvGrpSpPr/>
        <p:nvPr/>
      </p:nvGrpSpPr>
      <p:grpSpPr>
        <a:xfrm>
          <a:off x="0" y="0"/>
          <a:ext cx="0" cy="0"/>
          <a:chOff x="0" y="0"/>
          <a:chExt cx="0" cy="0"/>
        </a:xfrm>
      </p:grpSpPr>
      <p:sp>
        <p:nvSpPr>
          <p:cNvPr id="162" name="Google Shape;162;p2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3" name="Google Shape;163;p20"/>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20"/>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20"/>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 name="Google Shape;166;p2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7" name="Google Shape;167;p2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p:cSld name="Comparison">
    <p:bg>
      <p:bgPr>
        <a:solidFill>
          <a:schemeClr val="dk2"/>
        </a:solidFill>
        <a:effectLst/>
      </p:bgPr>
    </p:bg>
    <p:spTree>
      <p:nvGrpSpPr>
        <p:cNvPr id="1" name="Shape 168"/>
        <p:cNvGrpSpPr/>
        <p:nvPr/>
      </p:nvGrpSpPr>
      <p:grpSpPr>
        <a:xfrm>
          <a:off x="0" y="0"/>
          <a:ext cx="0" cy="0"/>
          <a:chOff x="0" y="0"/>
          <a:chExt cx="0" cy="0"/>
        </a:xfrm>
      </p:grpSpPr>
      <p:sp>
        <p:nvSpPr>
          <p:cNvPr id="169" name="Google Shape;169;p21"/>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70" name="Google Shape;170;p21"/>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1" name="Google Shape;171;p21"/>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72" name="Google Shape;172;p21"/>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2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4" name="Google Shape;174;p2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5" name="Google Shape;175;p2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76" name="Google Shape;176;p2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23"/>
        <p:cNvGrpSpPr/>
        <p:nvPr/>
      </p:nvGrpSpPr>
      <p:grpSpPr>
        <a:xfrm>
          <a:off x="0" y="0"/>
          <a:ext cx="0" cy="0"/>
          <a:chOff x="0" y="0"/>
          <a:chExt cx="0" cy="0"/>
        </a:xfrm>
      </p:grpSpPr>
      <p:sp>
        <p:nvSpPr>
          <p:cNvPr id="24" name="Google Shape;24;p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5" name="Google Shape;25;p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6" name="Google Shape;26;p3"/>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0" name="Google Shape;30;p3"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31" name="Google Shape;31;p3"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32" name="Google Shape;32;p3"/>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Title Only">
  <p:cSld name="Title Only">
    <p:bg>
      <p:bgPr>
        <a:solidFill>
          <a:schemeClr val="dk2"/>
        </a:solidFill>
        <a:effectLst/>
      </p:bgPr>
    </p:bg>
    <p:spTree>
      <p:nvGrpSpPr>
        <p:cNvPr id="1" name="Shape 177"/>
        <p:cNvGrpSpPr/>
        <p:nvPr/>
      </p:nvGrpSpPr>
      <p:grpSpPr>
        <a:xfrm>
          <a:off x="0" y="0"/>
          <a:ext cx="0" cy="0"/>
          <a:chOff x="0" y="0"/>
          <a:chExt cx="0" cy="0"/>
        </a:xfrm>
      </p:grpSpPr>
      <p:sp>
        <p:nvSpPr>
          <p:cNvPr id="178" name="Google Shape;178;p2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9" name="Google Shape;179;p2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 name="Google Shape;180;p2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1" name="Google Shape;181;p2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82" name="Google Shape;182;p22"/>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dk2"/>
        </a:solidFill>
        <a:effectLst/>
      </p:bgPr>
    </p:bg>
    <p:spTree>
      <p:nvGrpSpPr>
        <p:cNvPr id="1" name="Shape 183"/>
        <p:cNvGrpSpPr/>
        <p:nvPr/>
      </p:nvGrpSpPr>
      <p:grpSpPr>
        <a:xfrm>
          <a:off x="0" y="0"/>
          <a:ext cx="0" cy="0"/>
          <a:chOff x="0" y="0"/>
          <a:chExt cx="0" cy="0"/>
        </a:xfrm>
      </p:grpSpPr>
      <p:sp>
        <p:nvSpPr>
          <p:cNvPr id="184" name="Google Shape;184;p2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Calibri"/>
                <a:ea typeface="Calibri"/>
                <a:cs typeface="Calibri"/>
                <a:sym typeface="Calibri"/>
              </a:rPr>
              <a:t>v</a:t>
            </a:r>
            <a:endParaRPr sz="1800" b="0" i="0" u="none" strike="noStrike" cap="none">
              <a:solidFill>
                <a:schemeClr val="lt1"/>
              </a:solidFill>
              <a:latin typeface="Calibri"/>
              <a:ea typeface="Calibri"/>
              <a:cs typeface="Calibri"/>
              <a:sym typeface="Calibri"/>
            </a:endParaRPr>
          </a:p>
        </p:txBody>
      </p:sp>
      <p:sp>
        <p:nvSpPr>
          <p:cNvPr id="185" name="Google Shape;185;p2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6" name="Google Shape;186;p2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 name="Google Shape;187;p2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88" name="Google Shape;188;p23"/>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dk2"/>
        </a:solidFill>
        <a:effectLst/>
      </p:bgPr>
    </p:bg>
    <p:spTree>
      <p:nvGrpSpPr>
        <p:cNvPr id="1" name="Shape 189"/>
        <p:cNvGrpSpPr/>
        <p:nvPr/>
      </p:nvGrpSpPr>
      <p:grpSpPr>
        <a:xfrm>
          <a:off x="0" y="0"/>
          <a:ext cx="0" cy="0"/>
          <a:chOff x="0" y="0"/>
          <a:chExt cx="0" cy="0"/>
        </a:xfrm>
      </p:grpSpPr>
      <p:sp>
        <p:nvSpPr>
          <p:cNvPr id="190" name="Google Shape;190;p2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91" name="Google Shape;191;p2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92" name="Google Shape;192;p24"/>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3" name="Google Shape;193;p2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4" name="Google Shape;194;p2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5" name="Google Shape;195;p2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96" name="Google Shape;196;p24"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97" name="Google Shape;197;p24"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98" name="Google Shape;198;p24"/>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205"/>
        <p:cNvGrpSpPr/>
        <p:nvPr/>
      </p:nvGrpSpPr>
      <p:grpSpPr>
        <a:xfrm>
          <a:off x="0" y="0"/>
          <a:ext cx="0" cy="0"/>
          <a:chOff x="0" y="0"/>
          <a:chExt cx="0" cy="0"/>
        </a:xfrm>
      </p:grpSpPr>
      <p:sp>
        <p:nvSpPr>
          <p:cNvPr id="206" name="Google Shape;206;p26"/>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Calibri"/>
              <a:ea typeface="Calibri"/>
              <a:cs typeface="Calibri"/>
              <a:sym typeface="Calibri"/>
            </a:endParaRPr>
          </a:p>
        </p:txBody>
      </p:sp>
      <p:sp>
        <p:nvSpPr>
          <p:cNvPr id="207" name="Google Shape;207;p26"/>
          <p:cNvSpPr/>
          <p:nvPr/>
        </p:nvSpPr>
        <p:spPr>
          <a:xfrm>
            <a:off x="206188" y="5948082"/>
            <a:ext cx="11774700" cy="69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Calibri"/>
              <a:ea typeface="Calibri"/>
              <a:cs typeface="Calibri"/>
              <a:sym typeface="Calibri"/>
            </a:endParaRPr>
          </a:p>
        </p:txBody>
      </p:sp>
      <p:pic>
        <p:nvPicPr>
          <p:cNvPr id="208" name="Google Shape;208;p26"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209" name="Google Shape;209;p26"/>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5500"/>
              <a:buFont typeface="Calibri"/>
              <a:buNone/>
              <a:defRPr sz="5500">
                <a:solidFill>
                  <a:schemeClr val="accen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210" name="Google Shape;210;p26"/>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211" name="Google Shape;211;p26" descr="Oregon Department of Education Logo"/>
          <p:cNvPicPr preferRelativeResize="0"/>
          <p:nvPr/>
        </p:nvPicPr>
        <p:blipFill rotWithShape="1">
          <a:blip r:embed="rId3">
            <a:alphaModFix/>
          </a:blip>
          <a:srcRect/>
          <a:stretch/>
        </p:blipFill>
        <p:spPr>
          <a:xfrm>
            <a:off x="5033770" y="214049"/>
            <a:ext cx="2124458" cy="2167130"/>
          </a:xfrm>
          <a:prstGeom prst="rect">
            <a:avLst/>
          </a:prstGeom>
          <a:noFill/>
          <a:ln>
            <a:noFill/>
          </a:ln>
        </p:spPr>
      </p:pic>
      <p:sp>
        <p:nvSpPr>
          <p:cNvPr id="212" name="Google Shape;212;p2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0" i="0" u="none" strike="noStrike" cap="none">
                <a:solidFill>
                  <a:srgbClr val="595959"/>
                </a:solidFill>
                <a:latin typeface="Calibri"/>
                <a:ea typeface="Calibri"/>
                <a:cs typeface="Calibri"/>
                <a:sym typeface="Calibri"/>
              </a:rPr>
              <a:t>Oregon Department of Education</a:t>
            </a:r>
            <a:endParaRPr sz="1500"/>
          </a:p>
        </p:txBody>
      </p:sp>
      <p:sp>
        <p:nvSpPr>
          <p:cNvPr id="213" name="Google Shape;213;p2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214"/>
        <p:cNvGrpSpPr/>
        <p:nvPr/>
      </p:nvGrpSpPr>
      <p:grpSpPr>
        <a:xfrm>
          <a:off x="0" y="0"/>
          <a:ext cx="0" cy="0"/>
          <a:chOff x="0" y="0"/>
          <a:chExt cx="0" cy="0"/>
        </a:xfrm>
      </p:grpSpPr>
      <p:sp>
        <p:nvSpPr>
          <p:cNvPr id="215" name="Google Shape;215;p27"/>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216" name="Google Shape;216;p27"/>
          <p:cNvSpPr/>
          <p:nvPr/>
        </p:nvSpPr>
        <p:spPr>
          <a:xfrm>
            <a:off x="206187" y="2488757"/>
            <a:ext cx="11774700" cy="19005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217" name="Google Shape;217;p27"/>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218" name="Google Shape;218;p27" descr="Oregon Department of Education Logo"/>
          <p:cNvPicPr preferRelativeResize="0"/>
          <p:nvPr/>
        </p:nvPicPr>
        <p:blipFill rotWithShape="1">
          <a:blip r:embed="rId2">
            <a:alphaModFix/>
          </a:blip>
          <a:srcRect/>
          <a:stretch/>
        </p:blipFill>
        <p:spPr>
          <a:xfrm>
            <a:off x="5033770" y="214049"/>
            <a:ext cx="2124458" cy="2167130"/>
          </a:xfrm>
          <a:prstGeom prst="rect">
            <a:avLst/>
          </a:prstGeom>
          <a:noFill/>
          <a:ln>
            <a:noFill/>
          </a:ln>
        </p:spPr>
      </p:pic>
      <p:sp>
        <p:nvSpPr>
          <p:cNvPr id="219" name="Google Shape;219;p27"/>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220" name="Google Shape;220;p2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221"/>
        <p:cNvGrpSpPr/>
        <p:nvPr/>
      </p:nvGrpSpPr>
      <p:grpSpPr>
        <a:xfrm>
          <a:off x="0" y="0"/>
          <a:ext cx="0" cy="0"/>
          <a:chOff x="0" y="0"/>
          <a:chExt cx="0" cy="0"/>
        </a:xfrm>
      </p:grpSpPr>
      <p:sp>
        <p:nvSpPr>
          <p:cNvPr id="222" name="Google Shape;222;p28"/>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223" name="Google Shape;223;p28"/>
          <p:cNvSpPr/>
          <p:nvPr/>
        </p:nvSpPr>
        <p:spPr>
          <a:xfrm>
            <a:off x="206188" y="215153"/>
            <a:ext cx="11774700" cy="13977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224" name="Google Shape;224;p28"/>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25" name="Google Shape;225;p28"/>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226" name="Google Shape;226;p2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227" name="Google Shape;227;p2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228"/>
        <p:cNvGrpSpPr/>
        <p:nvPr/>
      </p:nvGrpSpPr>
      <p:grpSpPr>
        <a:xfrm>
          <a:off x="0" y="0"/>
          <a:ext cx="0" cy="0"/>
          <a:chOff x="0" y="0"/>
          <a:chExt cx="0" cy="0"/>
        </a:xfrm>
      </p:grpSpPr>
      <p:sp>
        <p:nvSpPr>
          <p:cNvPr id="229" name="Google Shape;229;p29"/>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230" name="Google Shape;230;p29"/>
          <p:cNvSpPr/>
          <p:nvPr/>
        </p:nvSpPr>
        <p:spPr>
          <a:xfrm>
            <a:off x="206189" y="215153"/>
            <a:ext cx="4730400" cy="6432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231" name="Google Shape;231;p29"/>
          <p:cNvSpPr txBox="1">
            <a:spLocks noGrp="1"/>
          </p:cNvSpPr>
          <p:nvPr>
            <p:ph type="title"/>
          </p:nvPr>
        </p:nvSpPr>
        <p:spPr>
          <a:xfrm>
            <a:off x="717177" y="779645"/>
            <a:ext cx="3932100" cy="25257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4400"/>
              <a:buFont typeface="Calibri"/>
              <a:buNone/>
              <a:defRPr sz="44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232" name="Google Shape;232;p29"/>
          <p:cNvSpPr txBox="1">
            <a:spLocks noGrp="1"/>
          </p:cNvSpPr>
          <p:nvPr>
            <p:ph type="body" idx="1"/>
          </p:nvPr>
        </p:nvSpPr>
        <p:spPr>
          <a:xfrm>
            <a:off x="5183188" y="779647"/>
            <a:ext cx="6172500" cy="50817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1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33" name="Google Shape;233;p29"/>
          <p:cNvSpPr>
            <a:spLocks noGrp="1"/>
          </p:cNvSpPr>
          <p:nvPr>
            <p:ph type="pic" idx="2"/>
          </p:nvPr>
        </p:nvSpPr>
        <p:spPr>
          <a:xfrm>
            <a:off x="717177" y="3540125"/>
            <a:ext cx="3932100" cy="2320800"/>
          </a:xfrm>
          <a:prstGeom prst="rect">
            <a:avLst/>
          </a:prstGeom>
          <a:noFill/>
          <a:ln>
            <a:noFill/>
          </a:ln>
        </p:spPr>
      </p:sp>
      <p:sp>
        <p:nvSpPr>
          <p:cNvPr id="234" name="Google Shape;234;p2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235" name="Google Shape;235;p2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236"/>
        <p:cNvGrpSpPr/>
        <p:nvPr/>
      </p:nvGrpSpPr>
      <p:grpSpPr>
        <a:xfrm>
          <a:off x="0" y="0"/>
          <a:ext cx="0" cy="0"/>
          <a:chOff x="0" y="0"/>
          <a:chExt cx="0" cy="0"/>
        </a:xfrm>
      </p:grpSpPr>
      <p:sp>
        <p:nvSpPr>
          <p:cNvPr id="237" name="Google Shape;237;p30"/>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238" name="Google Shape;238;p30"/>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39" name="Google Shape;239;p3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240" name="Google Shape;240;p3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241"/>
        <p:cNvGrpSpPr/>
        <p:nvPr/>
      </p:nvGrpSpPr>
      <p:grpSpPr>
        <a:xfrm>
          <a:off x="0" y="0"/>
          <a:ext cx="0" cy="0"/>
          <a:chOff x="0" y="0"/>
          <a:chExt cx="0" cy="0"/>
        </a:xfrm>
      </p:grpSpPr>
      <p:sp>
        <p:nvSpPr>
          <p:cNvPr id="242" name="Google Shape;242;p31"/>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243" name="Google Shape;243;p31"/>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44" name="Google Shape;244;p31"/>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45" name="Google Shape;245;p3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246" name="Google Shape;246;p3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247"/>
        <p:cNvGrpSpPr/>
        <p:nvPr/>
      </p:nvGrpSpPr>
      <p:grpSpPr>
        <a:xfrm>
          <a:off x="0" y="0"/>
          <a:ext cx="0" cy="0"/>
          <a:chOff x="0" y="0"/>
          <a:chExt cx="0" cy="0"/>
        </a:xfrm>
      </p:grpSpPr>
      <p:sp>
        <p:nvSpPr>
          <p:cNvPr id="248" name="Google Shape;248;p32"/>
          <p:cNvSpPr txBox="1">
            <a:spLocks noGrp="1"/>
          </p:cNvSpPr>
          <p:nvPr>
            <p:ph type="body" idx="1"/>
          </p:nvPr>
        </p:nvSpPr>
        <p:spPr>
          <a:xfrm>
            <a:off x="717176" y="1681163"/>
            <a:ext cx="52803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49" name="Google Shape;249;p32"/>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50" name="Google Shape;250;p32"/>
          <p:cNvSpPr txBox="1">
            <a:spLocks noGrp="1"/>
          </p:cNvSpPr>
          <p:nvPr>
            <p:ph type="body" idx="3"/>
          </p:nvPr>
        </p:nvSpPr>
        <p:spPr>
          <a:xfrm>
            <a:off x="6172200" y="1681163"/>
            <a:ext cx="53295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51" name="Google Shape;251;p32"/>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52" name="Google Shape;252;p32"/>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Calibri"/>
              <a:buNone/>
              <a:defRPr sz="32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253" name="Google Shape;253;p3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254" name="Google Shape;254;p3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4"/>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4"/>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4"/>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255"/>
        <p:cNvGrpSpPr/>
        <p:nvPr/>
      </p:nvGrpSpPr>
      <p:grpSpPr>
        <a:xfrm>
          <a:off x="0" y="0"/>
          <a:ext cx="0" cy="0"/>
          <a:chOff x="0" y="0"/>
          <a:chExt cx="0" cy="0"/>
        </a:xfrm>
      </p:grpSpPr>
      <p:sp>
        <p:nvSpPr>
          <p:cNvPr id="256" name="Google Shape;256;p33"/>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257" name="Google Shape;257;p33"/>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258" name="Google Shape;258;p3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259" name="Google Shape;259;p3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260"/>
        <p:cNvGrpSpPr/>
        <p:nvPr/>
      </p:nvGrpSpPr>
      <p:grpSpPr>
        <a:xfrm>
          <a:off x="0" y="0"/>
          <a:ext cx="0" cy="0"/>
          <a:chOff x="0" y="0"/>
          <a:chExt cx="0" cy="0"/>
        </a:xfrm>
      </p:grpSpPr>
      <p:sp>
        <p:nvSpPr>
          <p:cNvPr id="261" name="Google Shape;261;p34"/>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900">
                <a:solidFill>
                  <a:schemeClr val="lt1"/>
                </a:solidFill>
                <a:latin typeface="Calibri"/>
                <a:ea typeface="Calibri"/>
                <a:cs typeface="Calibri"/>
                <a:sym typeface="Calibri"/>
              </a:rPr>
              <a:t>v</a:t>
            </a:r>
            <a:endParaRPr sz="1500"/>
          </a:p>
        </p:txBody>
      </p:sp>
      <p:sp>
        <p:nvSpPr>
          <p:cNvPr id="262" name="Google Shape;262;p34"/>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63" name="Google Shape;263;p34"/>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264" name="Google Shape;264;p3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265"/>
        <p:cNvGrpSpPr/>
        <p:nvPr/>
      </p:nvGrpSpPr>
      <p:grpSpPr>
        <a:xfrm>
          <a:off x="0" y="0"/>
          <a:ext cx="0" cy="0"/>
          <a:chOff x="0" y="0"/>
          <a:chExt cx="0" cy="0"/>
        </a:xfrm>
      </p:grpSpPr>
      <p:sp>
        <p:nvSpPr>
          <p:cNvPr id="266" name="Google Shape;266;p35"/>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267" name="Google Shape;267;p35"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68" name="Google Shape;268;p35"/>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269" name="Google Shape;269;p35"/>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70" name="Google Shape;270;p35"/>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271" name="Google Shape;271;p3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272"/>
        <p:cNvGrpSpPr/>
        <p:nvPr/>
      </p:nvGrpSpPr>
      <p:grpSpPr>
        <a:xfrm>
          <a:off x="0" y="0"/>
          <a:ext cx="0" cy="0"/>
          <a:chOff x="0" y="0"/>
          <a:chExt cx="0" cy="0"/>
        </a:xfrm>
      </p:grpSpPr>
      <p:sp>
        <p:nvSpPr>
          <p:cNvPr id="273" name="Google Shape;273;p36"/>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274" name="Google Shape;274;p3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75" name="Google Shape;275;p36"/>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276" name="Google Shape;276;p36"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277" name="Google Shape;277;p36"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278" name="Google Shape;278;p36"/>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279" name="Google Shape;279;p3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280" name="Google Shape;280;p3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281"/>
        <p:cNvGrpSpPr/>
        <p:nvPr/>
      </p:nvGrpSpPr>
      <p:grpSpPr>
        <a:xfrm>
          <a:off x="0" y="0"/>
          <a:ext cx="0" cy="0"/>
          <a:chOff x="0" y="0"/>
          <a:chExt cx="0" cy="0"/>
        </a:xfrm>
      </p:grpSpPr>
      <p:sp>
        <p:nvSpPr>
          <p:cNvPr id="282" name="Google Shape;282;p37"/>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283" name="Google Shape;283;p37"/>
          <p:cNvSpPr/>
          <p:nvPr/>
        </p:nvSpPr>
        <p:spPr>
          <a:xfrm>
            <a:off x="206188" y="5948082"/>
            <a:ext cx="11774700" cy="699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284" name="Google Shape;284;p37"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285" name="Google Shape;285;p37"/>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5"/>
              </a:buClr>
              <a:buSzPts val="5500"/>
              <a:buFont typeface="Calibri"/>
              <a:buNone/>
              <a:defRPr sz="5500">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286" name="Google Shape;286;p37"/>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287" name="Google Shape;287;p37" descr="Oregon Department of Education Logo"/>
          <p:cNvPicPr preferRelativeResize="0"/>
          <p:nvPr/>
        </p:nvPicPr>
        <p:blipFill rotWithShape="1">
          <a:blip r:embed="rId3">
            <a:alphaModFix/>
          </a:blip>
          <a:srcRect/>
          <a:stretch/>
        </p:blipFill>
        <p:spPr>
          <a:xfrm>
            <a:off x="5033770" y="214049"/>
            <a:ext cx="2124458" cy="2167130"/>
          </a:xfrm>
          <a:prstGeom prst="rect">
            <a:avLst/>
          </a:prstGeom>
          <a:noFill/>
          <a:ln>
            <a:noFill/>
          </a:ln>
        </p:spPr>
      </p:pic>
      <p:sp>
        <p:nvSpPr>
          <p:cNvPr id="288" name="Google Shape;288;p37"/>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289" name="Google Shape;289;p3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290"/>
        <p:cNvGrpSpPr/>
        <p:nvPr/>
      </p:nvGrpSpPr>
      <p:grpSpPr>
        <a:xfrm>
          <a:off x="0" y="0"/>
          <a:ext cx="0" cy="0"/>
          <a:chOff x="0" y="0"/>
          <a:chExt cx="0" cy="0"/>
        </a:xfrm>
      </p:grpSpPr>
      <p:sp>
        <p:nvSpPr>
          <p:cNvPr id="291" name="Google Shape;291;p38"/>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292" name="Google Shape;292;p38"/>
          <p:cNvSpPr/>
          <p:nvPr/>
        </p:nvSpPr>
        <p:spPr>
          <a:xfrm>
            <a:off x="206187" y="2488757"/>
            <a:ext cx="11774700" cy="19005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293" name="Google Shape;293;p38"/>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5"/>
              </a:buClr>
              <a:buSzPts val="6800"/>
              <a:buFont typeface="Calibri"/>
              <a:buNone/>
              <a:defRPr sz="6800">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294" name="Google Shape;294;p38" descr="Oregon Department of Education Logo"/>
          <p:cNvPicPr preferRelativeResize="0"/>
          <p:nvPr/>
        </p:nvPicPr>
        <p:blipFill rotWithShape="1">
          <a:blip r:embed="rId2">
            <a:alphaModFix/>
          </a:blip>
          <a:srcRect/>
          <a:stretch/>
        </p:blipFill>
        <p:spPr>
          <a:xfrm>
            <a:off x="5033770" y="214049"/>
            <a:ext cx="2124458" cy="2167130"/>
          </a:xfrm>
          <a:prstGeom prst="rect">
            <a:avLst/>
          </a:prstGeom>
          <a:noFill/>
          <a:ln>
            <a:noFill/>
          </a:ln>
        </p:spPr>
      </p:pic>
      <p:sp>
        <p:nvSpPr>
          <p:cNvPr id="295" name="Google Shape;295;p3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296" name="Google Shape;296;p3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297"/>
        <p:cNvGrpSpPr/>
        <p:nvPr/>
      </p:nvGrpSpPr>
      <p:grpSpPr>
        <a:xfrm>
          <a:off x="0" y="0"/>
          <a:ext cx="0" cy="0"/>
          <a:chOff x="0" y="0"/>
          <a:chExt cx="0" cy="0"/>
        </a:xfrm>
      </p:grpSpPr>
      <p:sp>
        <p:nvSpPr>
          <p:cNvPr id="298" name="Google Shape;298;p39"/>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299" name="Google Shape;299;p39"/>
          <p:cNvSpPr/>
          <p:nvPr/>
        </p:nvSpPr>
        <p:spPr>
          <a:xfrm>
            <a:off x="206188" y="215153"/>
            <a:ext cx="11774700" cy="13977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300" name="Google Shape;300;p39"/>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301" name="Google Shape;301;p39"/>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302" name="Google Shape;302;p3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303" name="Google Shape;303;p3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304"/>
        <p:cNvGrpSpPr/>
        <p:nvPr/>
      </p:nvGrpSpPr>
      <p:grpSpPr>
        <a:xfrm>
          <a:off x="0" y="0"/>
          <a:ext cx="0" cy="0"/>
          <a:chOff x="0" y="0"/>
          <a:chExt cx="0" cy="0"/>
        </a:xfrm>
      </p:grpSpPr>
      <p:sp>
        <p:nvSpPr>
          <p:cNvPr id="305" name="Google Shape;305;p40"/>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306" name="Google Shape;306;p40"/>
          <p:cNvSpPr/>
          <p:nvPr/>
        </p:nvSpPr>
        <p:spPr>
          <a:xfrm>
            <a:off x="206189" y="215153"/>
            <a:ext cx="4730400" cy="6432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307" name="Google Shape;307;p40"/>
          <p:cNvSpPr txBox="1">
            <a:spLocks noGrp="1"/>
          </p:cNvSpPr>
          <p:nvPr>
            <p:ph type="title"/>
          </p:nvPr>
        </p:nvSpPr>
        <p:spPr>
          <a:xfrm>
            <a:off x="717177" y="779645"/>
            <a:ext cx="3932100" cy="25425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5"/>
              </a:buClr>
              <a:buSzPts val="4400"/>
              <a:buFont typeface="Calibri"/>
              <a:buNone/>
              <a:defRPr sz="4400">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308" name="Google Shape;308;p40"/>
          <p:cNvSpPr txBox="1">
            <a:spLocks noGrp="1"/>
          </p:cNvSpPr>
          <p:nvPr>
            <p:ph type="body" idx="1"/>
          </p:nvPr>
        </p:nvSpPr>
        <p:spPr>
          <a:xfrm>
            <a:off x="5183188" y="779647"/>
            <a:ext cx="6172500" cy="50817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1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09" name="Google Shape;309;p40"/>
          <p:cNvSpPr>
            <a:spLocks noGrp="1"/>
          </p:cNvSpPr>
          <p:nvPr>
            <p:ph type="pic" idx="2"/>
          </p:nvPr>
        </p:nvSpPr>
        <p:spPr>
          <a:xfrm>
            <a:off x="717177" y="3540125"/>
            <a:ext cx="3932100" cy="2320800"/>
          </a:xfrm>
          <a:prstGeom prst="rect">
            <a:avLst/>
          </a:prstGeom>
          <a:noFill/>
          <a:ln>
            <a:noFill/>
          </a:ln>
        </p:spPr>
      </p:sp>
      <p:sp>
        <p:nvSpPr>
          <p:cNvPr id="310" name="Google Shape;310;p4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311" name="Google Shape;311;p4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312"/>
        <p:cNvGrpSpPr/>
        <p:nvPr/>
      </p:nvGrpSpPr>
      <p:grpSpPr>
        <a:xfrm>
          <a:off x="0" y="0"/>
          <a:ext cx="0" cy="0"/>
          <a:chOff x="0" y="0"/>
          <a:chExt cx="0" cy="0"/>
        </a:xfrm>
      </p:grpSpPr>
      <p:sp>
        <p:nvSpPr>
          <p:cNvPr id="313" name="Google Shape;313;p41"/>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314" name="Google Shape;314;p41"/>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315" name="Google Shape;315;p4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316" name="Google Shape;316;p4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317"/>
        <p:cNvGrpSpPr/>
        <p:nvPr/>
      </p:nvGrpSpPr>
      <p:grpSpPr>
        <a:xfrm>
          <a:off x="0" y="0"/>
          <a:ext cx="0" cy="0"/>
          <a:chOff x="0" y="0"/>
          <a:chExt cx="0" cy="0"/>
        </a:xfrm>
      </p:grpSpPr>
      <p:sp>
        <p:nvSpPr>
          <p:cNvPr id="318" name="Google Shape;318;p42"/>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319" name="Google Shape;319;p42"/>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320" name="Google Shape;320;p42"/>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321" name="Google Shape;321;p4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322" name="Google Shape;322;p4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1"/>
        </a:solidFill>
        <a:effectLst/>
      </p:bgPr>
    </p:bg>
    <p:spTree>
      <p:nvGrpSpPr>
        <p:cNvPr id="1" name="Shape 40"/>
        <p:cNvGrpSpPr/>
        <p:nvPr/>
      </p:nvGrpSpPr>
      <p:grpSpPr>
        <a:xfrm>
          <a:off x="0" y="0"/>
          <a:ext cx="0" cy="0"/>
          <a:chOff x="0" y="0"/>
          <a:chExt cx="0" cy="0"/>
        </a:xfrm>
      </p:grpSpPr>
      <p:sp>
        <p:nvSpPr>
          <p:cNvPr id="41" name="Google Shape;41;p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2" name="Google Shape;42;p5"/>
          <p:cNvSpPr/>
          <p:nvPr/>
        </p:nvSpPr>
        <p:spPr>
          <a:xfrm>
            <a:off x="206188" y="5948082"/>
            <a:ext cx="11775141" cy="699247"/>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3" name="Google Shape;43;p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44" name="Google Shape;44;p5"/>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5400"/>
              <a:buFont typeface="Calibri"/>
              <a:buNone/>
              <a:defRPr sz="54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6" name="Google Shape;46;p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9" name="Google Shape;49;p5"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323"/>
        <p:cNvGrpSpPr/>
        <p:nvPr/>
      </p:nvGrpSpPr>
      <p:grpSpPr>
        <a:xfrm>
          <a:off x="0" y="0"/>
          <a:ext cx="0" cy="0"/>
          <a:chOff x="0" y="0"/>
          <a:chExt cx="0" cy="0"/>
        </a:xfrm>
      </p:grpSpPr>
      <p:sp>
        <p:nvSpPr>
          <p:cNvPr id="324" name="Google Shape;324;p43"/>
          <p:cNvSpPr txBox="1">
            <a:spLocks noGrp="1"/>
          </p:cNvSpPr>
          <p:nvPr>
            <p:ph type="body" idx="1"/>
          </p:nvPr>
        </p:nvSpPr>
        <p:spPr>
          <a:xfrm>
            <a:off x="717176" y="1681163"/>
            <a:ext cx="52803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25" name="Google Shape;325;p43"/>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326" name="Google Shape;326;p43"/>
          <p:cNvSpPr txBox="1">
            <a:spLocks noGrp="1"/>
          </p:cNvSpPr>
          <p:nvPr>
            <p:ph type="body" idx="3"/>
          </p:nvPr>
        </p:nvSpPr>
        <p:spPr>
          <a:xfrm>
            <a:off x="6172200" y="1681163"/>
            <a:ext cx="53295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27" name="Google Shape;327;p43"/>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328" name="Google Shape;328;p43"/>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3200"/>
              <a:buFont typeface="Calibri"/>
              <a:buNone/>
              <a:defRPr sz="3200">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329" name="Google Shape;329;p4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330" name="Google Shape;330;p4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331"/>
        <p:cNvGrpSpPr/>
        <p:nvPr/>
      </p:nvGrpSpPr>
      <p:grpSpPr>
        <a:xfrm>
          <a:off x="0" y="0"/>
          <a:ext cx="0" cy="0"/>
          <a:chOff x="0" y="0"/>
          <a:chExt cx="0" cy="0"/>
        </a:xfrm>
      </p:grpSpPr>
      <p:sp>
        <p:nvSpPr>
          <p:cNvPr id="332" name="Google Shape;332;p44"/>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333" name="Google Shape;333;p44"/>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334" name="Google Shape;334;p44"/>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335" name="Google Shape;335;p4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336"/>
        <p:cNvGrpSpPr/>
        <p:nvPr/>
      </p:nvGrpSpPr>
      <p:grpSpPr>
        <a:xfrm>
          <a:off x="0" y="0"/>
          <a:ext cx="0" cy="0"/>
          <a:chOff x="0" y="0"/>
          <a:chExt cx="0" cy="0"/>
        </a:xfrm>
      </p:grpSpPr>
      <p:sp>
        <p:nvSpPr>
          <p:cNvPr id="337" name="Google Shape;337;p45"/>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900">
                <a:solidFill>
                  <a:schemeClr val="lt1"/>
                </a:solidFill>
                <a:latin typeface="Calibri"/>
                <a:ea typeface="Calibri"/>
                <a:cs typeface="Calibri"/>
                <a:sym typeface="Calibri"/>
              </a:rPr>
              <a:t>v</a:t>
            </a:r>
            <a:endParaRPr sz="1500"/>
          </a:p>
        </p:txBody>
      </p:sp>
      <p:sp>
        <p:nvSpPr>
          <p:cNvPr id="338" name="Google Shape;338;p45"/>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339" name="Google Shape;339;p45"/>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340" name="Google Shape;340;p4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341"/>
        <p:cNvGrpSpPr/>
        <p:nvPr/>
      </p:nvGrpSpPr>
      <p:grpSpPr>
        <a:xfrm>
          <a:off x="0" y="0"/>
          <a:ext cx="0" cy="0"/>
          <a:chOff x="0" y="0"/>
          <a:chExt cx="0" cy="0"/>
        </a:xfrm>
      </p:grpSpPr>
      <p:sp>
        <p:nvSpPr>
          <p:cNvPr id="342" name="Google Shape;342;p46"/>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343" name="Google Shape;343;p4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44" name="Google Shape;344;p46"/>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345" name="Google Shape;345;p46"/>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46" name="Google Shape;346;p4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347" name="Google Shape;347;p4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348"/>
        <p:cNvGrpSpPr/>
        <p:nvPr/>
      </p:nvGrpSpPr>
      <p:grpSpPr>
        <a:xfrm>
          <a:off x="0" y="0"/>
          <a:ext cx="0" cy="0"/>
          <a:chOff x="0" y="0"/>
          <a:chExt cx="0" cy="0"/>
        </a:xfrm>
      </p:grpSpPr>
      <p:sp>
        <p:nvSpPr>
          <p:cNvPr id="349" name="Google Shape;349;p47"/>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350" name="Google Shape;350;p47"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51" name="Google Shape;351;p47"/>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352" name="Google Shape;352;p47"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353" name="Google Shape;353;p47"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354" name="Google Shape;354;p47"/>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355" name="Google Shape;355;p47"/>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356" name="Google Shape;356;p4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357"/>
        <p:cNvGrpSpPr/>
        <p:nvPr/>
      </p:nvGrpSpPr>
      <p:grpSpPr>
        <a:xfrm>
          <a:off x="0" y="0"/>
          <a:ext cx="0" cy="0"/>
          <a:chOff x="0" y="0"/>
          <a:chExt cx="0" cy="0"/>
        </a:xfrm>
      </p:grpSpPr>
      <p:sp>
        <p:nvSpPr>
          <p:cNvPr id="358" name="Google Shape;358;p48"/>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359" name="Google Shape;359;p48"/>
          <p:cNvSpPr/>
          <p:nvPr/>
        </p:nvSpPr>
        <p:spPr>
          <a:xfrm>
            <a:off x="206188" y="5948082"/>
            <a:ext cx="11774700" cy="699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360" name="Google Shape;360;p48"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361" name="Google Shape;361;p48"/>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4"/>
              </a:buClr>
              <a:buSzPts val="5500"/>
              <a:buFont typeface="Calibri"/>
              <a:buNone/>
              <a:defRPr sz="5500">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362" name="Google Shape;362;p48"/>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4"/>
              </a:buClr>
              <a:buSzPts val="2400"/>
              <a:buNone/>
              <a:defRPr sz="2400">
                <a:solidFill>
                  <a:schemeClr val="accent4"/>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363" name="Google Shape;363;p48" descr="Oregon Department of Education Logo"/>
          <p:cNvPicPr preferRelativeResize="0"/>
          <p:nvPr/>
        </p:nvPicPr>
        <p:blipFill rotWithShape="1">
          <a:blip r:embed="rId3">
            <a:alphaModFix/>
          </a:blip>
          <a:srcRect/>
          <a:stretch/>
        </p:blipFill>
        <p:spPr>
          <a:xfrm>
            <a:off x="5033770" y="214049"/>
            <a:ext cx="2124458" cy="2167130"/>
          </a:xfrm>
          <a:prstGeom prst="rect">
            <a:avLst/>
          </a:prstGeom>
          <a:noFill/>
          <a:ln>
            <a:noFill/>
          </a:ln>
        </p:spPr>
      </p:pic>
      <p:sp>
        <p:nvSpPr>
          <p:cNvPr id="364" name="Google Shape;364;p4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365" name="Google Shape;365;p4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366"/>
        <p:cNvGrpSpPr/>
        <p:nvPr/>
      </p:nvGrpSpPr>
      <p:grpSpPr>
        <a:xfrm>
          <a:off x="0" y="0"/>
          <a:ext cx="0" cy="0"/>
          <a:chOff x="0" y="0"/>
          <a:chExt cx="0" cy="0"/>
        </a:xfrm>
      </p:grpSpPr>
      <p:sp>
        <p:nvSpPr>
          <p:cNvPr id="367" name="Google Shape;367;p49"/>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368" name="Google Shape;368;p49"/>
          <p:cNvSpPr/>
          <p:nvPr/>
        </p:nvSpPr>
        <p:spPr>
          <a:xfrm>
            <a:off x="206187" y="2488757"/>
            <a:ext cx="11774700" cy="19005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369" name="Google Shape;369;p49"/>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4"/>
              </a:buClr>
              <a:buSzPts val="6800"/>
              <a:buFont typeface="Calibri"/>
              <a:buNone/>
              <a:defRPr sz="6800">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370" name="Google Shape;370;p49"/>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500"/>
              <a:buNone/>
              <a:defRPr sz="1900">
                <a:solidFill>
                  <a:schemeClr val="dk1"/>
                </a:solidFill>
                <a:latin typeface="Calibri"/>
                <a:ea typeface="Calibri"/>
                <a:cs typeface="Calibri"/>
                <a:sym typeface="Calibri"/>
              </a:defRPr>
            </a:lvl1pPr>
            <a:lvl2pPr marR="0" lvl="1" algn="l">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371" name="Google Shape;371;p49"/>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500"/>
              <a:buNone/>
              <a:defRPr sz="1900">
                <a:solidFill>
                  <a:schemeClr val="dk1"/>
                </a:solidFill>
                <a:latin typeface="Calibri"/>
                <a:ea typeface="Calibri"/>
                <a:cs typeface="Calibri"/>
                <a:sym typeface="Calibri"/>
              </a:defRPr>
            </a:lvl1pPr>
            <a:lvl2pPr marR="0" lvl="1" algn="l">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372" name="Google Shape;372;p4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73" name="Google Shape;373;p49" descr="Oregon Department of Education Logo"/>
          <p:cNvPicPr preferRelativeResize="0"/>
          <p:nvPr/>
        </p:nvPicPr>
        <p:blipFill rotWithShape="1">
          <a:blip r:embed="rId2">
            <a:alphaModFix/>
          </a:blip>
          <a:srcRect/>
          <a:stretch/>
        </p:blipFill>
        <p:spPr>
          <a:xfrm>
            <a:off x="5033770" y="214049"/>
            <a:ext cx="2124458" cy="2167130"/>
          </a:xfrm>
          <a:prstGeom prst="rect">
            <a:avLst/>
          </a:prstGeom>
          <a:noFill/>
          <a:ln>
            <a:noFill/>
          </a:ln>
        </p:spPr>
      </p:pic>
      <p:sp>
        <p:nvSpPr>
          <p:cNvPr id="374" name="Google Shape;374;p4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375"/>
        <p:cNvGrpSpPr/>
        <p:nvPr/>
      </p:nvGrpSpPr>
      <p:grpSpPr>
        <a:xfrm>
          <a:off x="0" y="0"/>
          <a:ext cx="0" cy="0"/>
          <a:chOff x="0" y="0"/>
          <a:chExt cx="0" cy="0"/>
        </a:xfrm>
      </p:grpSpPr>
      <p:sp>
        <p:nvSpPr>
          <p:cNvPr id="376" name="Google Shape;376;p50"/>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377" name="Google Shape;377;p50"/>
          <p:cNvSpPr/>
          <p:nvPr/>
        </p:nvSpPr>
        <p:spPr>
          <a:xfrm>
            <a:off x="206188" y="215153"/>
            <a:ext cx="11774700" cy="13977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378" name="Google Shape;378;p50"/>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379" name="Google Shape;379;p50"/>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380" name="Google Shape;380;p5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381" name="Google Shape;381;p5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382"/>
        <p:cNvGrpSpPr/>
        <p:nvPr/>
      </p:nvGrpSpPr>
      <p:grpSpPr>
        <a:xfrm>
          <a:off x="0" y="0"/>
          <a:ext cx="0" cy="0"/>
          <a:chOff x="0" y="0"/>
          <a:chExt cx="0" cy="0"/>
        </a:xfrm>
      </p:grpSpPr>
      <p:sp>
        <p:nvSpPr>
          <p:cNvPr id="383" name="Google Shape;383;p51"/>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384" name="Google Shape;384;p51"/>
          <p:cNvSpPr/>
          <p:nvPr/>
        </p:nvSpPr>
        <p:spPr>
          <a:xfrm>
            <a:off x="206189" y="215153"/>
            <a:ext cx="4730400" cy="6432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385" name="Google Shape;385;p51"/>
          <p:cNvSpPr txBox="1">
            <a:spLocks noGrp="1"/>
          </p:cNvSpPr>
          <p:nvPr>
            <p:ph type="title"/>
          </p:nvPr>
        </p:nvSpPr>
        <p:spPr>
          <a:xfrm>
            <a:off x="717177" y="779645"/>
            <a:ext cx="3932100" cy="25383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4"/>
              </a:buClr>
              <a:buSzPts val="4400"/>
              <a:buFont typeface="Calibri"/>
              <a:buNone/>
              <a:defRPr sz="4400">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386" name="Google Shape;386;p51"/>
          <p:cNvSpPr txBox="1">
            <a:spLocks noGrp="1"/>
          </p:cNvSpPr>
          <p:nvPr>
            <p:ph type="body" idx="1"/>
          </p:nvPr>
        </p:nvSpPr>
        <p:spPr>
          <a:xfrm>
            <a:off x="5183188" y="779647"/>
            <a:ext cx="6172500" cy="50817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1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87" name="Google Shape;387;p51"/>
          <p:cNvSpPr>
            <a:spLocks noGrp="1"/>
          </p:cNvSpPr>
          <p:nvPr>
            <p:ph type="pic" idx="2"/>
          </p:nvPr>
        </p:nvSpPr>
        <p:spPr>
          <a:xfrm>
            <a:off x="717177" y="3540125"/>
            <a:ext cx="3932100" cy="2320800"/>
          </a:xfrm>
          <a:prstGeom prst="rect">
            <a:avLst/>
          </a:prstGeom>
          <a:noFill/>
          <a:ln>
            <a:noFill/>
          </a:ln>
        </p:spPr>
      </p:sp>
      <p:sp>
        <p:nvSpPr>
          <p:cNvPr id="388" name="Google Shape;388;p5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389" name="Google Shape;389;p5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390"/>
        <p:cNvGrpSpPr/>
        <p:nvPr/>
      </p:nvGrpSpPr>
      <p:grpSpPr>
        <a:xfrm>
          <a:off x="0" y="0"/>
          <a:ext cx="0" cy="0"/>
          <a:chOff x="0" y="0"/>
          <a:chExt cx="0" cy="0"/>
        </a:xfrm>
      </p:grpSpPr>
      <p:sp>
        <p:nvSpPr>
          <p:cNvPr id="391" name="Google Shape;391;p52"/>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392" name="Google Shape;392;p52"/>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393" name="Google Shape;393;p5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394" name="Google Shape;394;p5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1"/>
        </a:solidFill>
        <a:effectLst/>
      </p:bgPr>
    </p:bg>
    <p:spTree>
      <p:nvGrpSpPr>
        <p:cNvPr id="1" name="Shape 50"/>
        <p:cNvGrpSpPr/>
        <p:nvPr/>
      </p:nvGrpSpPr>
      <p:grpSpPr>
        <a:xfrm>
          <a:off x="0" y="0"/>
          <a:ext cx="0" cy="0"/>
          <a:chOff x="0" y="0"/>
          <a:chExt cx="0" cy="0"/>
        </a:xfrm>
      </p:grpSpPr>
      <p:sp>
        <p:nvSpPr>
          <p:cNvPr id="51" name="Google Shape;51;p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2" name="Google Shape;52;p6"/>
          <p:cNvSpPr/>
          <p:nvPr/>
        </p:nvSpPr>
        <p:spPr>
          <a:xfrm>
            <a:off x="206187" y="2488757"/>
            <a:ext cx="11775141" cy="1900363"/>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Calibri"/>
              <a:ea typeface="Calibri"/>
              <a:cs typeface="Calibri"/>
              <a:sym typeface="Calibri"/>
            </a:endParaRPr>
          </a:p>
        </p:txBody>
      </p:sp>
      <p:sp>
        <p:nvSpPr>
          <p:cNvPr id="53" name="Google Shape;53;p6"/>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6"/>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57" name="Google Shape;57;p6"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395"/>
        <p:cNvGrpSpPr/>
        <p:nvPr/>
      </p:nvGrpSpPr>
      <p:grpSpPr>
        <a:xfrm>
          <a:off x="0" y="0"/>
          <a:ext cx="0" cy="0"/>
          <a:chOff x="0" y="0"/>
          <a:chExt cx="0" cy="0"/>
        </a:xfrm>
      </p:grpSpPr>
      <p:sp>
        <p:nvSpPr>
          <p:cNvPr id="396" name="Google Shape;396;p53"/>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397" name="Google Shape;397;p53"/>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398" name="Google Shape;398;p53"/>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399" name="Google Shape;399;p5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00" name="Google Shape;400;p5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401"/>
        <p:cNvGrpSpPr/>
        <p:nvPr/>
      </p:nvGrpSpPr>
      <p:grpSpPr>
        <a:xfrm>
          <a:off x="0" y="0"/>
          <a:ext cx="0" cy="0"/>
          <a:chOff x="0" y="0"/>
          <a:chExt cx="0" cy="0"/>
        </a:xfrm>
      </p:grpSpPr>
      <p:sp>
        <p:nvSpPr>
          <p:cNvPr id="402" name="Google Shape;402;p54"/>
          <p:cNvSpPr txBox="1">
            <a:spLocks noGrp="1"/>
          </p:cNvSpPr>
          <p:nvPr>
            <p:ph type="body" idx="1"/>
          </p:nvPr>
        </p:nvSpPr>
        <p:spPr>
          <a:xfrm>
            <a:off x="717176" y="1681163"/>
            <a:ext cx="52803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4"/>
              </a:buClr>
              <a:buSzPts val="3200"/>
              <a:buNone/>
              <a:defRPr sz="3200" b="0">
                <a:solidFill>
                  <a:schemeClr val="accent4"/>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03" name="Google Shape;403;p54"/>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04" name="Google Shape;404;p54"/>
          <p:cNvSpPr txBox="1">
            <a:spLocks noGrp="1"/>
          </p:cNvSpPr>
          <p:nvPr>
            <p:ph type="body" idx="3"/>
          </p:nvPr>
        </p:nvSpPr>
        <p:spPr>
          <a:xfrm>
            <a:off x="6172200" y="1681163"/>
            <a:ext cx="53295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4"/>
              </a:buClr>
              <a:buSzPts val="3200"/>
              <a:buNone/>
              <a:defRPr sz="3200" b="0">
                <a:solidFill>
                  <a:schemeClr val="accent4"/>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05" name="Google Shape;405;p54"/>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06" name="Google Shape;406;p54"/>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3200"/>
              <a:buFont typeface="Calibri"/>
              <a:buNone/>
              <a:defRPr sz="3200">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07" name="Google Shape;407;p54"/>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08" name="Google Shape;408;p5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409"/>
        <p:cNvGrpSpPr/>
        <p:nvPr/>
      </p:nvGrpSpPr>
      <p:grpSpPr>
        <a:xfrm>
          <a:off x="0" y="0"/>
          <a:ext cx="0" cy="0"/>
          <a:chOff x="0" y="0"/>
          <a:chExt cx="0" cy="0"/>
        </a:xfrm>
      </p:grpSpPr>
      <p:sp>
        <p:nvSpPr>
          <p:cNvPr id="410" name="Google Shape;410;p55"/>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11" name="Google Shape;411;p55"/>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12" name="Google Shape;412;p55"/>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13" name="Google Shape;413;p5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414"/>
        <p:cNvGrpSpPr/>
        <p:nvPr/>
      </p:nvGrpSpPr>
      <p:grpSpPr>
        <a:xfrm>
          <a:off x="0" y="0"/>
          <a:ext cx="0" cy="0"/>
          <a:chOff x="0" y="0"/>
          <a:chExt cx="0" cy="0"/>
        </a:xfrm>
      </p:grpSpPr>
      <p:sp>
        <p:nvSpPr>
          <p:cNvPr id="415" name="Google Shape;415;p56"/>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900">
                <a:solidFill>
                  <a:schemeClr val="lt1"/>
                </a:solidFill>
                <a:latin typeface="Calibri"/>
                <a:ea typeface="Calibri"/>
                <a:cs typeface="Calibri"/>
                <a:sym typeface="Calibri"/>
              </a:rPr>
              <a:t>v</a:t>
            </a:r>
            <a:endParaRPr sz="1500"/>
          </a:p>
        </p:txBody>
      </p:sp>
      <p:sp>
        <p:nvSpPr>
          <p:cNvPr id="416" name="Google Shape;416;p56"/>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17" name="Google Shape;417;p5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18" name="Google Shape;418;p5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419"/>
        <p:cNvGrpSpPr/>
        <p:nvPr/>
      </p:nvGrpSpPr>
      <p:grpSpPr>
        <a:xfrm>
          <a:off x="0" y="0"/>
          <a:ext cx="0" cy="0"/>
          <a:chOff x="0" y="0"/>
          <a:chExt cx="0" cy="0"/>
        </a:xfrm>
      </p:grpSpPr>
      <p:sp>
        <p:nvSpPr>
          <p:cNvPr id="420" name="Google Shape;420;p57"/>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421" name="Google Shape;421;p57"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22" name="Google Shape;422;p57"/>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4"/>
              </a:buClr>
              <a:buSzPts val="12000"/>
              <a:buFont typeface="Calibri"/>
              <a:buNone/>
              <a:defRPr sz="12000">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23" name="Google Shape;423;p57"/>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4"/>
              </a:buClr>
              <a:buSzPts val="2400"/>
              <a:buNone/>
              <a:defRPr sz="2400">
                <a:solidFill>
                  <a:schemeClr val="accent4"/>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24" name="Google Shape;424;p57"/>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25" name="Google Shape;425;p5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426"/>
        <p:cNvGrpSpPr/>
        <p:nvPr/>
      </p:nvGrpSpPr>
      <p:grpSpPr>
        <a:xfrm>
          <a:off x="0" y="0"/>
          <a:ext cx="0" cy="0"/>
          <a:chOff x="0" y="0"/>
          <a:chExt cx="0" cy="0"/>
        </a:xfrm>
      </p:grpSpPr>
      <p:sp>
        <p:nvSpPr>
          <p:cNvPr id="427" name="Google Shape;427;p58"/>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428" name="Google Shape;428;p58"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29" name="Google Shape;429;p58"/>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4"/>
              </a:buClr>
              <a:buSzPts val="12000"/>
              <a:buFont typeface="Calibri"/>
              <a:buNone/>
              <a:defRPr sz="12000">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430" name="Google Shape;430;p58"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431" name="Google Shape;431;p58"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432" name="Google Shape;432;p58"/>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433" name="Google Shape;433;p5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34" name="Google Shape;434;p5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435"/>
        <p:cNvGrpSpPr/>
        <p:nvPr/>
      </p:nvGrpSpPr>
      <p:grpSpPr>
        <a:xfrm>
          <a:off x="0" y="0"/>
          <a:ext cx="0" cy="0"/>
          <a:chOff x="0" y="0"/>
          <a:chExt cx="0" cy="0"/>
        </a:xfrm>
      </p:grpSpPr>
      <p:sp>
        <p:nvSpPr>
          <p:cNvPr id="436" name="Google Shape;436;p59"/>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37" name="Google Shape;437;p59"/>
          <p:cNvSpPr/>
          <p:nvPr/>
        </p:nvSpPr>
        <p:spPr>
          <a:xfrm>
            <a:off x="206188" y="5948082"/>
            <a:ext cx="11774700" cy="699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438" name="Google Shape;438;p59"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439" name="Google Shape;439;p59"/>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3"/>
              </a:buClr>
              <a:buSzPts val="5500"/>
              <a:buFont typeface="Calibri"/>
              <a:buNone/>
              <a:defRPr sz="5500">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40" name="Google Shape;440;p59"/>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41" name="Google Shape;441;p59" descr="Oregon Department of Education Logo"/>
          <p:cNvPicPr preferRelativeResize="0"/>
          <p:nvPr/>
        </p:nvPicPr>
        <p:blipFill rotWithShape="1">
          <a:blip r:embed="rId3">
            <a:alphaModFix/>
          </a:blip>
          <a:srcRect/>
          <a:stretch/>
        </p:blipFill>
        <p:spPr>
          <a:xfrm>
            <a:off x="5033770" y="214049"/>
            <a:ext cx="2124458" cy="2167130"/>
          </a:xfrm>
          <a:prstGeom prst="rect">
            <a:avLst/>
          </a:prstGeom>
          <a:noFill/>
          <a:ln>
            <a:noFill/>
          </a:ln>
        </p:spPr>
      </p:pic>
      <p:sp>
        <p:nvSpPr>
          <p:cNvPr id="442" name="Google Shape;442;p5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43" name="Google Shape;443;p5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444"/>
        <p:cNvGrpSpPr/>
        <p:nvPr/>
      </p:nvGrpSpPr>
      <p:grpSpPr>
        <a:xfrm>
          <a:off x="0" y="0"/>
          <a:ext cx="0" cy="0"/>
          <a:chOff x="0" y="0"/>
          <a:chExt cx="0" cy="0"/>
        </a:xfrm>
      </p:grpSpPr>
      <p:sp>
        <p:nvSpPr>
          <p:cNvPr id="445" name="Google Shape;445;p60"/>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46" name="Google Shape;446;p60"/>
          <p:cNvSpPr/>
          <p:nvPr/>
        </p:nvSpPr>
        <p:spPr>
          <a:xfrm>
            <a:off x="206187" y="2488757"/>
            <a:ext cx="11774700" cy="19005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447" name="Google Shape;447;p60"/>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3"/>
              </a:buClr>
              <a:buSzPts val="6800"/>
              <a:buFont typeface="Calibri"/>
              <a:buNone/>
              <a:defRPr sz="6800">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448" name="Google Shape;448;p60" descr="Oregon Department of Education Logo"/>
          <p:cNvPicPr preferRelativeResize="0"/>
          <p:nvPr/>
        </p:nvPicPr>
        <p:blipFill rotWithShape="1">
          <a:blip r:embed="rId2">
            <a:alphaModFix/>
          </a:blip>
          <a:srcRect/>
          <a:stretch/>
        </p:blipFill>
        <p:spPr>
          <a:xfrm>
            <a:off x="5033770" y="214049"/>
            <a:ext cx="2124458" cy="2167130"/>
          </a:xfrm>
          <a:prstGeom prst="rect">
            <a:avLst/>
          </a:prstGeom>
          <a:noFill/>
          <a:ln>
            <a:noFill/>
          </a:ln>
        </p:spPr>
      </p:pic>
      <p:sp>
        <p:nvSpPr>
          <p:cNvPr id="449" name="Google Shape;449;p6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50" name="Google Shape;450;p6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451"/>
        <p:cNvGrpSpPr/>
        <p:nvPr/>
      </p:nvGrpSpPr>
      <p:grpSpPr>
        <a:xfrm>
          <a:off x="0" y="0"/>
          <a:ext cx="0" cy="0"/>
          <a:chOff x="0" y="0"/>
          <a:chExt cx="0" cy="0"/>
        </a:xfrm>
      </p:grpSpPr>
      <p:sp>
        <p:nvSpPr>
          <p:cNvPr id="452" name="Google Shape;452;p61"/>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53" name="Google Shape;453;p61"/>
          <p:cNvSpPr/>
          <p:nvPr/>
        </p:nvSpPr>
        <p:spPr>
          <a:xfrm>
            <a:off x="206188" y="215153"/>
            <a:ext cx="11774700" cy="13977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54" name="Google Shape;454;p61"/>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55" name="Google Shape;455;p61"/>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56" name="Google Shape;456;p6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57" name="Google Shape;457;p6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458"/>
        <p:cNvGrpSpPr/>
        <p:nvPr/>
      </p:nvGrpSpPr>
      <p:grpSpPr>
        <a:xfrm>
          <a:off x="0" y="0"/>
          <a:ext cx="0" cy="0"/>
          <a:chOff x="0" y="0"/>
          <a:chExt cx="0" cy="0"/>
        </a:xfrm>
      </p:grpSpPr>
      <p:sp>
        <p:nvSpPr>
          <p:cNvPr id="459" name="Google Shape;459;p62"/>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60" name="Google Shape;460;p62"/>
          <p:cNvSpPr/>
          <p:nvPr/>
        </p:nvSpPr>
        <p:spPr>
          <a:xfrm>
            <a:off x="206189" y="215153"/>
            <a:ext cx="4730400" cy="6432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61" name="Google Shape;461;p62"/>
          <p:cNvSpPr txBox="1">
            <a:spLocks noGrp="1"/>
          </p:cNvSpPr>
          <p:nvPr>
            <p:ph type="title"/>
          </p:nvPr>
        </p:nvSpPr>
        <p:spPr>
          <a:xfrm>
            <a:off x="717177" y="779646"/>
            <a:ext cx="3932100" cy="25341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3"/>
              </a:buClr>
              <a:buSzPts val="4400"/>
              <a:buFont typeface="Calibri"/>
              <a:buNone/>
              <a:defRPr sz="4400">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62" name="Google Shape;462;p62"/>
          <p:cNvSpPr txBox="1">
            <a:spLocks noGrp="1"/>
          </p:cNvSpPr>
          <p:nvPr>
            <p:ph type="body" idx="1"/>
          </p:nvPr>
        </p:nvSpPr>
        <p:spPr>
          <a:xfrm>
            <a:off x="5183188" y="779647"/>
            <a:ext cx="6172500" cy="50817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1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63" name="Google Shape;463;p62"/>
          <p:cNvSpPr>
            <a:spLocks noGrp="1"/>
          </p:cNvSpPr>
          <p:nvPr>
            <p:ph type="pic" idx="2"/>
          </p:nvPr>
        </p:nvSpPr>
        <p:spPr>
          <a:xfrm>
            <a:off x="717177" y="3540125"/>
            <a:ext cx="3932100" cy="2320800"/>
          </a:xfrm>
          <a:prstGeom prst="rect">
            <a:avLst/>
          </a:prstGeom>
          <a:noFill/>
          <a:ln>
            <a:noFill/>
          </a:ln>
        </p:spPr>
      </p:sp>
      <p:sp>
        <p:nvSpPr>
          <p:cNvPr id="464" name="Google Shape;464;p6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65" name="Google Shape;465;p6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1"/>
        </a:solidFill>
        <a:effectLst/>
      </p:bgPr>
    </p:bg>
    <p:spTree>
      <p:nvGrpSpPr>
        <p:cNvPr id="1" name="Shape 58"/>
        <p:cNvGrpSpPr/>
        <p:nvPr/>
      </p:nvGrpSpPr>
      <p:grpSpPr>
        <a:xfrm>
          <a:off x="0" y="0"/>
          <a:ext cx="0" cy="0"/>
          <a:chOff x="0" y="0"/>
          <a:chExt cx="0" cy="0"/>
        </a:xfrm>
      </p:grpSpPr>
      <p:sp>
        <p:nvSpPr>
          <p:cNvPr id="59" name="Google Shape;59;p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0" name="Google Shape;60;p7"/>
          <p:cNvSpPr/>
          <p:nvPr/>
        </p:nvSpPr>
        <p:spPr>
          <a:xfrm>
            <a:off x="206188" y="215153"/>
            <a:ext cx="11775141" cy="1397364"/>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1" name="Google Shape;61;p7"/>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7"/>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5" name="Google Shape;65;p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466"/>
        <p:cNvGrpSpPr/>
        <p:nvPr/>
      </p:nvGrpSpPr>
      <p:grpSpPr>
        <a:xfrm>
          <a:off x="0" y="0"/>
          <a:ext cx="0" cy="0"/>
          <a:chOff x="0" y="0"/>
          <a:chExt cx="0" cy="0"/>
        </a:xfrm>
      </p:grpSpPr>
      <p:sp>
        <p:nvSpPr>
          <p:cNvPr id="467" name="Google Shape;467;p63"/>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68" name="Google Shape;468;p63"/>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69" name="Google Shape;469;p6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70" name="Google Shape;470;p6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471"/>
        <p:cNvGrpSpPr/>
        <p:nvPr/>
      </p:nvGrpSpPr>
      <p:grpSpPr>
        <a:xfrm>
          <a:off x="0" y="0"/>
          <a:ext cx="0" cy="0"/>
          <a:chOff x="0" y="0"/>
          <a:chExt cx="0" cy="0"/>
        </a:xfrm>
      </p:grpSpPr>
      <p:sp>
        <p:nvSpPr>
          <p:cNvPr id="472" name="Google Shape;472;p64"/>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73" name="Google Shape;473;p64"/>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74" name="Google Shape;474;p64"/>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75" name="Google Shape;475;p64"/>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76" name="Google Shape;476;p6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477"/>
        <p:cNvGrpSpPr/>
        <p:nvPr/>
      </p:nvGrpSpPr>
      <p:grpSpPr>
        <a:xfrm>
          <a:off x="0" y="0"/>
          <a:ext cx="0" cy="0"/>
          <a:chOff x="0" y="0"/>
          <a:chExt cx="0" cy="0"/>
        </a:xfrm>
      </p:grpSpPr>
      <p:sp>
        <p:nvSpPr>
          <p:cNvPr id="478" name="Google Shape;478;p65"/>
          <p:cNvSpPr txBox="1">
            <a:spLocks noGrp="1"/>
          </p:cNvSpPr>
          <p:nvPr>
            <p:ph type="body" idx="1"/>
          </p:nvPr>
        </p:nvSpPr>
        <p:spPr>
          <a:xfrm>
            <a:off x="717176" y="1681163"/>
            <a:ext cx="52803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9" name="Google Shape;479;p65"/>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80" name="Google Shape;480;p65"/>
          <p:cNvSpPr txBox="1">
            <a:spLocks noGrp="1"/>
          </p:cNvSpPr>
          <p:nvPr>
            <p:ph type="body" idx="3"/>
          </p:nvPr>
        </p:nvSpPr>
        <p:spPr>
          <a:xfrm>
            <a:off x="6172200" y="1681163"/>
            <a:ext cx="53295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81" name="Google Shape;481;p65"/>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82" name="Google Shape;482;p65"/>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3200"/>
              <a:buFont typeface="Calibri"/>
              <a:buNone/>
              <a:defRPr sz="3200">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83" name="Google Shape;483;p65"/>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84" name="Google Shape;484;p6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485"/>
        <p:cNvGrpSpPr/>
        <p:nvPr/>
      </p:nvGrpSpPr>
      <p:grpSpPr>
        <a:xfrm>
          <a:off x="0" y="0"/>
          <a:ext cx="0" cy="0"/>
          <a:chOff x="0" y="0"/>
          <a:chExt cx="0" cy="0"/>
        </a:xfrm>
      </p:grpSpPr>
      <p:sp>
        <p:nvSpPr>
          <p:cNvPr id="486" name="Google Shape;486;p66"/>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87" name="Google Shape;487;p66"/>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88" name="Google Shape;488;p6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89" name="Google Shape;489;p6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490"/>
        <p:cNvGrpSpPr/>
        <p:nvPr/>
      </p:nvGrpSpPr>
      <p:grpSpPr>
        <a:xfrm>
          <a:off x="0" y="0"/>
          <a:ext cx="0" cy="0"/>
          <a:chOff x="0" y="0"/>
          <a:chExt cx="0" cy="0"/>
        </a:xfrm>
      </p:grpSpPr>
      <p:sp>
        <p:nvSpPr>
          <p:cNvPr id="491" name="Google Shape;491;p67"/>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900">
                <a:solidFill>
                  <a:schemeClr val="lt1"/>
                </a:solidFill>
                <a:latin typeface="Calibri"/>
                <a:ea typeface="Calibri"/>
                <a:cs typeface="Calibri"/>
                <a:sym typeface="Calibri"/>
              </a:rPr>
              <a:t>v</a:t>
            </a:r>
            <a:endParaRPr sz="1500"/>
          </a:p>
        </p:txBody>
      </p:sp>
      <p:sp>
        <p:nvSpPr>
          <p:cNvPr id="492" name="Google Shape;492;p67"/>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93" name="Google Shape;493;p67"/>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94" name="Google Shape;494;p6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495"/>
        <p:cNvGrpSpPr/>
        <p:nvPr/>
      </p:nvGrpSpPr>
      <p:grpSpPr>
        <a:xfrm>
          <a:off x="0" y="0"/>
          <a:ext cx="0" cy="0"/>
          <a:chOff x="0" y="0"/>
          <a:chExt cx="0" cy="0"/>
        </a:xfrm>
      </p:grpSpPr>
      <p:sp>
        <p:nvSpPr>
          <p:cNvPr id="496" name="Google Shape;496;p68"/>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497" name="Google Shape;497;p68"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98" name="Google Shape;498;p68"/>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99" name="Google Shape;499;p68"/>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00" name="Google Shape;500;p6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01" name="Google Shape;501;p6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502"/>
        <p:cNvGrpSpPr/>
        <p:nvPr/>
      </p:nvGrpSpPr>
      <p:grpSpPr>
        <a:xfrm>
          <a:off x="0" y="0"/>
          <a:ext cx="0" cy="0"/>
          <a:chOff x="0" y="0"/>
          <a:chExt cx="0" cy="0"/>
        </a:xfrm>
      </p:grpSpPr>
      <p:sp>
        <p:nvSpPr>
          <p:cNvPr id="503" name="Google Shape;503;p69"/>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504" name="Google Shape;504;p69"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505" name="Google Shape;505;p69"/>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506" name="Google Shape;506;p69"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507" name="Google Shape;507;p69"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508" name="Google Shape;508;p69"/>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509" name="Google Shape;509;p6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10" name="Google Shape;510;p6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511"/>
        <p:cNvGrpSpPr/>
        <p:nvPr/>
      </p:nvGrpSpPr>
      <p:grpSpPr>
        <a:xfrm>
          <a:off x="0" y="0"/>
          <a:ext cx="0" cy="0"/>
          <a:chOff x="0" y="0"/>
          <a:chExt cx="0" cy="0"/>
        </a:xfrm>
      </p:grpSpPr>
      <p:sp>
        <p:nvSpPr>
          <p:cNvPr id="512" name="Google Shape;512;p70"/>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13" name="Google Shape;513;p70"/>
          <p:cNvSpPr/>
          <p:nvPr/>
        </p:nvSpPr>
        <p:spPr>
          <a:xfrm>
            <a:off x="206188" y="5948082"/>
            <a:ext cx="11774700" cy="699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514" name="Google Shape;514;p70"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515" name="Google Shape;515;p70"/>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2"/>
              </a:buClr>
              <a:buSzPts val="5500"/>
              <a:buFont typeface="Calibri"/>
              <a:buNone/>
              <a:defRPr sz="5500">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16" name="Google Shape;516;p70"/>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517" name="Google Shape;517;p70" descr="Oregon Department of Education Logo"/>
          <p:cNvPicPr preferRelativeResize="0"/>
          <p:nvPr/>
        </p:nvPicPr>
        <p:blipFill rotWithShape="1">
          <a:blip r:embed="rId3">
            <a:alphaModFix/>
          </a:blip>
          <a:srcRect/>
          <a:stretch/>
        </p:blipFill>
        <p:spPr>
          <a:xfrm>
            <a:off x="5033770" y="214049"/>
            <a:ext cx="2124458" cy="2167130"/>
          </a:xfrm>
          <a:prstGeom prst="rect">
            <a:avLst/>
          </a:prstGeom>
          <a:noFill/>
          <a:ln>
            <a:noFill/>
          </a:ln>
        </p:spPr>
      </p:pic>
      <p:sp>
        <p:nvSpPr>
          <p:cNvPr id="518" name="Google Shape;518;p7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19" name="Google Shape;519;p7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520"/>
        <p:cNvGrpSpPr/>
        <p:nvPr/>
      </p:nvGrpSpPr>
      <p:grpSpPr>
        <a:xfrm>
          <a:off x="0" y="0"/>
          <a:ext cx="0" cy="0"/>
          <a:chOff x="0" y="0"/>
          <a:chExt cx="0" cy="0"/>
        </a:xfrm>
      </p:grpSpPr>
      <p:sp>
        <p:nvSpPr>
          <p:cNvPr id="521" name="Google Shape;521;p71"/>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22" name="Google Shape;522;p71"/>
          <p:cNvSpPr/>
          <p:nvPr/>
        </p:nvSpPr>
        <p:spPr>
          <a:xfrm>
            <a:off x="206187" y="2488757"/>
            <a:ext cx="11774700" cy="19005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523" name="Google Shape;523;p71"/>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2"/>
              </a:buClr>
              <a:buSzPts val="6800"/>
              <a:buFont typeface="Calibri"/>
              <a:buNone/>
              <a:defRPr sz="6800">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524" name="Google Shape;524;p71" descr="Oregon Department of Education Logo"/>
          <p:cNvPicPr preferRelativeResize="0"/>
          <p:nvPr/>
        </p:nvPicPr>
        <p:blipFill rotWithShape="1">
          <a:blip r:embed="rId2">
            <a:alphaModFix/>
          </a:blip>
          <a:srcRect/>
          <a:stretch/>
        </p:blipFill>
        <p:spPr>
          <a:xfrm>
            <a:off x="5033770" y="214049"/>
            <a:ext cx="2124458" cy="2167130"/>
          </a:xfrm>
          <a:prstGeom prst="rect">
            <a:avLst/>
          </a:prstGeom>
          <a:noFill/>
          <a:ln>
            <a:noFill/>
          </a:ln>
        </p:spPr>
      </p:pic>
      <p:sp>
        <p:nvSpPr>
          <p:cNvPr id="525" name="Google Shape;525;p7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26" name="Google Shape;526;p7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527"/>
        <p:cNvGrpSpPr/>
        <p:nvPr/>
      </p:nvGrpSpPr>
      <p:grpSpPr>
        <a:xfrm>
          <a:off x="0" y="0"/>
          <a:ext cx="0" cy="0"/>
          <a:chOff x="0" y="0"/>
          <a:chExt cx="0" cy="0"/>
        </a:xfrm>
      </p:grpSpPr>
      <p:sp>
        <p:nvSpPr>
          <p:cNvPr id="528" name="Google Shape;528;p72"/>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29" name="Google Shape;529;p72"/>
          <p:cNvSpPr/>
          <p:nvPr/>
        </p:nvSpPr>
        <p:spPr>
          <a:xfrm>
            <a:off x="206188" y="215153"/>
            <a:ext cx="11774700" cy="13977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30" name="Google Shape;530;p72"/>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31" name="Google Shape;531;p72"/>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32" name="Google Shape;532;p7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33" name="Google Shape;533;p7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1"/>
        </a:solidFill>
        <a:effectLst/>
      </p:bgPr>
    </p:bg>
    <p:spTree>
      <p:nvGrpSpPr>
        <p:cNvPr id="1" name="Shape 66"/>
        <p:cNvGrpSpPr/>
        <p:nvPr/>
      </p:nvGrpSpPr>
      <p:grpSpPr>
        <a:xfrm>
          <a:off x="0" y="0"/>
          <a:ext cx="0" cy="0"/>
          <a:chOff x="0" y="0"/>
          <a:chExt cx="0" cy="0"/>
        </a:xfrm>
      </p:grpSpPr>
      <p:sp>
        <p:nvSpPr>
          <p:cNvPr id="67" name="Google Shape;67;p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8" name="Google Shape;68;p8"/>
          <p:cNvSpPr/>
          <p:nvPr/>
        </p:nvSpPr>
        <p:spPr>
          <a:xfrm>
            <a:off x="206189" y="215153"/>
            <a:ext cx="4730470" cy="6432176"/>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9" name="Google Shape;69;p8"/>
          <p:cNvSpPr txBox="1">
            <a:spLocks noGrp="1"/>
          </p:cNvSpPr>
          <p:nvPr>
            <p:ph type="title"/>
          </p:nvPr>
        </p:nvSpPr>
        <p:spPr>
          <a:xfrm>
            <a:off x="717177" y="779645"/>
            <a:ext cx="3931826" cy="252561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8"/>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1" name="Google Shape;71;p8"/>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4" name="Google Shape;74;p8"/>
          <p:cNvSpPr>
            <a:spLocks noGrp="1"/>
          </p:cNvSpPr>
          <p:nvPr>
            <p:ph type="pic" idx="2"/>
          </p:nvPr>
        </p:nvSpPr>
        <p:spPr>
          <a:xfrm>
            <a:off x="717177" y="3540125"/>
            <a:ext cx="3931826" cy="2320926"/>
          </a:xfrm>
          <a:prstGeom prst="rect">
            <a:avLst/>
          </a:prstGeom>
          <a:noFill/>
          <a:ln>
            <a:noFill/>
          </a:ln>
        </p:spPr>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534"/>
        <p:cNvGrpSpPr/>
        <p:nvPr/>
      </p:nvGrpSpPr>
      <p:grpSpPr>
        <a:xfrm>
          <a:off x="0" y="0"/>
          <a:ext cx="0" cy="0"/>
          <a:chOff x="0" y="0"/>
          <a:chExt cx="0" cy="0"/>
        </a:xfrm>
      </p:grpSpPr>
      <p:sp>
        <p:nvSpPr>
          <p:cNvPr id="535" name="Google Shape;535;p73"/>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36" name="Google Shape;536;p73"/>
          <p:cNvSpPr/>
          <p:nvPr/>
        </p:nvSpPr>
        <p:spPr>
          <a:xfrm>
            <a:off x="206189" y="215153"/>
            <a:ext cx="4730400" cy="6432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37" name="Google Shape;537;p73"/>
          <p:cNvSpPr txBox="1">
            <a:spLocks noGrp="1"/>
          </p:cNvSpPr>
          <p:nvPr>
            <p:ph type="title"/>
          </p:nvPr>
        </p:nvSpPr>
        <p:spPr>
          <a:xfrm>
            <a:off x="717177" y="779646"/>
            <a:ext cx="3932100" cy="25299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4400"/>
              <a:buFont typeface="Calibri"/>
              <a:buNone/>
              <a:defRPr sz="4400">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38" name="Google Shape;538;p73"/>
          <p:cNvSpPr txBox="1">
            <a:spLocks noGrp="1"/>
          </p:cNvSpPr>
          <p:nvPr>
            <p:ph type="body" idx="1"/>
          </p:nvPr>
        </p:nvSpPr>
        <p:spPr>
          <a:xfrm>
            <a:off x="5183188" y="779647"/>
            <a:ext cx="6172500" cy="50817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1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39" name="Google Shape;539;p73"/>
          <p:cNvSpPr>
            <a:spLocks noGrp="1"/>
          </p:cNvSpPr>
          <p:nvPr>
            <p:ph type="pic" idx="2"/>
          </p:nvPr>
        </p:nvSpPr>
        <p:spPr>
          <a:xfrm>
            <a:off x="717177" y="3540125"/>
            <a:ext cx="3932100" cy="2320800"/>
          </a:xfrm>
          <a:prstGeom prst="rect">
            <a:avLst/>
          </a:prstGeom>
          <a:noFill/>
          <a:ln>
            <a:noFill/>
          </a:ln>
        </p:spPr>
      </p:sp>
      <p:sp>
        <p:nvSpPr>
          <p:cNvPr id="540" name="Google Shape;540;p7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41" name="Google Shape;541;p7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542"/>
        <p:cNvGrpSpPr/>
        <p:nvPr/>
      </p:nvGrpSpPr>
      <p:grpSpPr>
        <a:xfrm>
          <a:off x="0" y="0"/>
          <a:ext cx="0" cy="0"/>
          <a:chOff x="0" y="0"/>
          <a:chExt cx="0" cy="0"/>
        </a:xfrm>
      </p:grpSpPr>
      <p:sp>
        <p:nvSpPr>
          <p:cNvPr id="543" name="Google Shape;543;p74"/>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44" name="Google Shape;544;p74"/>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45" name="Google Shape;545;p74"/>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46" name="Google Shape;546;p7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547"/>
        <p:cNvGrpSpPr/>
        <p:nvPr/>
      </p:nvGrpSpPr>
      <p:grpSpPr>
        <a:xfrm>
          <a:off x="0" y="0"/>
          <a:ext cx="0" cy="0"/>
          <a:chOff x="0" y="0"/>
          <a:chExt cx="0" cy="0"/>
        </a:xfrm>
      </p:grpSpPr>
      <p:sp>
        <p:nvSpPr>
          <p:cNvPr id="548" name="Google Shape;548;p75"/>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49" name="Google Shape;549;p75"/>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50" name="Google Shape;550;p75"/>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51" name="Google Shape;551;p75"/>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52" name="Google Shape;552;p7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553"/>
        <p:cNvGrpSpPr/>
        <p:nvPr/>
      </p:nvGrpSpPr>
      <p:grpSpPr>
        <a:xfrm>
          <a:off x="0" y="0"/>
          <a:ext cx="0" cy="0"/>
          <a:chOff x="0" y="0"/>
          <a:chExt cx="0" cy="0"/>
        </a:xfrm>
      </p:grpSpPr>
      <p:sp>
        <p:nvSpPr>
          <p:cNvPr id="554" name="Google Shape;554;p76"/>
          <p:cNvSpPr txBox="1">
            <a:spLocks noGrp="1"/>
          </p:cNvSpPr>
          <p:nvPr>
            <p:ph type="body" idx="1"/>
          </p:nvPr>
        </p:nvSpPr>
        <p:spPr>
          <a:xfrm>
            <a:off x="717176" y="1681163"/>
            <a:ext cx="52803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55" name="Google Shape;555;p76"/>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56" name="Google Shape;556;p76"/>
          <p:cNvSpPr txBox="1">
            <a:spLocks noGrp="1"/>
          </p:cNvSpPr>
          <p:nvPr>
            <p:ph type="body" idx="3"/>
          </p:nvPr>
        </p:nvSpPr>
        <p:spPr>
          <a:xfrm>
            <a:off x="6172200" y="1681163"/>
            <a:ext cx="53295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57" name="Google Shape;557;p76"/>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58" name="Google Shape;558;p76"/>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Calibri"/>
              <a:buNone/>
              <a:defRPr sz="3200">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59" name="Google Shape;559;p7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60" name="Google Shape;560;p7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561"/>
        <p:cNvGrpSpPr/>
        <p:nvPr/>
      </p:nvGrpSpPr>
      <p:grpSpPr>
        <a:xfrm>
          <a:off x="0" y="0"/>
          <a:ext cx="0" cy="0"/>
          <a:chOff x="0" y="0"/>
          <a:chExt cx="0" cy="0"/>
        </a:xfrm>
      </p:grpSpPr>
      <p:sp>
        <p:nvSpPr>
          <p:cNvPr id="562" name="Google Shape;562;p77"/>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63" name="Google Shape;563;p77"/>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64" name="Google Shape;564;p77"/>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65" name="Google Shape;565;p7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566"/>
        <p:cNvGrpSpPr/>
        <p:nvPr/>
      </p:nvGrpSpPr>
      <p:grpSpPr>
        <a:xfrm>
          <a:off x="0" y="0"/>
          <a:ext cx="0" cy="0"/>
          <a:chOff x="0" y="0"/>
          <a:chExt cx="0" cy="0"/>
        </a:xfrm>
      </p:grpSpPr>
      <p:sp>
        <p:nvSpPr>
          <p:cNvPr id="567" name="Google Shape;567;p78"/>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900">
                <a:solidFill>
                  <a:schemeClr val="lt1"/>
                </a:solidFill>
                <a:latin typeface="Calibri"/>
                <a:ea typeface="Calibri"/>
                <a:cs typeface="Calibri"/>
                <a:sym typeface="Calibri"/>
              </a:rPr>
              <a:t>v</a:t>
            </a:r>
            <a:endParaRPr sz="1500"/>
          </a:p>
        </p:txBody>
      </p:sp>
      <p:sp>
        <p:nvSpPr>
          <p:cNvPr id="568" name="Google Shape;568;p78"/>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69" name="Google Shape;569;p7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70" name="Google Shape;570;p7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571"/>
        <p:cNvGrpSpPr/>
        <p:nvPr/>
      </p:nvGrpSpPr>
      <p:grpSpPr>
        <a:xfrm>
          <a:off x="0" y="0"/>
          <a:ext cx="0" cy="0"/>
          <a:chOff x="0" y="0"/>
          <a:chExt cx="0" cy="0"/>
        </a:xfrm>
      </p:grpSpPr>
      <p:sp>
        <p:nvSpPr>
          <p:cNvPr id="572" name="Google Shape;572;p79"/>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573" name="Google Shape;573;p79"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574" name="Google Shape;574;p79"/>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75" name="Google Shape;575;p79"/>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76" name="Google Shape;576;p7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77" name="Google Shape;577;p7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578"/>
        <p:cNvGrpSpPr/>
        <p:nvPr/>
      </p:nvGrpSpPr>
      <p:grpSpPr>
        <a:xfrm>
          <a:off x="0" y="0"/>
          <a:ext cx="0" cy="0"/>
          <a:chOff x="0" y="0"/>
          <a:chExt cx="0" cy="0"/>
        </a:xfrm>
      </p:grpSpPr>
      <p:sp>
        <p:nvSpPr>
          <p:cNvPr id="579" name="Google Shape;579;p80"/>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580" name="Google Shape;580;p80"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581" name="Google Shape;581;p80"/>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582" name="Google Shape;582;p80"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583" name="Google Shape;583;p80"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584" name="Google Shape;584;p80"/>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585" name="Google Shape;585;p8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86" name="Google Shape;586;p8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587"/>
        <p:cNvGrpSpPr/>
        <p:nvPr/>
      </p:nvGrpSpPr>
      <p:grpSpPr>
        <a:xfrm>
          <a:off x="0" y="0"/>
          <a:ext cx="0" cy="0"/>
          <a:chOff x="0" y="0"/>
          <a:chExt cx="0" cy="0"/>
        </a:xfrm>
      </p:grpSpPr>
      <p:sp>
        <p:nvSpPr>
          <p:cNvPr id="588" name="Google Shape;588;p81"/>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89" name="Google Shape;589;p81"/>
          <p:cNvSpPr/>
          <p:nvPr/>
        </p:nvSpPr>
        <p:spPr>
          <a:xfrm>
            <a:off x="206188" y="5948082"/>
            <a:ext cx="11774700" cy="699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590" name="Google Shape;590;p81"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591" name="Google Shape;591;p81"/>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5500"/>
              <a:buFont typeface="Calibri"/>
              <a:buNone/>
              <a:defRPr sz="5500">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92" name="Google Shape;592;p81"/>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593" name="Google Shape;593;p81" descr="Oregon Department of Education Logo"/>
          <p:cNvPicPr preferRelativeResize="0"/>
          <p:nvPr/>
        </p:nvPicPr>
        <p:blipFill rotWithShape="1">
          <a:blip r:embed="rId3">
            <a:alphaModFix/>
          </a:blip>
          <a:srcRect/>
          <a:stretch/>
        </p:blipFill>
        <p:spPr>
          <a:xfrm>
            <a:off x="5033770" y="214049"/>
            <a:ext cx="2124458" cy="2167130"/>
          </a:xfrm>
          <a:prstGeom prst="rect">
            <a:avLst/>
          </a:prstGeom>
          <a:noFill/>
          <a:ln>
            <a:noFill/>
          </a:ln>
        </p:spPr>
      </p:pic>
      <p:sp>
        <p:nvSpPr>
          <p:cNvPr id="594" name="Google Shape;594;p8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95" name="Google Shape;595;p8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596"/>
        <p:cNvGrpSpPr/>
        <p:nvPr/>
      </p:nvGrpSpPr>
      <p:grpSpPr>
        <a:xfrm>
          <a:off x="0" y="0"/>
          <a:ext cx="0" cy="0"/>
          <a:chOff x="0" y="0"/>
          <a:chExt cx="0" cy="0"/>
        </a:xfrm>
      </p:grpSpPr>
      <p:sp>
        <p:nvSpPr>
          <p:cNvPr id="597" name="Google Shape;597;p82"/>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98" name="Google Shape;598;p82"/>
          <p:cNvSpPr/>
          <p:nvPr/>
        </p:nvSpPr>
        <p:spPr>
          <a:xfrm>
            <a:off x="206187" y="2488757"/>
            <a:ext cx="11774700" cy="19005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599" name="Google Shape;599;p82"/>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800"/>
              <a:buFont typeface="Calibri"/>
              <a:buNone/>
              <a:defRPr sz="6800">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600" name="Google Shape;600;p82" descr="Oregon Department of Education Logo"/>
          <p:cNvPicPr preferRelativeResize="0"/>
          <p:nvPr/>
        </p:nvPicPr>
        <p:blipFill rotWithShape="1">
          <a:blip r:embed="rId2">
            <a:alphaModFix/>
          </a:blip>
          <a:srcRect/>
          <a:stretch/>
        </p:blipFill>
        <p:spPr>
          <a:xfrm>
            <a:off x="5033770" y="214049"/>
            <a:ext cx="2124458" cy="2167130"/>
          </a:xfrm>
          <a:prstGeom prst="rect">
            <a:avLst/>
          </a:prstGeom>
          <a:noFill/>
          <a:ln>
            <a:noFill/>
          </a:ln>
        </p:spPr>
      </p:pic>
      <p:sp>
        <p:nvSpPr>
          <p:cNvPr id="601" name="Google Shape;601;p8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02" name="Google Shape;602;p8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75"/>
        <p:cNvGrpSpPr/>
        <p:nvPr/>
      </p:nvGrpSpPr>
      <p:grpSpPr>
        <a:xfrm>
          <a:off x="0" y="0"/>
          <a:ext cx="0" cy="0"/>
          <a:chOff x="0" y="0"/>
          <a:chExt cx="0" cy="0"/>
        </a:xfrm>
      </p:grpSpPr>
      <p:sp>
        <p:nvSpPr>
          <p:cNvPr id="76" name="Google Shape;76;p9"/>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7" name="Google Shape;77;p9"/>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9"/>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9" name="Google Shape;79;p9"/>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9"/>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3" name="Google Shape;83;p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603"/>
        <p:cNvGrpSpPr/>
        <p:nvPr/>
      </p:nvGrpSpPr>
      <p:grpSpPr>
        <a:xfrm>
          <a:off x="0" y="0"/>
          <a:ext cx="0" cy="0"/>
          <a:chOff x="0" y="0"/>
          <a:chExt cx="0" cy="0"/>
        </a:xfrm>
      </p:grpSpPr>
      <p:sp>
        <p:nvSpPr>
          <p:cNvPr id="604" name="Google Shape;604;p83"/>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605" name="Google Shape;605;p83"/>
          <p:cNvSpPr/>
          <p:nvPr/>
        </p:nvSpPr>
        <p:spPr>
          <a:xfrm>
            <a:off x="206188" y="215153"/>
            <a:ext cx="11774700" cy="13977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606" name="Google Shape;606;p83"/>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607" name="Google Shape;607;p83"/>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08" name="Google Shape;608;p8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09" name="Google Shape;609;p8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610"/>
        <p:cNvGrpSpPr/>
        <p:nvPr/>
      </p:nvGrpSpPr>
      <p:grpSpPr>
        <a:xfrm>
          <a:off x="0" y="0"/>
          <a:ext cx="0" cy="0"/>
          <a:chOff x="0" y="0"/>
          <a:chExt cx="0" cy="0"/>
        </a:xfrm>
      </p:grpSpPr>
      <p:sp>
        <p:nvSpPr>
          <p:cNvPr id="611" name="Google Shape;611;p84"/>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612" name="Google Shape;612;p84"/>
          <p:cNvSpPr/>
          <p:nvPr/>
        </p:nvSpPr>
        <p:spPr>
          <a:xfrm>
            <a:off x="206189" y="215153"/>
            <a:ext cx="4730400" cy="6432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613" name="Google Shape;613;p84"/>
          <p:cNvSpPr txBox="1">
            <a:spLocks noGrp="1"/>
          </p:cNvSpPr>
          <p:nvPr>
            <p:ph type="title"/>
          </p:nvPr>
        </p:nvSpPr>
        <p:spPr>
          <a:xfrm>
            <a:off x="717177" y="779646"/>
            <a:ext cx="3932100" cy="25299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4400"/>
              <a:buFont typeface="Calibri"/>
              <a:buNone/>
              <a:defRPr sz="4400">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14" name="Google Shape;614;p84"/>
          <p:cNvSpPr txBox="1">
            <a:spLocks noGrp="1"/>
          </p:cNvSpPr>
          <p:nvPr>
            <p:ph type="body" idx="1"/>
          </p:nvPr>
        </p:nvSpPr>
        <p:spPr>
          <a:xfrm>
            <a:off x="5183188" y="779647"/>
            <a:ext cx="6172500" cy="50817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1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5" name="Google Shape;615;p84"/>
          <p:cNvSpPr>
            <a:spLocks noGrp="1"/>
          </p:cNvSpPr>
          <p:nvPr>
            <p:ph type="pic" idx="2"/>
          </p:nvPr>
        </p:nvSpPr>
        <p:spPr>
          <a:xfrm>
            <a:off x="717177" y="3540125"/>
            <a:ext cx="3932100" cy="2320800"/>
          </a:xfrm>
          <a:prstGeom prst="rect">
            <a:avLst/>
          </a:prstGeom>
          <a:noFill/>
          <a:ln>
            <a:noFill/>
          </a:ln>
        </p:spPr>
      </p:sp>
      <p:sp>
        <p:nvSpPr>
          <p:cNvPr id="616" name="Google Shape;616;p84"/>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17" name="Google Shape;617;p8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618"/>
        <p:cNvGrpSpPr/>
        <p:nvPr/>
      </p:nvGrpSpPr>
      <p:grpSpPr>
        <a:xfrm>
          <a:off x="0" y="0"/>
          <a:ext cx="0" cy="0"/>
          <a:chOff x="0" y="0"/>
          <a:chExt cx="0" cy="0"/>
        </a:xfrm>
      </p:grpSpPr>
      <p:sp>
        <p:nvSpPr>
          <p:cNvPr id="619" name="Google Shape;619;p85"/>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20" name="Google Shape;620;p85"/>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621" name="Google Shape;621;p85"/>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22" name="Google Shape;622;p8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623"/>
        <p:cNvGrpSpPr/>
        <p:nvPr/>
      </p:nvGrpSpPr>
      <p:grpSpPr>
        <a:xfrm>
          <a:off x="0" y="0"/>
          <a:ext cx="0" cy="0"/>
          <a:chOff x="0" y="0"/>
          <a:chExt cx="0" cy="0"/>
        </a:xfrm>
      </p:grpSpPr>
      <p:sp>
        <p:nvSpPr>
          <p:cNvPr id="624" name="Google Shape;624;p86"/>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25" name="Google Shape;625;p86"/>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626" name="Google Shape;626;p86"/>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627" name="Google Shape;627;p8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28" name="Google Shape;628;p8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629"/>
        <p:cNvGrpSpPr/>
        <p:nvPr/>
      </p:nvGrpSpPr>
      <p:grpSpPr>
        <a:xfrm>
          <a:off x="0" y="0"/>
          <a:ext cx="0" cy="0"/>
          <a:chOff x="0" y="0"/>
          <a:chExt cx="0" cy="0"/>
        </a:xfrm>
      </p:grpSpPr>
      <p:sp>
        <p:nvSpPr>
          <p:cNvPr id="630" name="Google Shape;630;p87"/>
          <p:cNvSpPr txBox="1">
            <a:spLocks noGrp="1"/>
          </p:cNvSpPr>
          <p:nvPr>
            <p:ph type="body" idx="1"/>
          </p:nvPr>
        </p:nvSpPr>
        <p:spPr>
          <a:xfrm>
            <a:off x="717176" y="1681163"/>
            <a:ext cx="52803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31" name="Google Shape;631;p87"/>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632" name="Google Shape;632;p87"/>
          <p:cNvSpPr txBox="1">
            <a:spLocks noGrp="1"/>
          </p:cNvSpPr>
          <p:nvPr>
            <p:ph type="body" idx="3"/>
          </p:nvPr>
        </p:nvSpPr>
        <p:spPr>
          <a:xfrm>
            <a:off x="6172200" y="1681163"/>
            <a:ext cx="53295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33" name="Google Shape;633;p87"/>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634" name="Google Shape;634;p87"/>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Calibri"/>
              <a:buNone/>
              <a:defRPr sz="3200">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35" name="Google Shape;635;p87"/>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36" name="Google Shape;636;p8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637"/>
        <p:cNvGrpSpPr/>
        <p:nvPr/>
      </p:nvGrpSpPr>
      <p:grpSpPr>
        <a:xfrm>
          <a:off x="0" y="0"/>
          <a:ext cx="0" cy="0"/>
          <a:chOff x="0" y="0"/>
          <a:chExt cx="0" cy="0"/>
        </a:xfrm>
      </p:grpSpPr>
      <p:sp>
        <p:nvSpPr>
          <p:cNvPr id="638" name="Google Shape;638;p88"/>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639" name="Google Shape;639;p88"/>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40" name="Google Shape;640;p8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41" name="Google Shape;641;p8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642"/>
        <p:cNvGrpSpPr/>
        <p:nvPr/>
      </p:nvGrpSpPr>
      <p:grpSpPr>
        <a:xfrm>
          <a:off x="0" y="0"/>
          <a:ext cx="0" cy="0"/>
          <a:chOff x="0" y="0"/>
          <a:chExt cx="0" cy="0"/>
        </a:xfrm>
      </p:grpSpPr>
      <p:sp>
        <p:nvSpPr>
          <p:cNvPr id="643" name="Google Shape;643;p89"/>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900">
                <a:solidFill>
                  <a:schemeClr val="lt1"/>
                </a:solidFill>
                <a:latin typeface="Calibri"/>
                <a:ea typeface="Calibri"/>
                <a:cs typeface="Calibri"/>
                <a:sym typeface="Calibri"/>
              </a:rPr>
              <a:t>v</a:t>
            </a:r>
            <a:endParaRPr sz="1500"/>
          </a:p>
        </p:txBody>
      </p:sp>
      <p:sp>
        <p:nvSpPr>
          <p:cNvPr id="644" name="Google Shape;644;p89"/>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645" name="Google Shape;645;p8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46" name="Google Shape;646;p8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647"/>
        <p:cNvGrpSpPr/>
        <p:nvPr/>
      </p:nvGrpSpPr>
      <p:grpSpPr>
        <a:xfrm>
          <a:off x="0" y="0"/>
          <a:ext cx="0" cy="0"/>
          <a:chOff x="0" y="0"/>
          <a:chExt cx="0" cy="0"/>
        </a:xfrm>
      </p:grpSpPr>
      <p:sp>
        <p:nvSpPr>
          <p:cNvPr id="648" name="Google Shape;648;p90"/>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649" name="Google Shape;649;p90"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650" name="Google Shape;650;p90"/>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51" name="Google Shape;651;p90"/>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652" name="Google Shape;652;p9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53" name="Google Shape;653;p9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654"/>
        <p:cNvGrpSpPr/>
        <p:nvPr/>
      </p:nvGrpSpPr>
      <p:grpSpPr>
        <a:xfrm>
          <a:off x="0" y="0"/>
          <a:ext cx="0" cy="0"/>
          <a:chOff x="0" y="0"/>
          <a:chExt cx="0" cy="0"/>
        </a:xfrm>
      </p:grpSpPr>
      <p:sp>
        <p:nvSpPr>
          <p:cNvPr id="655" name="Google Shape;655;p91"/>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656" name="Google Shape;656;p91"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657" name="Google Shape;657;p91"/>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658" name="Google Shape;658;p91"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659" name="Google Shape;659;p91"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660" name="Google Shape;660;p91"/>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661" name="Google Shape;661;p9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62" name="Google Shape;662;p9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3"/>
        </a:solidFill>
        <a:effectLst/>
      </p:bgPr>
    </p:bg>
    <p:spTree>
      <p:nvGrpSpPr>
        <p:cNvPr id="1" name="Shape 663"/>
        <p:cNvGrpSpPr/>
        <p:nvPr/>
      </p:nvGrpSpPr>
      <p:grpSpPr>
        <a:xfrm>
          <a:off x="0" y="0"/>
          <a:ext cx="0" cy="0"/>
          <a:chOff x="0" y="0"/>
          <a:chExt cx="0" cy="0"/>
        </a:xfrm>
      </p:grpSpPr>
      <p:sp>
        <p:nvSpPr>
          <p:cNvPr id="664" name="Google Shape;664;p92"/>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Calibri"/>
              <a:ea typeface="Calibri"/>
              <a:cs typeface="Calibri"/>
              <a:sym typeface="Calibri"/>
            </a:endParaRPr>
          </a:p>
        </p:txBody>
      </p:sp>
      <p:pic>
        <p:nvPicPr>
          <p:cNvPr id="665" name="Google Shape;665;p9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666" name="Google Shape;666;p92"/>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67" name="Google Shape;667;p92"/>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sz="1500"/>
            </a:lvl1pPr>
            <a:lvl2pPr lvl="1" algn="l">
              <a:spcBef>
                <a:spcPts val="0"/>
              </a:spcBef>
              <a:spcAft>
                <a:spcPts val="0"/>
              </a:spcAft>
              <a:buSzPts val="1500"/>
              <a:buNone/>
              <a:defRPr sz="1500"/>
            </a:lvl2pPr>
            <a:lvl3pPr lvl="2" algn="l">
              <a:spcBef>
                <a:spcPts val="0"/>
              </a:spcBef>
              <a:spcAft>
                <a:spcPts val="0"/>
              </a:spcAft>
              <a:buSzPts val="1500"/>
              <a:buNone/>
              <a:defRPr sz="1500"/>
            </a:lvl3pPr>
            <a:lvl4pPr lvl="3" algn="l">
              <a:spcBef>
                <a:spcPts val="0"/>
              </a:spcBef>
              <a:spcAft>
                <a:spcPts val="0"/>
              </a:spcAft>
              <a:buSzPts val="1500"/>
              <a:buNone/>
              <a:defRPr sz="1500"/>
            </a:lvl4pPr>
            <a:lvl5pPr lvl="4" algn="l">
              <a:spcBef>
                <a:spcPts val="0"/>
              </a:spcBef>
              <a:spcAft>
                <a:spcPts val="0"/>
              </a:spcAft>
              <a:buSzPts val="1500"/>
              <a:buNone/>
              <a:defRPr sz="1500"/>
            </a:lvl5pPr>
            <a:lvl6pPr lvl="5" algn="l">
              <a:spcBef>
                <a:spcPts val="0"/>
              </a:spcBef>
              <a:spcAft>
                <a:spcPts val="0"/>
              </a:spcAft>
              <a:buSzPts val="1500"/>
              <a:buNone/>
              <a:defRPr sz="1500"/>
            </a:lvl6pPr>
            <a:lvl7pPr lvl="6" algn="l">
              <a:spcBef>
                <a:spcPts val="0"/>
              </a:spcBef>
              <a:spcAft>
                <a:spcPts val="0"/>
              </a:spcAft>
              <a:buSzPts val="1500"/>
              <a:buNone/>
              <a:defRPr sz="1500"/>
            </a:lvl7pPr>
            <a:lvl8pPr lvl="7" algn="l">
              <a:spcBef>
                <a:spcPts val="0"/>
              </a:spcBef>
              <a:spcAft>
                <a:spcPts val="0"/>
              </a:spcAft>
              <a:buSzPts val="1500"/>
              <a:buNone/>
              <a:defRPr sz="1500"/>
            </a:lvl8pPr>
            <a:lvl9pPr lvl="8" algn="l">
              <a:spcBef>
                <a:spcPts val="0"/>
              </a:spcBef>
              <a:spcAft>
                <a:spcPts val="0"/>
              </a:spcAft>
              <a:buSzPts val="1500"/>
              <a:buNone/>
              <a:defRPr sz="1500"/>
            </a:lvl9pPr>
          </a:lstStyle>
          <a:p>
            <a:endParaRPr/>
          </a:p>
        </p:txBody>
      </p:sp>
      <p:sp>
        <p:nvSpPr>
          <p:cNvPr id="668" name="Google Shape;668;p92"/>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500"/>
              <a:buNone/>
              <a:defRPr sz="1500"/>
            </a:lvl1pPr>
            <a:lvl2pPr lvl="1" algn="l">
              <a:spcBef>
                <a:spcPts val="0"/>
              </a:spcBef>
              <a:spcAft>
                <a:spcPts val="0"/>
              </a:spcAft>
              <a:buSzPts val="1500"/>
              <a:buNone/>
              <a:defRPr sz="1500"/>
            </a:lvl2pPr>
            <a:lvl3pPr lvl="2" algn="l">
              <a:spcBef>
                <a:spcPts val="0"/>
              </a:spcBef>
              <a:spcAft>
                <a:spcPts val="0"/>
              </a:spcAft>
              <a:buSzPts val="1500"/>
              <a:buNone/>
              <a:defRPr sz="1500"/>
            </a:lvl3pPr>
            <a:lvl4pPr lvl="3" algn="l">
              <a:spcBef>
                <a:spcPts val="0"/>
              </a:spcBef>
              <a:spcAft>
                <a:spcPts val="0"/>
              </a:spcAft>
              <a:buSzPts val="1500"/>
              <a:buNone/>
              <a:defRPr sz="1500"/>
            </a:lvl4pPr>
            <a:lvl5pPr lvl="4" algn="l">
              <a:spcBef>
                <a:spcPts val="0"/>
              </a:spcBef>
              <a:spcAft>
                <a:spcPts val="0"/>
              </a:spcAft>
              <a:buSzPts val="1500"/>
              <a:buNone/>
              <a:defRPr sz="1500"/>
            </a:lvl5pPr>
            <a:lvl6pPr lvl="5" algn="l">
              <a:spcBef>
                <a:spcPts val="0"/>
              </a:spcBef>
              <a:spcAft>
                <a:spcPts val="0"/>
              </a:spcAft>
              <a:buSzPts val="1500"/>
              <a:buNone/>
              <a:defRPr sz="1500"/>
            </a:lvl6pPr>
            <a:lvl7pPr lvl="6" algn="l">
              <a:spcBef>
                <a:spcPts val="0"/>
              </a:spcBef>
              <a:spcAft>
                <a:spcPts val="0"/>
              </a:spcAft>
              <a:buSzPts val="1500"/>
              <a:buNone/>
              <a:defRPr sz="1500"/>
            </a:lvl7pPr>
            <a:lvl8pPr lvl="7" algn="l">
              <a:spcBef>
                <a:spcPts val="0"/>
              </a:spcBef>
              <a:spcAft>
                <a:spcPts val="0"/>
              </a:spcAft>
              <a:buSzPts val="1500"/>
              <a:buNone/>
              <a:defRPr sz="1500"/>
            </a:lvl8pPr>
            <a:lvl9pPr lvl="8" algn="l">
              <a:spcBef>
                <a:spcPts val="0"/>
              </a:spcBef>
              <a:spcAft>
                <a:spcPts val="0"/>
              </a:spcAft>
              <a:buSzPts val="1500"/>
              <a:buNone/>
              <a:defRPr sz="1500"/>
            </a:lvl9pPr>
          </a:lstStyle>
          <a:p>
            <a:endParaRPr/>
          </a:p>
        </p:txBody>
      </p:sp>
      <p:sp>
        <p:nvSpPr>
          <p:cNvPr id="669" name="Google Shape;669;p9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70" name="Google Shape;670;p92"/>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le Only">
  <p:cSld name="Title Only">
    <p:spTree>
      <p:nvGrpSpPr>
        <p:cNvPr id="1" name="Shape 84"/>
        <p:cNvGrpSpPr/>
        <p:nvPr/>
      </p:nvGrpSpPr>
      <p:grpSpPr>
        <a:xfrm>
          <a:off x="0" y="0"/>
          <a:ext cx="0" cy="0"/>
          <a:chOff x="0" y="0"/>
          <a:chExt cx="0" cy="0"/>
        </a:xfrm>
      </p:grpSpPr>
      <p:sp>
        <p:nvSpPr>
          <p:cNvPr id="85" name="Google Shape;85;p10"/>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6" name="Google Shape;86;p10"/>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9" name="Google Shape;89;p1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Large Type 1">
  <p:cSld name="Large Type_1">
    <p:bg>
      <p:bgPr>
        <a:solidFill>
          <a:schemeClr val="dk2"/>
        </a:solidFill>
        <a:effectLst/>
      </p:bgPr>
    </p:bg>
    <p:spTree>
      <p:nvGrpSpPr>
        <p:cNvPr id="1" name="Shape 671"/>
        <p:cNvGrpSpPr/>
        <p:nvPr/>
      </p:nvGrpSpPr>
      <p:grpSpPr>
        <a:xfrm>
          <a:off x="0" y="0"/>
          <a:ext cx="0" cy="0"/>
          <a:chOff x="0" y="0"/>
          <a:chExt cx="0" cy="0"/>
        </a:xfrm>
      </p:grpSpPr>
      <p:sp>
        <p:nvSpPr>
          <p:cNvPr id="672" name="Google Shape;672;p93"/>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673" name="Google Shape;673;p9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674" name="Google Shape;674;p93"/>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75" name="Google Shape;675;p93"/>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500"/>
              <a:buFont typeface="Calibri"/>
              <a:buNone/>
              <a:defRPr sz="1500"/>
            </a:lvl1pPr>
            <a:lvl2pPr lvl="1" algn="l">
              <a:spcBef>
                <a:spcPts val="0"/>
              </a:spcBef>
              <a:spcAft>
                <a:spcPts val="0"/>
              </a:spcAft>
              <a:buClr>
                <a:schemeClr val="dk1"/>
              </a:buClr>
              <a:buSzPts val="1500"/>
              <a:buFont typeface="Calibri"/>
              <a:buNone/>
              <a:defRPr sz="1500"/>
            </a:lvl2pPr>
            <a:lvl3pPr lvl="2" algn="l">
              <a:spcBef>
                <a:spcPts val="0"/>
              </a:spcBef>
              <a:spcAft>
                <a:spcPts val="0"/>
              </a:spcAft>
              <a:buClr>
                <a:schemeClr val="dk1"/>
              </a:buClr>
              <a:buSzPts val="1500"/>
              <a:buFont typeface="Calibri"/>
              <a:buNone/>
              <a:defRPr sz="1500"/>
            </a:lvl3pPr>
            <a:lvl4pPr lvl="3" algn="l">
              <a:spcBef>
                <a:spcPts val="0"/>
              </a:spcBef>
              <a:spcAft>
                <a:spcPts val="0"/>
              </a:spcAft>
              <a:buClr>
                <a:schemeClr val="dk1"/>
              </a:buClr>
              <a:buSzPts val="1500"/>
              <a:buFont typeface="Calibri"/>
              <a:buNone/>
              <a:defRPr sz="1500"/>
            </a:lvl4pPr>
            <a:lvl5pPr lvl="4" algn="l">
              <a:spcBef>
                <a:spcPts val="0"/>
              </a:spcBef>
              <a:spcAft>
                <a:spcPts val="0"/>
              </a:spcAft>
              <a:buClr>
                <a:schemeClr val="dk1"/>
              </a:buClr>
              <a:buSzPts val="1500"/>
              <a:buFont typeface="Calibri"/>
              <a:buNone/>
              <a:defRPr sz="1500"/>
            </a:lvl5pPr>
            <a:lvl6pPr lvl="5" algn="l">
              <a:spcBef>
                <a:spcPts val="0"/>
              </a:spcBef>
              <a:spcAft>
                <a:spcPts val="0"/>
              </a:spcAft>
              <a:buClr>
                <a:schemeClr val="dk1"/>
              </a:buClr>
              <a:buSzPts val="1500"/>
              <a:buFont typeface="Calibri"/>
              <a:buNone/>
              <a:defRPr sz="1500"/>
            </a:lvl6pPr>
            <a:lvl7pPr lvl="6" algn="l">
              <a:spcBef>
                <a:spcPts val="0"/>
              </a:spcBef>
              <a:spcAft>
                <a:spcPts val="0"/>
              </a:spcAft>
              <a:buClr>
                <a:schemeClr val="dk1"/>
              </a:buClr>
              <a:buSzPts val="1500"/>
              <a:buFont typeface="Calibri"/>
              <a:buNone/>
              <a:defRPr sz="1500"/>
            </a:lvl7pPr>
            <a:lvl8pPr lvl="7" algn="l">
              <a:spcBef>
                <a:spcPts val="0"/>
              </a:spcBef>
              <a:spcAft>
                <a:spcPts val="0"/>
              </a:spcAft>
              <a:buClr>
                <a:schemeClr val="dk1"/>
              </a:buClr>
              <a:buSzPts val="1500"/>
              <a:buFont typeface="Calibri"/>
              <a:buNone/>
              <a:defRPr sz="1500"/>
            </a:lvl8pPr>
            <a:lvl9pPr lvl="8" algn="l">
              <a:spcBef>
                <a:spcPts val="0"/>
              </a:spcBef>
              <a:spcAft>
                <a:spcPts val="0"/>
              </a:spcAft>
              <a:buClr>
                <a:schemeClr val="dk1"/>
              </a:buClr>
              <a:buSzPts val="1500"/>
              <a:buFont typeface="Calibri"/>
              <a:buNone/>
              <a:defRPr sz="1500"/>
            </a:lvl9pPr>
          </a:lstStyle>
          <a:p>
            <a:endParaRPr/>
          </a:p>
        </p:txBody>
      </p:sp>
      <p:sp>
        <p:nvSpPr>
          <p:cNvPr id="676" name="Google Shape;676;p93"/>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500"/>
              <a:buFont typeface="Calibri"/>
              <a:buNone/>
              <a:defRPr sz="1500"/>
            </a:lvl1pPr>
            <a:lvl2pPr lvl="1" algn="l">
              <a:spcBef>
                <a:spcPts val="0"/>
              </a:spcBef>
              <a:spcAft>
                <a:spcPts val="0"/>
              </a:spcAft>
              <a:buClr>
                <a:schemeClr val="dk1"/>
              </a:buClr>
              <a:buSzPts val="1500"/>
              <a:buFont typeface="Calibri"/>
              <a:buNone/>
              <a:defRPr sz="1500"/>
            </a:lvl2pPr>
            <a:lvl3pPr lvl="2" algn="l">
              <a:spcBef>
                <a:spcPts val="0"/>
              </a:spcBef>
              <a:spcAft>
                <a:spcPts val="0"/>
              </a:spcAft>
              <a:buClr>
                <a:schemeClr val="dk1"/>
              </a:buClr>
              <a:buSzPts val="1500"/>
              <a:buFont typeface="Calibri"/>
              <a:buNone/>
              <a:defRPr sz="1500"/>
            </a:lvl3pPr>
            <a:lvl4pPr lvl="3" algn="l">
              <a:spcBef>
                <a:spcPts val="0"/>
              </a:spcBef>
              <a:spcAft>
                <a:spcPts val="0"/>
              </a:spcAft>
              <a:buClr>
                <a:schemeClr val="dk1"/>
              </a:buClr>
              <a:buSzPts val="1500"/>
              <a:buFont typeface="Calibri"/>
              <a:buNone/>
              <a:defRPr sz="1500"/>
            </a:lvl4pPr>
            <a:lvl5pPr lvl="4" algn="l">
              <a:spcBef>
                <a:spcPts val="0"/>
              </a:spcBef>
              <a:spcAft>
                <a:spcPts val="0"/>
              </a:spcAft>
              <a:buClr>
                <a:schemeClr val="dk1"/>
              </a:buClr>
              <a:buSzPts val="1500"/>
              <a:buFont typeface="Calibri"/>
              <a:buNone/>
              <a:defRPr sz="1500"/>
            </a:lvl5pPr>
            <a:lvl6pPr lvl="5" algn="l">
              <a:spcBef>
                <a:spcPts val="0"/>
              </a:spcBef>
              <a:spcAft>
                <a:spcPts val="0"/>
              </a:spcAft>
              <a:buClr>
                <a:schemeClr val="dk1"/>
              </a:buClr>
              <a:buSzPts val="1500"/>
              <a:buFont typeface="Calibri"/>
              <a:buNone/>
              <a:defRPr sz="1500"/>
            </a:lvl6pPr>
            <a:lvl7pPr lvl="6" algn="l">
              <a:spcBef>
                <a:spcPts val="0"/>
              </a:spcBef>
              <a:spcAft>
                <a:spcPts val="0"/>
              </a:spcAft>
              <a:buClr>
                <a:schemeClr val="dk1"/>
              </a:buClr>
              <a:buSzPts val="1500"/>
              <a:buFont typeface="Calibri"/>
              <a:buNone/>
              <a:defRPr sz="1500"/>
            </a:lvl7pPr>
            <a:lvl8pPr lvl="7" algn="l">
              <a:spcBef>
                <a:spcPts val="0"/>
              </a:spcBef>
              <a:spcAft>
                <a:spcPts val="0"/>
              </a:spcAft>
              <a:buClr>
                <a:schemeClr val="dk1"/>
              </a:buClr>
              <a:buSzPts val="1500"/>
              <a:buFont typeface="Calibri"/>
              <a:buNone/>
              <a:defRPr sz="1500"/>
            </a:lvl8pPr>
            <a:lvl9pPr lvl="8" algn="l">
              <a:spcBef>
                <a:spcPts val="0"/>
              </a:spcBef>
              <a:spcAft>
                <a:spcPts val="0"/>
              </a:spcAft>
              <a:buClr>
                <a:schemeClr val="dk1"/>
              </a:buClr>
              <a:buSzPts val="1500"/>
              <a:buFont typeface="Calibri"/>
              <a:buNone/>
              <a:defRPr sz="1500"/>
            </a:lvl9pPr>
          </a:lstStyle>
          <a:p>
            <a:endParaRPr/>
          </a:p>
        </p:txBody>
      </p:sp>
      <p:sp>
        <p:nvSpPr>
          <p:cNvPr id="677" name="Google Shape;677;p9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678" name="Google Shape;678;p93"/>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matchingName="Large Type 2">
  <p:cSld name="Large Type_2">
    <p:bg>
      <p:bgPr>
        <a:solidFill>
          <a:schemeClr val="dk2"/>
        </a:solidFill>
        <a:effectLst/>
      </p:bgPr>
    </p:bg>
    <p:spTree>
      <p:nvGrpSpPr>
        <p:cNvPr id="1" name="Shape 679"/>
        <p:cNvGrpSpPr/>
        <p:nvPr/>
      </p:nvGrpSpPr>
      <p:grpSpPr>
        <a:xfrm>
          <a:off x="0" y="0"/>
          <a:ext cx="0" cy="0"/>
          <a:chOff x="0" y="0"/>
          <a:chExt cx="0" cy="0"/>
        </a:xfrm>
      </p:grpSpPr>
      <p:sp>
        <p:nvSpPr>
          <p:cNvPr id="680" name="Google Shape;680;p94"/>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Calibri"/>
              <a:ea typeface="Calibri"/>
              <a:cs typeface="Calibri"/>
              <a:sym typeface="Calibri"/>
            </a:endParaRPr>
          </a:p>
        </p:txBody>
      </p:sp>
      <p:pic>
        <p:nvPicPr>
          <p:cNvPr id="681" name="Google Shape;681;p9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682" name="Google Shape;682;p94"/>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83" name="Google Shape;683;p94"/>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sz="1500"/>
            </a:lvl1pPr>
            <a:lvl2pPr lvl="1" algn="l">
              <a:spcBef>
                <a:spcPts val="0"/>
              </a:spcBef>
              <a:spcAft>
                <a:spcPts val="0"/>
              </a:spcAft>
              <a:buSzPts val="1500"/>
              <a:buNone/>
              <a:defRPr sz="1500"/>
            </a:lvl2pPr>
            <a:lvl3pPr lvl="2" algn="l">
              <a:spcBef>
                <a:spcPts val="0"/>
              </a:spcBef>
              <a:spcAft>
                <a:spcPts val="0"/>
              </a:spcAft>
              <a:buSzPts val="1500"/>
              <a:buNone/>
              <a:defRPr sz="1500"/>
            </a:lvl3pPr>
            <a:lvl4pPr lvl="3" algn="l">
              <a:spcBef>
                <a:spcPts val="0"/>
              </a:spcBef>
              <a:spcAft>
                <a:spcPts val="0"/>
              </a:spcAft>
              <a:buSzPts val="1500"/>
              <a:buNone/>
              <a:defRPr sz="1500"/>
            </a:lvl4pPr>
            <a:lvl5pPr lvl="4" algn="l">
              <a:spcBef>
                <a:spcPts val="0"/>
              </a:spcBef>
              <a:spcAft>
                <a:spcPts val="0"/>
              </a:spcAft>
              <a:buSzPts val="1500"/>
              <a:buNone/>
              <a:defRPr sz="1500"/>
            </a:lvl5pPr>
            <a:lvl6pPr lvl="5" algn="l">
              <a:spcBef>
                <a:spcPts val="0"/>
              </a:spcBef>
              <a:spcAft>
                <a:spcPts val="0"/>
              </a:spcAft>
              <a:buSzPts val="1500"/>
              <a:buNone/>
              <a:defRPr sz="1500"/>
            </a:lvl6pPr>
            <a:lvl7pPr lvl="6" algn="l">
              <a:spcBef>
                <a:spcPts val="0"/>
              </a:spcBef>
              <a:spcAft>
                <a:spcPts val="0"/>
              </a:spcAft>
              <a:buSzPts val="1500"/>
              <a:buNone/>
              <a:defRPr sz="1500"/>
            </a:lvl7pPr>
            <a:lvl8pPr lvl="7" algn="l">
              <a:spcBef>
                <a:spcPts val="0"/>
              </a:spcBef>
              <a:spcAft>
                <a:spcPts val="0"/>
              </a:spcAft>
              <a:buSzPts val="1500"/>
              <a:buNone/>
              <a:defRPr sz="1500"/>
            </a:lvl8pPr>
            <a:lvl9pPr lvl="8" algn="l">
              <a:spcBef>
                <a:spcPts val="0"/>
              </a:spcBef>
              <a:spcAft>
                <a:spcPts val="0"/>
              </a:spcAft>
              <a:buSzPts val="1500"/>
              <a:buNone/>
              <a:defRPr sz="1500"/>
            </a:lvl9pPr>
          </a:lstStyle>
          <a:p>
            <a:endParaRPr/>
          </a:p>
        </p:txBody>
      </p:sp>
      <p:sp>
        <p:nvSpPr>
          <p:cNvPr id="684" name="Google Shape;684;p94"/>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500"/>
              <a:buNone/>
              <a:defRPr sz="1500"/>
            </a:lvl1pPr>
            <a:lvl2pPr lvl="1" algn="l">
              <a:spcBef>
                <a:spcPts val="0"/>
              </a:spcBef>
              <a:spcAft>
                <a:spcPts val="0"/>
              </a:spcAft>
              <a:buSzPts val="1500"/>
              <a:buNone/>
              <a:defRPr sz="1500"/>
            </a:lvl2pPr>
            <a:lvl3pPr lvl="2" algn="l">
              <a:spcBef>
                <a:spcPts val="0"/>
              </a:spcBef>
              <a:spcAft>
                <a:spcPts val="0"/>
              </a:spcAft>
              <a:buSzPts val="1500"/>
              <a:buNone/>
              <a:defRPr sz="1500"/>
            </a:lvl3pPr>
            <a:lvl4pPr lvl="3" algn="l">
              <a:spcBef>
                <a:spcPts val="0"/>
              </a:spcBef>
              <a:spcAft>
                <a:spcPts val="0"/>
              </a:spcAft>
              <a:buSzPts val="1500"/>
              <a:buNone/>
              <a:defRPr sz="1500"/>
            </a:lvl4pPr>
            <a:lvl5pPr lvl="4" algn="l">
              <a:spcBef>
                <a:spcPts val="0"/>
              </a:spcBef>
              <a:spcAft>
                <a:spcPts val="0"/>
              </a:spcAft>
              <a:buSzPts val="1500"/>
              <a:buNone/>
              <a:defRPr sz="1500"/>
            </a:lvl5pPr>
            <a:lvl6pPr lvl="5" algn="l">
              <a:spcBef>
                <a:spcPts val="0"/>
              </a:spcBef>
              <a:spcAft>
                <a:spcPts val="0"/>
              </a:spcAft>
              <a:buSzPts val="1500"/>
              <a:buNone/>
              <a:defRPr sz="1500"/>
            </a:lvl6pPr>
            <a:lvl7pPr lvl="6" algn="l">
              <a:spcBef>
                <a:spcPts val="0"/>
              </a:spcBef>
              <a:spcAft>
                <a:spcPts val="0"/>
              </a:spcAft>
              <a:buSzPts val="1500"/>
              <a:buNone/>
              <a:defRPr sz="1500"/>
            </a:lvl7pPr>
            <a:lvl8pPr lvl="7" algn="l">
              <a:spcBef>
                <a:spcPts val="0"/>
              </a:spcBef>
              <a:spcAft>
                <a:spcPts val="0"/>
              </a:spcAft>
              <a:buSzPts val="1500"/>
              <a:buNone/>
              <a:defRPr sz="1500"/>
            </a:lvl8pPr>
            <a:lvl9pPr lvl="8" algn="l">
              <a:spcBef>
                <a:spcPts val="0"/>
              </a:spcBef>
              <a:spcAft>
                <a:spcPts val="0"/>
              </a:spcAft>
              <a:buSzPts val="1500"/>
              <a:buNone/>
              <a:defRPr sz="1500"/>
            </a:lvl9pPr>
          </a:lstStyle>
          <a:p>
            <a:endParaRPr/>
          </a:p>
        </p:txBody>
      </p:sp>
      <p:sp>
        <p:nvSpPr>
          <p:cNvPr id="685" name="Google Shape;685;p9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86" name="Google Shape;686;p94"/>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Large Type 3">
  <p:cSld name="Large Type_3">
    <p:bg>
      <p:bgPr>
        <a:solidFill>
          <a:schemeClr val="accent5"/>
        </a:solidFill>
        <a:effectLst/>
      </p:bgPr>
    </p:bg>
    <p:spTree>
      <p:nvGrpSpPr>
        <p:cNvPr id="1" name="Shape 687"/>
        <p:cNvGrpSpPr/>
        <p:nvPr/>
      </p:nvGrpSpPr>
      <p:grpSpPr>
        <a:xfrm>
          <a:off x="0" y="0"/>
          <a:ext cx="0" cy="0"/>
          <a:chOff x="0" y="0"/>
          <a:chExt cx="0" cy="0"/>
        </a:xfrm>
      </p:grpSpPr>
      <p:sp>
        <p:nvSpPr>
          <p:cNvPr id="688" name="Google Shape;688;p95"/>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Calibri"/>
              <a:ea typeface="Calibri"/>
              <a:cs typeface="Calibri"/>
              <a:sym typeface="Calibri"/>
            </a:endParaRPr>
          </a:p>
        </p:txBody>
      </p:sp>
      <p:pic>
        <p:nvPicPr>
          <p:cNvPr id="689" name="Google Shape;689;p95"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690" name="Google Shape;690;p95"/>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91" name="Google Shape;691;p95"/>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sz="1500"/>
            </a:lvl1pPr>
            <a:lvl2pPr lvl="1" algn="l">
              <a:spcBef>
                <a:spcPts val="0"/>
              </a:spcBef>
              <a:spcAft>
                <a:spcPts val="0"/>
              </a:spcAft>
              <a:buSzPts val="1500"/>
              <a:buNone/>
              <a:defRPr sz="1500"/>
            </a:lvl2pPr>
            <a:lvl3pPr lvl="2" algn="l">
              <a:spcBef>
                <a:spcPts val="0"/>
              </a:spcBef>
              <a:spcAft>
                <a:spcPts val="0"/>
              </a:spcAft>
              <a:buSzPts val="1500"/>
              <a:buNone/>
              <a:defRPr sz="1500"/>
            </a:lvl3pPr>
            <a:lvl4pPr lvl="3" algn="l">
              <a:spcBef>
                <a:spcPts val="0"/>
              </a:spcBef>
              <a:spcAft>
                <a:spcPts val="0"/>
              </a:spcAft>
              <a:buSzPts val="1500"/>
              <a:buNone/>
              <a:defRPr sz="1500"/>
            </a:lvl4pPr>
            <a:lvl5pPr lvl="4" algn="l">
              <a:spcBef>
                <a:spcPts val="0"/>
              </a:spcBef>
              <a:spcAft>
                <a:spcPts val="0"/>
              </a:spcAft>
              <a:buSzPts val="1500"/>
              <a:buNone/>
              <a:defRPr sz="1500"/>
            </a:lvl5pPr>
            <a:lvl6pPr lvl="5" algn="l">
              <a:spcBef>
                <a:spcPts val="0"/>
              </a:spcBef>
              <a:spcAft>
                <a:spcPts val="0"/>
              </a:spcAft>
              <a:buSzPts val="1500"/>
              <a:buNone/>
              <a:defRPr sz="1500"/>
            </a:lvl6pPr>
            <a:lvl7pPr lvl="6" algn="l">
              <a:spcBef>
                <a:spcPts val="0"/>
              </a:spcBef>
              <a:spcAft>
                <a:spcPts val="0"/>
              </a:spcAft>
              <a:buSzPts val="1500"/>
              <a:buNone/>
              <a:defRPr sz="1500"/>
            </a:lvl7pPr>
            <a:lvl8pPr lvl="7" algn="l">
              <a:spcBef>
                <a:spcPts val="0"/>
              </a:spcBef>
              <a:spcAft>
                <a:spcPts val="0"/>
              </a:spcAft>
              <a:buSzPts val="1500"/>
              <a:buNone/>
              <a:defRPr sz="1500"/>
            </a:lvl8pPr>
            <a:lvl9pPr lvl="8" algn="l">
              <a:spcBef>
                <a:spcPts val="0"/>
              </a:spcBef>
              <a:spcAft>
                <a:spcPts val="0"/>
              </a:spcAft>
              <a:buSzPts val="1500"/>
              <a:buNone/>
              <a:defRPr sz="1500"/>
            </a:lvl9pPr>
          </a:lstStyle>
          <a:p>
            <a:endParaRPr/>
          </a:p>
        </p:txBody>
      </p:sp>
      <p:sp>
        <p:nvSpPr>
          <p:cNvPr id="692" name="Google Shape;692;p95"/>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500"/>
              <a:buNone/>
              <a:defRPr sz="1500"/>
            </a:lvl1pPr>
            <a:lvl2pPr lvl="1" algn="l">
              <a:spcBef>
                <a:spcPts val="0"/>
              </a:spcBef>
              <a:spcAft>
                <a:spcPts val="0"/>
              </a:spcAft>
              <a:buSzPts val="1500"/>
              <a:buNone/>
              <a:defRPr sz="1500"/>
            </a:lvl2pPr>
            <a:lvl3pPr lvl="2" algn="l">
              <a:spcBef>
                <a:spcPts val="0"/>
              </a:spcBef>
              <a:spcAft>
                <a:spcPts val="0"/>
              </a:spcAft>
              <a:buSzPts val="1500"/>
              <a:buNone/>
              <a:defRPr sz="1500"/>
            </a:lvl3pPr>
            <a:lvl4pPr lvl="3" algn="l">
              <a:spcBef>
                <a:spcPts val="0"/>
              </a:spcBef>
              <a:spcAft>
                <a:spcPts val="0"/>
              </a:spcAft>
              <a:buSzPts val="1500"/>
              <a:buNone/>
              <a:defRPr sz="1500"/>
            </a:lvl4pPr>
            <a:lvl5pPr lvl="4" algn="l">
              <a:spcBef>
                <a:spcPts val="0"/>
              </a:spcBef>
              <a:spcAft>
                <a:spcPts val="0"/>
              </a:spcAft>
              <a:buSzPts val="1500"/>
              <a:buNone/>
              <a:defRPr sz="1500"/>
            </a:lvl5pPr>
            <a:lvl6pPr lvl="5" algn="l">
              <a:spcBef>
                <a:spcPts val="0"/>
              </a:spcBef>
              <a:spcAft>
                <a:spcPts val="0"/>
              </a:spcAft>
              <a:buSzPts val="1500"/>
              <a:buNone/>
              <a:defRPr sz="1500"/>
            </a:lvl6pPr>
            <a:lvl7pPr lvl="6" algn="l">
              <a:spcBef>
                <a:spcPts val="0"/>
              </a:spcBef>
              <a:spcAft>
                <a:spcPts val="0"/>
              </a:spcAft>
              <a:buSzPts val="1500"/>
              <a:buNone/>
              <a:defRPr sz="1500"/>
            </a:lvl7pPr>
            <a:lvl8pPr lvl="7" algn="l">
              <a:spcBef>
                <a:spcPts val="0"/>
              </a:spcBef>
              <a:spcAft>
                <a:spcPts val="0"/>
              </a:spcAft>
              <a:buSzPts val="1500"/>
              <a:buNone/>
              <a:defRPr sz="1500"/>
            </a:lvl8pPr>
            <a:lvl9pPr lvl="8" algn="l">
              <a:spcBef>
                <a:spcPts val="0"/>
              </a:spcBef>
              <a:spcAft>
                <a:spcPts val="0"/>
              </a:spcAft>
              <a:buSzPts val="1500"/>
              <a:buNone/>
              <a:defRPr sz="1500"/>
            </a:lvl9pPr>
          </a:lstStyle>
          <a:p>
            <a:endParaRPr/>
          </a:p>
        </p:txBody>
      </p:sp>
      <p:sp>
        <p:nvSpPr>
          <p:cNvPr id="693" name="Google Shape;693;p9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94" name="Google Shape;694;p95"/>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695"/>
        <p:cNvGrpSpPr/>
        <p:nvPr/>
      </p:nvGrpSpPr>
      <p:grpSpPr>
        <a:xfrm>
          <a:off x="0" y="0"/>
          <a:ext cx="0" cy="0"/>
          <a:chOff x="0" y="0"/>
          <a:chExt cx="0" cy="0"/>
        </a:xfrm>
      </p:grpSpPr>
      <p:sp>
        <p:nvSpPr>
          <p:cNvPr id="696" name="Google Shape;696;p96"/>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Calibri"/>
              <a:ea typeface="Calibri"/>
              <a:cs typeface="Calibri"/>
              <a:sym typeface="Calibri"/>
            </a:endParaRPr>
          </a:p>
        </p:txBody>
      </p:sp>
      <p:pic>
        <p:nvPicPr>
          <p:cNvPr id="697" name="Google Shape;697;p9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698" name="Google Shape;698;p96"/>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99" name="Google Shape;699;p96"/>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sz="1500"/>
            </a:lvl1pPr>
            <a:lvl2pPr lvl="1" algn="l">
              <a:spcBef>
                <a:spcPts val="0"/>
              </a:spcBef>
              <a:spcAft>
                <a:spcPts val="0"/>
              </a:spcAft>
              <a:buSzPts val="1500"/>
              <a:buNone/>
              <a:defRPr sz="1500"/>
            </a:lvl2pPr>
            <a:lvl3pPr lvl="2" algn="l">
              <a:spcBef>
                <a:spcPts val="0"/>
              </a:spcBef>
              <a:spcAft>
                <a:spcPts val="0"/>
              </a:spcAft>
              <a:buSzPts val="1500"/>
              <a:buNone/>
              <a:defRPr sz="1500"/>
            </a:lvl3pPr>
            <a:lvl4pPr lvl="3" algn="l">
              <a:spcBef>
                <a:spcPts val="0"/>
              </a:spcBef>
              <a:spcAft>
                <a:spcPts val="0"/>
              </a:spcAft>
              <a:buSzPts val="1500"/>
              <a:buNone/>
              <a:defRPr sz="1500"/>
            </a:lvl4pPr>
            <a:lvl5pPr lvl="4" algn="l">
              <a:spcBef>
                <a:spcPts val="0"/>
              </a:spcBef>
              <a:spcAft>
                <a:spcPts val="0"/>
              </a:spcAft>
              <a:buSzPts val="1500"/>
              <a:buNone/>
              <a:defRPr sz="1500"/>
            </a:lvl5pPr>
            <a:lvl6pPr lvl="5" algn="l">
              <a:spcBef>
                <a:spcPts val="0"/>
              </a:spcBef>
              <a:spcAft>
                <a:spcPts val="0"/>
              </a:spcAft>
              <a:buSzPts val="1500"/>
              <a:buNone/>
              <a:defRPr sz="1500"/>
            </a:lvl6pPr>
            <a:lvl7pPr lvl="6" algn="l">
              <a:spcBef>
                <a:spcPts val="0"/>
              </a:spcBef>
              <a:spcAft>
                <a:spcPts val="0"/>
              </a:spcAft>
              <a:buSzPts val="1500"/>
              <a:buNone/>
              <a:defRPr sz="1500"/>
            </a:lvl7pPr>
            <a:lvl8pPr lvl="7" algn="l">
              <a:spcBef>
                <a:spcPts val="0"/>
              </a:spcBef>
              <a:spcAft>
                <a:spcPts val="0"/>
              </a:spcAft>
              <a:buSzPts val="1500"/>
              <a:buNone/>
              <a:defRPr sz="1500"/>
            </a:lvl8pPr>
            <a:lvl9pPr lvl="8" algn="l">
              <a:spcBef>
                <a:spcPts val="0"/>
              </a:spcBef>
              <a:spcAft>
                <a:spcPts val="0"/>
              </a:spcAft>
              <a:buSzPts val="1500"/>
              <a:buNone/>
              <a:defRPr sz="1500"/>
            </a:lvl9pPr>
          </a:lstStyle>
          <a:p>
            <a:endParaRPr/>
          </a:p>
        </p:txBody>
      </p:sp>
      <p:sp>
        <p:nvSpPr>
          <p:cNvPr id="700" name="Google Shape;700;p96"/>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500"/>
              <a:buNone/>
              <a:defRPr sz="1500"/>
            </a:lvl1pPr>
            <a:lvl2pPr lvl="1" algn="l">
              <a:spcBef>
                <a:spcPts val="0"/>
              </a:spcBef>
              <a:spcAft>
                <a:spcPts val="0"/>
              </a:spcAft>
              <a:buSzPts val="1500"/>
              <a:buNone/>
              <a:defRPr sz="1500"/>
            </a:lvl2pPr>
            <a:lvl3pPr lvl="2" algn="l">
              <a:spcBef>
                <a:spcPts val="0"/>
              </a:spcBef>
              <a:spcAft>
                <a:spcPts val="0"/>
              </a:spcAft>
              <a:buSzPts val="1500"/>
              <a:buNone/>
              <a:defRPr sz="1500"/>
            </a:lvl3pPr>
            <a:lvl4pPr lvl="3" algn="l">
              <a:spcBef>
                <a:spcPts val="0"/>
              </a:spcBef>
              <a:spcAft>
                <a:spcPts val="0"/>
              </a:spcAft>
              <a:buSzPts val="1500"/>
              <a:buNone/>
              <a:defRPr sz="1500"/>
            </a:lvl4pPr>
            <a:lvl5pPr lvl="4" algn="l">
              <a:spcBef>
                <a:spcPts val="0"/>
              </a:spcBef>
              <a:spcAft>
                <a:spcPts val="0"/>
              </a:spcAft>
              <a:buSzPts val="1500"/>
              <a:buNone/>
              <a:defRPr sz="1500"/>
            </a:lvl5pPr>
            <a:lvl6pPr lvl="5" algn="l">
              <a:spcBef>
                <a:spcPts val="0"/>
              </a:spcBef>
              <a:spcAft>
                <a:spcPts val="0"/>
              </a:spcAft>
              <a:buSzPts val="1500"/>
              <a:buNone/>
              <a:defRPr sz="1500"/>
            </a:lvl6pPr>
            <a:lvl7pPr lvl="6" algn="l">
              <a:spcBef>
                <a:spcPts val="0"/>
              </a:spcBef>
              <a:spcAft>
                <a:spcPts val="0"/>
              </a:spcAft>
              <a:buSzPts val="1500"/>
              <a:buNone/>
              <a:defRPr sz="1500"/>
            </a:lvl7pPr>
            <a:lvl8pPr lvl="7" algn="l">
              <a:spcBef>
                <a:spcPts val="0"/>
              </a:spcBef>
              <a:spcAft>
                <a:spcPts val="0"/>
              </a:spcAft>
              <a:buSzPts val="1500"/>
              <a:buNone/>
              <a:defRPr sz="1500"/>
            </a:lvl8pPr>
            <a:lvl9pPr lvl="8" algn="l">
              <a:spcBef>
                <a:spcPts val="0"/>
              </a:spcBef>
              <a:spcAft>
                <a:spcPts val="0"/>
              </a:spcAft>
              <a:buSzPts val="1500"/>
              <a:buNone/>
              <a:defRPr sz="1500"/>
            </a:lvl9pPr>
          </a:lstStyle>
          <a:p>
            <a:endParaRPr/>
          </a:p>
        </p:txBody>
      </p:sp>
      <p:sp>
        <p:nvSpPr>
          <p:cNvPr id="701" name="Google Shape;701;p9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702" name="Google Shape;702;p96"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703" name="Google Shape;703;p96"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704" name="Google Shape;704;p96"/>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711"/>
        <p:cNvGrpSpPr/>
        <p:nvPr/>
      </p:nvGrpSpPr>
      <p:grpSpPr>
        <a:xfrm>
          <a:off x="0" y="0"/>
          <a:ext cx="0" cy="0"/>
          <a:chOff x="0" y="0"/>
          <a:chExt cx="0" cy="0"/>
        </a:xfrm>
      </p:grpSpPr>
      <p:sp>
        <p:nvSpPr>
          <p:cNvPr id="712" name="Google Shape;712;p9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13" name="Google Shape;713;p98"/>
          <p:cNvSpPr/>
          <p:nvPr/>
        </p:nvSpPr>
        <p:spPr>
          <a:xfrm>
            <a:off x="206188" y="5948082"/>
            <a:ext cx="11775000" cy="69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714" name="Google Shape;714;p98"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715" name="Google Shape;715;p98"/>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5400"/>
              <a:buFont typeface="Calibri"/>
              <a:buNone/>
              <a:defRPr sz="54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6" name="Google Shape;716;p98"/>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717" name="Google Shape;717;p98"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718" name="Google Shape;718;p9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0" i="0" u="none" strike="noStrike" cap="none">
                <a:solidFill>
                  <a:srgbClr val="595959"/>
                </a:solidFill>
                <a:latin typeface="Calibri"/>
                <a:ea typeface="Calibri"/>
                <a:cs typeface="Calibri"/>
                <a:sym typeface="Calibri"/>
              </a:rPr>
              <a:t>Oregon Department of Education</a:t>
            </a:r>
            <a:endParaRPr/>
          </a:p>
        </p:txBody>
      </p:sp>
      <p:sp>
        <p:nvSpPr>
          <p:cNvPr id="719" name="Google Shape;719;p9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720"/>
        <p:cNvGrpSpPr/>
        <p:nvPr/>
      </p:nvGrpSpPr>
      <p:grpSpPr>
        <a:xfrm>
          <a:off x="0" y="0"/>
          <a:ext cx="0" cy="0"/>
          <a:chOff x="0" y="0"/>
          <a:chExt cx="0" cy="0"/>
        </a:xfrm>
      </p:grpSpPr>
      <p:sp>
        <p:nvSpPr>
          <p:cNvPr id="721" name="Google Shape;721;p9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2" name="Google Shape;722;p99"/>
          <p:cNvSpPr/>
          <p:nvPr/>
        </p:nvSpPr>
        <p:spPr>
          <a:xfrm>
            <a:off x="206187" y="2488757"/>
            <a:ext cx="11775000" cy="19005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723" name="Google Shape;723;p99"/>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724" name="Google Shape;724;p99"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725" name="Google Shape;725;p9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26" name="Google Shape;726;p9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727"/>
        <p:cNvGrpSpPr/>
        <p:nvPr/>
      </p:nvGrpSpPr>
      <p:grpSpPr>
        <a:xfrm>
          <a:off x="0" y="0"/>
          <a:ext cx="0" cy="0"/>
          <a:chOff x="0" y="0"/>
          <a:chExt cx="0" cy="0"/>
        </a:xfrm>
      </p:grpSpPr>
      <p:sp>
        <p:nvSpPr>
          <p:cNvPr id="728" name="Google Shape;728;p10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9" name="Google Shape;729;p100"/>
          <p:cNvSpPr/>
          <p:nvPr/>
        </p:nvSpPr>
        <p:spPr>
          <a:xfrm>
            <a:off x="206188" y="215153"/>
            <a:ext cx="11775000" cy="1397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0" name="Google Shape;730;p100"/>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1" name="Google Shape;731;p10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2" name="Google Shape;732;p10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33" name="Google Shape;733;p10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734"/>
        <p:cNvGrpSpPr/>
        <p:nvPr/>
      </p:nvGrpSpPr>
      <p:grpSpPr>
        <a:xfrm>
          <a:off x="0" y="0"/>
          <a:ext cx="0" cy="0"/>
          <a:chOff x="0" y="0"/>
          <a:chExt cx="0" cy="0"/>
        </a:xfrm>
      </p:grpSpPr>
      <p:sp>
        <p:nvSpPr>
          <p:cNvPr id="735" name="Google Shape;735;p10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6" name="Google Shape;736;p101"/>
          <p:cNvSpPr/>
          <p:nvPr/>
        </p:nvSpPr>
        <p:spPr>
          <a:xfrm>
            <a:off x="206189" y="215153"/>
            <a:ext cx="4730400" cy="6432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7" name="Google Shape;737;p101"/>
          <p:cNvSpPr txBox="1">
            <a:spLocks noGrp="1"/>
          </p:cNvSpPr>
          <p:nvPr>
            <p:ph type="title"/>
          </p:nvPr>
        </p:nvSpPr>
        <p:spPr>
          <a:xfrm>
            <a:off x="717177" y="779645"/>
            <a:ext cx="3931800" cy="25257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8" name="Google Shape;738;p101"/>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39" name="Google Shape;739;p101"/>
          <p:cNvSpPr>
            <a:spLocks noGrp="1"/>
          </p:cNvSpPr>
          <p:nvPr>
            <p:ph type="pic" idx="2"/>
          </p:nvPr>
        </p:nvSpPr>
        <p:spPr>
          <a:xfrm>
            <a:off x="717177" y="3540125"/>
            <a:ext cx="3931800" cy="2320800"/>
          </a:xfrm>
          <a:prstGeom prst="rect">
            <a:avLst/>
          </a:prstGeom>
          <a:noFill/>
          <a:ln>
            <a:noFill/>
          </a:ln>
        </p:spPr>
      </p:sp>
      <p:sp>
        <p:nvSpPr>
          <p:cNvPr id="740" name="Google Shape;740;p10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41" name="Google Shape;741;p10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742"/>
        <p:cNvGrpSpPr/>
        <p:nvPr/>
      </p:nvGrpSpPr>
      <p:grpSpPr>
        <a:xfrm>
          <a:off x="0" y="0"/>
          <a:ext cx="0" cy="0"/>
          <a:chOff x="0" y="0"/>
          <a:chExt cx="0" cy="0"/>
        </a:xfrm>
      </p:grpSpPr>
      <p:sp>
        <p:nvSpPr>
          <p:cNvPr id="743" name="Google Shape;743;p10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4" name="Google Shape;744;p102"/>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5" name="Google Shape;745;p10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46" name="Google Shape;746;p10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747"/>
        <p:cNvGrpSpPr/>
        <p:nvPr/>
      </p:nvGrpSpPr>
      <p:grpSpPr>
        <a:xfrm>
          <a:off x="0" y="0"/>
          <a:ext cx="0" cy="0"/>
          <a:chOff x="0" y="0"/>
          <a:chExt cx="0" cy="0"/>
        </a:xfrm>
      </p:grpSpPr>
      <p:sp>
        <p:nvSpPr>
          <p:cNvPr id="748" name="Google Shape;748;p10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9" name="Google Shape;749;p103"/>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0" name="Google Shape;750;p103"/>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1" name="Google Shape;751;p10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52" name="Google Shape;752;p10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35.xml"/><Relationship Id="rId18" Type="http://schemas.openxmlformats.org/officeDocument/2006/relationships/slideLayout" Target="../slideLayouts/slideLayout40.xml"/><Relationship Id="rId26" Type="http://schemas.openxmlformats.org/officeDocument/2006/relationships/slideLayout" Target="../slideLayouts/slideLayout48.xml"/><Relationship Id="rId39" Type="http://schemas.openxmlformats.org/officeDocument/2006/relationships/slideLayout" Target="../slideLayouts/slideLayout61.xml"/><Relationship Id="rId21" Type="http://schemas.openxmlformats.org/officeDocument/2006/relationships/slideLayout" Target="../slideLayouts/slideLayout43.xml"/><Relationship Id="rId34" Type="http://schemas.openxmlformats.org/officeDocument/2006/relationships/slideLayout" Target="../slideLayouts/slideLayout56.xml"/><Relationship Id="rId42" Type="http://schemas.openxmlformats.org/officeDocument/2006/relationships/slideLayout" Target="../slideLayouts/slideLayout64.xml"/><Relationship Id="rId47" Type="http://schemas.openxmlformats.org/officeDocument/2006/relationships/slideLayout" Target="../slideLayouts/slideLayout69.xml"/><Relationship Id="rId50" Type="http://schemas.openxmlformats.org/officeDocument/2006/relationships/slideLayout" Target="../slideLayouts/slideLayout72.xml"/><Relationship Id="rId55" Type="http://schemas.openxmlformats.org/officeDocument/2006/relationships/slideLayout" Target="../slideLayouts/slideLayout77.xml"/><Relationship Id="rId63" Type="http://schemas.openxmlformats.org/officeDocument/2006/relationships/slideLayout" Target="../slideLayouts/slideLayout85.xml"/><Relationship Id="rId68" Type="http://schemas.openxmlformats.org/officeDocument/2006/relationships/slideLayout" Target="../slideLayouts/slideLayout90.xml"/><Relationship Id="rId7" Type="http://schemas.openxmlformats.org/officeDocument/2006/relationships/slideLayout" Target="../slideLayouts/slideLayout29.xml"/><Relationship Id="rId71" Type="http://schemas.openxmlformats.org/officeDocument/2006/relationships/slideLayout" Target="../slideLayouts/slideLayout93.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9" Type="http://schemas.openxmlformats.org/officeDocument/2006/relationships/slideLayout" Target="../slideLayouts/slideLayout51.xml"/><Relationship Id="rId11" Type="http://schemas.openxmlformats.org/officeDocument/2006/relationships/slideLayout" Target="../slideLayouts/slideLayout33.xml"/><Relationship Id="rId24" Type="http://schemas.openxmlformats.org/officeDocument/2006/relationships/slideLayout" Target="../slideLayouts/slideLayout46.xml"/><Relationship Id="rId32" Type="http://schemas.openxmlformats.org/officeDocument/2006/relationships/slideLayout" Target="../slideLayouts/slideLayout54.xml"/><Relationship Id="rId37" Type="http://schemas.openxmlformats.org/officeDocument/2006/relationships/slideLayout" Target="../slideLayouts/slideLayout59.xml"/><Relationship Id="rId40" Type="http://schemas.openxmlformats.org/officeDocument/2006/relationships/slideLayout" Target="../slideLayouts/slideLayout62.xml"/><Relationship Id="rId45" Type="http://schemas.openxmlformats.org/officeDocument/2006/relationships/slideLayout" Target="../slideLayouts/slideLayout67.xml"/><Relationship Id="rId53" Type="http://schemas.openxmlformats.org/officeDocument/2006/relationships/slideLayout" Target="../slideLayouts/slideLayout75.xml"/><Relationship Id="rId58" Type="http://schemas.openxmlformats.org/officeDocument/2006/relationships/slideLayout" Target="../slideLayouts/slideLayout80.xml"/><Relationship Id="rId66" Type="http://schemas.openxmlformats.org/officeDocument/2006/relationships/slideLayout" Target="../slideLayouts/slideLayout88.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28" Type="http://schemas.openxmlformats.org/officeDocument/2006/relationships/slideLayout" Target="../slideLayouts/slideLayout50.xml"/><Relationship Id="rId36" Type="http://schemas.openxmlformats.org/officeDocument/2006/relationships/slideLayout" Target="../slideLayouts/slideLayout58.xml"/><Relationship Id="rId49" Type="http://schemas.openxmlformats.org/officeDocument/2006/relationships/slideLayout" Target="../slideLayouts/slideLayout71.xml"/><Relationship Id="rId57" Type="http://schemas.openxmlformats.org/officeDocument/2006/relationships/slideLayout" Target="../slideLayouts/slideLayout79.xml"/><Relationship Id="rId61" Type="http://schemas.openxmlformats.org/officeDocument/2006/relationships/slideLayout" Target="../slideLayouts/slideLayout83.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31" Type="http://schemas.openxmlformats.org/officeDocument/2006/relationships/slideLayout" Target="../slideLayouts/slideLayout53.xml"/><Relationship Id="rId44" Type="http://schemas.openxmlformats.org/officeDocument/2006/relationships/slideLayout" Target="../slideLayouts/slideLayout66.xml"/><Relationship Id="rId52" Type="http://schemas.openxmlformats.org/officeDocument/2006/relationships/slideLayout" Target="../slideLayouts/slideLayout74.xml"/><Relationship Id="rId60" Type="http://schemas.openxmlformats.org/officeDocument/2006/relationships/slideLayout" Target="../slideLayouts/slideLayout82.xml"/><Relationship Id="rId65" Type="http://schemas.openxmlformats.org/officeDocument/2006/relationships/slideLayout" Target="../slideLayouts/slideLayout87.xml"/><Relationship Id="rId73" Type="http://schemas.openxmlformats.org/officeDocument/2006/relationships/image" Target="../media/image1.png"/><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 Id="rId27" Type="http://schemas.openxmlformats.org/officeDocument/2006/relationships/slideLayout" Target="../slideLayouts/slideLayout49.xml"/><Relationship Id="rId30" Type="http://schemas.openxmlformats.org/officeDocument/2006/relationships/slideLayout" Target="../slideLayouts/slideLayout52.xml"/><Relationship Id="rId35" Type="http://schemas.openxmlformats.org/officeDocument/2006/relationships/slideLayout" Target="../slideLayouts/slideLayout57.xml"/><Relationship Id="rId43" Type="http://schemas.openxmlformats.org/officeDocument/2006/relationships/slideLayout" Target="../slideLayouts/slideLayout65.xml"/><Relationship Id="rId48" Type="http://schemas.openxmlformats.org/officeDocument/2006/relationships/slideLayout" Target="../slideLayouts/slideLayout70.xml"/><Relationship Id="rId56" Type="http://schemas.openxmlformats.org/officeDocument/2006/relationships/slideLayout" Target="../slideLayouts/slideLayout78.xml"/><Relationship Id="rId64" Type="http://schemas.openxmlformats.org/officeDocument/2006/relationships/slideLayout" Target="../slideLayouts/slideLayout86.xml"/><Relationship Id="rId69" Type="http://schemas.openxmlformats.org/officeDocument/2006/relationships/slideLayout" Target="../slideLayouts/slideLayout91.xml"/><Relationship Id="rId8" Type="http://schemas.openxmlformats.org/officeDocument/2006/relationships/slideLayout" Target="../slideLayouts/slideLayout30.xml"/><Relationship Id="rId51" Type="http://schemas.openxmlformats.org/officeDocument/2006/relationships/slideLayout" Target="../slideLayouts/slideLayout73.xml"/><Relationship Id="rId72" Type="http://schemas.openxmlformats.org/officeDocument/2006/relationships/theme" Target="../theme/theme3.xml"/><Relationship Id="rId3" Type="http://schemas.openxmlformats.org/officeDocument/2006/relationships/slideLayout" Target="../slideLayouts/slideLayout25.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slideLayout" Target="../slideLayouts/slideLayout47.xml"/><Relationship Id="rId33" Type="http://schemas.openxmlformats.org/officeDocument/2006/relationships/slideLayout" Target="../slideLayouts/slideLayout55.xml"/><Relationship Id="rId38" Type="http://schemas.openxmlformats.org/officeDocument/2006/relationships/slideLayout" Target="../slideLayouts/slideLayout60.xml"/><Relationship Id="rId46" Type="http://schemas.openxmlformats.org/officeDocument/2006/relationships/slideLayout" Target="../slideLayouts/slideLayout68.xml"/><Relationship Id="rId59" Type="http://schemas.openxmlformats.org/officeDocument/2006/relationships/slideLayout" Target="../slideLayouts/slideLayout81.xml"/><Relationship Id="rId67" Type="http://schemas.openxmlformats.org/officeDocument/2006/relationships/slideLayout" Target="../slideLayouts/slideLayout89.xml"/><Relationship Id="rId20" Type="http://schemas.openxmlformats.org/officeDocument/2006/relationships/slideLayout" Target="../slideLayouts/slideLayout42.xml"/><Relationship Id="rId41" Type="http://schemas.openxmlformats.org/officeDocument/2006/relationships/slideLayout" Target="../slideLayouts/slideLayout63.xml"/><Relationship Id="rId54" Type="http://schemas.openxmlformats.org/officeDocument/2006/relationships/slideLayout" Target="../slideLayouts/slideLayout76.xml"/><Relationship Id="rId62" Type="http://schemas.openxmlformats.org/officeDocument/2006/relationships/slideLayout" Target="../slideLayouts/slideLayout84.xml"/><Relationship Id="rId70" Type="http://schemas.openxmlformats.org/officeDocument/2006/relationships/slideLayout" Target="../slideLayouts/slideLayout92.xml"/><Relationship Id="rId1" Type="http://schemas.openxmlformats.org/officeDocument/2006/relationships/slideLayout" Target="../slideLayouts/slideLayout23.xml"/><Relationship Id="rId6"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06.xml"/><Relationship Id="rId18" Type="http://schemas.openxmlformats.org/officeDocument/2006/relationships/slideLayout" Target="../slideLayouts/slideLayout111.xml"/><Relationship Id="rId26" Type="http://schemas.openxmlformats.org/officeDocument/2006/relationships/slideLayout" Target="../slideLayouts/slideLayout119.xml"/><Relationship Id="rId39" Type="http://schemas.openxmlformats.org/officeDocument/2006/relationships/slideLayout" Target="../slideLayouts/slideLayout132.xml"/><Relationship Id="rId21" Type="http://schemas.openxmlformats.org/officeDocument/2006/relationships/slideLayout" Target="../slideLayouts/slideLayout114.xml"/><Relationship Id="rId34" Type="http://schemas.openxmlformats.org/officeDocument/2006/relationships/slideLayout" Target="../slideLayouts/slideLayout127.xml"/><Relationship Id="rId42" Type="http://schemas.openxmlformats.org/officeDocument/2006/relationships/slideLayout" Target="../slideLayouts/slideLayout135.xml"/><Relationship Id="rId47" Type="http://schemas.openxmlformats.org/officeDocument/2006/relationships/slideLayout" Target="../slideLayouts/slideLayout140.xml"/><Relationship Id="rId50" Type="http://schemas.openxmlformats.org/officeDocument/2006/relationships/slideLayout" Target="../slideLayouts/slideLayout143.xml"/><Relationship Id="rId55" Type="http://schemas.openxmlformats.org/officeDocument/2006/relationships/slideLayout" Target="../slideLayouts/slideLayout148.xml"/><Relationship Id="rId63" Type="http://schemas.openxmlformats.org/officeDocument/2006/relationships/slideLayout" Target="../slideLayouts/slideLayout156.xml"/><Relationship Id="rId68" Type="http://schemas.openxmlformats.org/officeDocument/2006/relationships/slideLayout" Target="../slideLayouts/slideLayout161.xml"/><Relationship Id="rId7" Type="http://schemas.openxmlformats.org/officeDocument/2006/relationships/slideLayout" Target="../slideLayouts/slideLayout100.xml"/><Relationship Id="rId2" Type="http://schemas.openxmlformats.org/officeDocument/2006/relationships/slideLayout" Target="../slideLayouts/slideLayout95.xml"/><Relationship Id="rId16" Type="http://schemas.openxmlformats.org/officeDocument/2006/relationships/slideLayout" Target="../slideLayouts/slideLayout109.xml"/><Relationship Id="rId29" Type="http://schemas.openxmlformats.org/officeDocument/2006/relationships/slideLayout" Target="../slideLayouts/slideLayout122.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24" Type="http://schemas.openxmlformats.org/officeDocument/2006/relationships/slideLayout" Target="../slideLayouts/slideLayout117.xml"/><Relationship Id="rId32" Type="http://schemas.openxmlformats.org/officeDocument/2006/relationships/slideLayout" Target="../slideLayouts/slideLayout125.xml"/><Relationship Id="rId37" Type="http://schemas.openxmlformats.org/officeDocument/2006/relationships/slideLayout" Target="../slideLayouts/slideLayout130.xml"/><Relationship Id="rId40" Type="http://schemas.openxmlformats.org/officeDocument/2006/relationships/slideLayout" Target="../slideLayouts/slideLayout133.xml"/><Relationship Id="rId45" Type="http://schemas.openxmlformats.org/officeDocument/2006/relationships/slideLayout" Target="../slideLayouts/slideLayout138.xml"/><Relationship Id="rId53" Type="http://schemas.openxmlformats.org/officeDocument/2006/relationships/slideLayout" Target="../slideLayouts/slideLayout146.xml"/><Relationship Id="rId58" Type="http://schemas.openxmlformats.org/officeDocument/2006/relationships/slideLayout" Target="../slideLayouts/slideLayout151.xml"/><Relationship Id="rId66" Type="http://schemas.openxmlformats.org/officeDocument/2006/relationships/slideLayout" Target="../slideLayouts/slideLayout159.xml"/><Relationship Id="rId5" Type="http://schemas.openxmlformats.org/officeDocument/2006/relationships/slideLayout" Target="../slideLayouts/slideLayout98.xml"/><Relationship Id="rId15" Type="http://schemas.openxmlformats.org/officeDocument/2006/relationships/slideLayout" Target="../slideLayouts/slideLayout108.xml"/><Relationship Id="rId23" Type="http://schemas.openxmlformats.org/officeDocument/2006/relationships/slideLayout" Target="../slideLayouts/slideLayout116.xml"/><Relationship Id="rId28" Type="http://schemas.openxmlformats.org/officeDocument/2006/relationships/slideLayout" Target="../slideLayouts/slideLayout121.xml"/><Relationship Id="rId36" Type="http://schemas.openxmlformats.org/officeDocument/2006/relationships/slideLayout" Target="../slideLayouts/slideLayout129.xml"/><Relationship Id="rId49" Type="http://schemas.openxmlformats.org/officeDocument/2006/relationships/slideLayout" Target="../slideLayouts/slideLayout142.xml"/><Relationship Id="rId57" Type="http://schemas.openxmlformats.org/officeDocument/2006/relationships/slideLayout" Target="../slideLayouts/slideLayout150.xml"/><Relationship Id="rId61" Type="http://schemas.openxmlformats.org/officeDocument/2006/relationships/slideLayout" Target="../slideLayouts/slideLayout154.xml"/><Relationship Id="rId10" Type="http://schemas.openxmlformats.org/officeDocument/2006/relationships/slideLayout" Target="../slideLayouts/slideLayout103.xml"/><Relationship Id="rId19" Type="http://schemas.openxmlformats.org/officeDocument/2006/relationships/slideLayout" Target="../slideLayouts/slideLayout112.xml"/><Relationship Id="rId31" Type="http://schemas.openxmlformats.org/officeDocument/2006/relationships/slideLayout" Target="../slideLayouts/slideLayout124.xml"/><Relationship Id="rId44" Type="http://schemas.openxmlformats.org/officeDocument/2006/relationships/slideLayout" Target="../slideLayouts/slideLayout137.xml"/><Relationship Id="rId52" Type="http://schemas.openxmlformats.org/officeDocument/2006/relationships/slideLayout" Target="../slideLayouts/slideLayout145.xml"/><Relationship Id="rId60" Type="http://schemas.openxmlformats.org/officeDocument/2006/relationships/slideLayout" Target="../slideLayouts/slideLayout153.xml"/><Relationship Id="rId65" Type="http://schemas.openxmlformats.org/officeDocument/2006/relationships/slideLayout" Target="../slideLayouts/slideLayout158.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14" Type="http://schemas.openxmlformats.org/officeDocument/2006/relationships/slideLayout" Target="../slideLayouts/slideLayout107.xml"/><Relationship Id="rId22" Type="http://schemas.openxmlformats.org/officeDocument/2006/relationships/slideLayout" Target="../slideLayouts/slideLayout115.xml"/><Relationship Id="rId27" Type="http://schemas.openxmlformats.org/officeDocument/2006/relationships/slideLayout" Target="../slideLayouts/slideLayout120.xml"/><Relationship Id="rId30" Type="http://schemas.openxmlformats.org/officeDocument/2006/relationships/slideLayout" Target="../slideLayouts/slideLayout123.xml"/><Relationship Id="rId35" Type="http://schemas.openxmlformats.org/officeDocument/2006/relationships/slideLayout" Target="../slideLayouts/slideLayout128.xml"/><Relationship Id="rId43" Type="http://schemas.openxmlformats.org/officeDocument/2006/relationships/slideLayout" Target="../slideLayouts/slideLayout136.xml"/><Relationship Id="rId48" Type="http://schemas.openxmlformats.org/officeDocument/2006/relationships/slideLayout" Target="../slideLayouts/slideLayout141.xml"/><Relationship Id="rId56" Type="http://schemas.openxmlformats.org/officeDocument/2006/relationships/slideLayout" Target="../slideLayouts/slideLayout149.xml"/><Relationship Id="rId64" Type="http://schemas.openxmlformats.org/officeDocument/2006/relationships/slideLayout" Target="../slideLayouts/slideLayout157.xml"/><Relationship Id="rId69" Type="http://schemas.openxmlformats.org/officeDocument/2006/relationships/theme" Target="../theme/theme4.xml"/><Relationship Id="rId8" Type="http://schemas.openxmlformats.org/officeDocument/2006/relationships/slideLayout" Target="../slideLayouts/slideLayout101.xml"/><Relationship Id="rId51" Type="http://schemas.openxmlformats.org/officeDocument/2006/relationships/slideLayout" Target="../slideLayouts/slideLayout144.xml"/><Relationship Id="rId3" Type="http://schemas.openxmlformats.org/officeDocument/2006/relationships/slideLayout" Target="../slideLayouts/slideLayout96.xml"/><Relationship Id="rId12" Type="http://schemas.openxmlformats.org/officeDocument/2006/relationships/slideLayout" Target="../slideLayouts/slideLayout105.xml"/><Relationship Id="rId17" Type="http://schemas.openxmlformats.org/officeDocument/2006/relationships/slideLayout" Target="../slideLayouts/slideLayout110.xml"/><Relationship Id="rId25" Type="http://schemas.openxmlformats.org/officeDocument/2006/relationships/slideLayout" Target="../slideLayouts/slideLayout118.xml"/><Relationship Id="rId33" Type="http://schemas.openxmlformats.org/officeDocument/2006/relationships/slideLayout" Target="../slideLayouts/slideLayout126.xml"/><Relationship Id="rId38" Type="http://schemas.openxmlformats.org/officeDocument/2006/relationships/slideLayout" Target="../slideLayouts/slideLayout131.xml"/><Relationship Id="rId46" Type="http://schemas.openxmlformats.org/officeDocument/2006/relationships/slideLayout" Target="../slideLayouts/slideLayout139.xml"/><Relationship Id="rId59" Type="http://schemas.openxmlformats.org/officeDocument/2006/relationships/slideLayout" Target="../slideLayouts/slideLayout152.xml"/><Relationship Id="rId67" Type="http://schemas.openxmlformats.org/officeDocument/2006/relationships/slideLayout" Target="../slideLayouts/slideLayout160.xml"/><Relationship Id="rId20" Type="http://schemas.openxmlformats.org/officeDocument/2006/relationships/slideLayout" Target="../slideLayouts/slideLayout113.xml"/><Relationship Id="rId41" Type="http://schemas.openxmlformats.org/officeDocument/2006/relationships/slideLayout" Target="../slideLayouts/slideLayout134.xml"/><Relationship Id="rId54" Type="http://schemas.openxmlformats.org/officeDocument/2006/relationships/slideLayout" Target="../slideLayouts/slideLayout147.xml"/><Relationship Id="rId62" Type="http://schemas.openxmlformats.org/officeDocument/2006/relationships/slideLayout" Target="../slideLayouts/slideLayout155.xml"/><Relationship Id="rId70"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69.xml"/><Relationship Id="rId13" Type="http://schemas.openxmlformats.org/officeDocument/2006/relationships/image" Target="../media/image1.png"/><Relationship Id="rId3" Type="http://schemas.openxmlformats.org/officeDocument/2006/relationships/slideLayout" Target="../slideLayouts/slideLayout164.xml"/><Relationship Id="rId7" Type="http://schemas.openxmlformats.org/officeDocument/2006/relationships/slideLayout" Target="../slideLayouts/slideLayout168.xml"/><Relationship Id="rId12" Type="http://schemas.openxmlformats.org/officeDocument/2006/relationships/theme" Target="../theme/theme5.xml"/><Relationship Id="rId2" Type="http://schemas.openxmlformats.org/officeDocument/2006/relationships/slideLayout" Target="../slideLayouts/slideLayout163.xml"/><Relationship Id="rId1" Type="http://schemas.openxmlformats.org/officeDocument/2006/relationships/slideLayout" Target="../slideLayouts/slideLayout162.xml"/><Relationship Id="rId6" Type="http://schemas.openxmlformats.org/officeDocument/2006/relationships/slideLayout" Target="../slideLayouts/slideLayout167.xml"/><Relationship Id="rId11" Type="http://schemas.openxmlformats.org/officeDocument/2006/relationships/slideLayout" Target="../slideLayouts/slideLayout172.xml"/><Relationship Id="rId5" Type="http://schemas.openxmlformats.org/officeDocument/2006/relationships/slideLayout" Target="../slideLayouts/slideLayout166.xml"/><Relationship Id="rId10" Type="http://schemas.openxmlformats.org/officeDocument/2006/relationships/slideLayout" Target="../slideLayouts/slideLayout171.xml"/><Relationship Id="rId4" Type="http://schemas.openxmlformats.org/officeDocument/2006/relationships/slideLayout" Target="../slideLayouts/slideLayout165.xml"/><Relationship Id="rId9" Type="http://schemas.openxmlformats.org/officeDocument/2006/relationships/slideLayout" Target="../slideLayouts/slideLayout17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
        <p:cNvGrpSpPr/>
        <p:nvPr/>
      </p:nvGrpSpPr>
      <p:grpSpPr>
        <a:xfrm>
          <a:off x="0" y="0"/>
          <a:ext cx="0" cy="0"/>
          <a:chOff x="0" y="0"/>
          <a:chExt cx="0" cy="0"/>
        </a:xfrm>
      </p:grpSpPr>
      <p:sp>
        <p:nvSpPr>
          <p:cNvPr id="10" name="Google Shape;10;p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595959"/>
              </a:solidFill>
              <a:latin typeface="Calibri"/>
              <a:ea typeface="Calibri"/>
              <a:cs typeface="Calibri"/>
              <a:sym typeface="Calibri"/>
            </a:endParaRPr>
          </a:p>
        </p:txBody>
      </p:sp>
      <p:sp>
        <p:nvSpPr>
          <p:cNvPr id="11" name="Google Shape;11;p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Calibri"/>
                <a:ea typeface="Calibri"/>
                <a:cs typeface="Calibri"/>
                <a:sym typeface="Calibri"/>
              </a:defRPr>
            </a:lvl1pPr>
            <a:lvl2pPr marL="0" marR="0" lvl="1" indent="0" algn="r" rtl="0">
              <a:spcBef>
                <a:spcPts val="0"/>
              </a:spcBef>
              <a:buNone/>
              <a:defRPr sz="1200" b="0" i="0" u="none" strike="noStrike" cap="none">
                <a:solidFill>
                  <a:srgbClr val="595959"/>
                </a:solidFill>
                <a:latin typeface="Calibri"/>
                <a:ea typeface="Calibri"/>
                <a:cs typeface="Calibri"/>
                <a:sym typeface="Calibri"/>
              </a:defRPr>
            </a:lvl2pPr>
            <a:lvl3pPr marL="0" marR="0" lvl="2" indent="0" algn="r" rtl="0">
              <a:spcBef>
                <a:spcPts val="0"/>
              </a:spcBef>
              <a:buNone/>
              <a:defRPr sz="1200" b="0" i="0" u="none" strike="noStrike" cap="none">
                <a:solidFill>
                  <a:srgbClr val="595959"/>
                </a:solidFill>
                <a:latin typeface="Calibri"/>
                <a:ea typeface="Calibri"/>
                <a:cs typeface="Calibri"/>
                <a:sym typeface="Calibri"/>
              </a:defRPr>
            </a:lvl3pPr>
            <a:lvl4pPr marL="0" marR="0" lvl="3" indent="0" algn="r" rtl="0">
              <a:spcBef>
                <a:spcPts val="0"/>
              </a:spcBef>
              <a:buNone/>
              <a:defRPr sz="1200" b="0" i="0" u="none" strike="noStrike" cap="none">
                <a:solidFill>
                  <a:srgbClr val="595959"/>
                </a:solidFill>
                <a:latin typeface="Calibri"/>
                <a:ea typeface="Calibri"/>
                <a:cs typeface="Calibri"/>
                <a:sym typeface="Calibri"/>
              </a:defRPr>
            </a:lvl4pPr>
            <a:lvl5pPr marL="0" marR="0" lvl="4" indent="0" algn="r" rtl="0">
              <a:spcBef>
                <a:spcPts val="0"/>
              </a:spcBef>
              <a:buNone/>
              <a:defRPr sz="1200" b="0" i="0" u="none" strike="noStrike" cap="none">
                <a:solidFill>
                  <a:srgbClr val="595959"/>
                </a:solidFill>
                <a:latin typeface="Calibri"/>
                <a:ea typeface="Calibri"/>
                <a:cs typeface="Calibri"/>
                <a:sym typeface="Calibri"/>
              </a:defRPr>
            </a:lvl5pPr>
            <a:lvl6pPr marL="0" marR="0" lvl="5" indent="0" algn="r" rtl="0">
              <a:spcBef>
                <a:spcPts val="0"/>
              </a:spcBef>
              <a:buNone/>
              <a:defRPr sz="1200" b="0" i="0" u="none" strike="noStrike" cap="none">
                <a:solidFill>
                  <a:srgbClr val="595959"/>
                </a:solidFill>
                <a:latin typeface="Calibri"/>
                <a:ea typeface="Calibri"/>
                <a:cs typeface="Calibri"/>
                <a:sym typeface="Calibri"/>
              </a:defRPr>
            </a:lvl6pPr>
            <a:lvl7pPr marL="0" marR="0" lvl="6" indent="0" algn="r" rtl="0">
              <a:spcBef>
                <a:spcPts val="0"/>
              </a:spcBef>
              <a:buNone/>
              <a:defRPr sz="1200" b="0" i="0" u="none" strike="noStrike" cap="none">
                <a:solidFill>
                  <a:srgbClr val="595959"/>
                </a:solidFill>
                <a:latin typeface="Calibri"/>
                <a:ea typeface="Calibri"/>
                <a:cs typeface="Calibri"/>
                <a:sym typeface="Calibri"/>
              </a:defRPr>
            </a:lvl7pPr>
            <a:lvl8pPr marL="0" marR="0" lvl="7" indent="0" algn="r" rtl="0">
              <a:spcBef>
                <a:spcPts val="0"/>
              </a:spcBef>
              <a:buNone/>
              <a:defRPr sz="1200" b="0" i="0" u="none" strike="noStrike" cap="none">
                <a:solidFill>
                  <a:srgbClr val="595959"/>
                </a:solidFill>
                <a:latin typeface="Calibri"/>
                <a:ea typeface="Calibri"/>
                <a:cs typeface="Calibri"/>
                <a:sym typeface="Calibri"/>
              </a:defRPr>
            </a:lvl8pPr>
            <a:lvl9pPr marL="0" marR="0" lvl="8" indent="0" algn="r" rtl="0">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6" name="Google Shape;16;p1" descr="Decorative line break"/>
          <p:cNvPicPr preferRelativeResize="0"/>
          <p:nvPr/>
        </p:nvPicPr>
        <p:blipFill rotWithShape="1">
          <a:blip r:embed="rId13">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04"/>
        <p:cNvGrpSpPr/>
        <p:nvPr/>
      </p:nvGrpSpPr>
      <p:grpSpPr>
        <a:xfrm>
          <a:off x="0" y="0"/>
          <a:ext cx="0" cy="0"/>
          <a:chOff x="0" y="0"/>
          <a:chExt cx="0" cy="0"/>
        </a:xfrm>
      </p:grpSpPr>
      <p:sp>
        <p:nvSpPr>
          <p:cNvPr id="105" name="Google Shape;105;p1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6" name="Google Shape;106;p13"/>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2"/>
              </a:buClr>
              <a:buSzPts val="4400"/>
              <a:buFont typeface="Calibri"/>
              <a:buNone/>
              <a:defRPr sz="4400" b="0" i="0" u="none" strike="noStrike" cap="none">
                <a:solidFill>
                  <a:schemeClr val="dk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7" name="Google Shape;107;p13"/>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1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9" name="Google Shape;109;p1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0" name="Google Shape;110;p1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Calibri"/>
                <a:ea typeface="Calibri"/>
                <a:cs typeface="Calibri"/>
                <a:sym typeface="Calibri"/>
              </a:defRPr>
            </a:lvl1pPr>
            <a:lvl2pPr marL="0" marR="0" lvl="1" indent="0" algn="r" rtl="0">
              <a:spcBef>
                <a:spcPts val="0"/>
              </a:spcBef>
              <a:buNone/>
              <a:defRPr sz="1200" b="0" i="0" u="none" strike="noStrike" cap="none">
                <a:solidFill>
                  <a:srgbClr val="595959"/>
                </a:solidFill>
                <a:latin typeface="Calibri"/>
                <a:ea typeface="Calibri"/>
                <a:cs typeface="Calibri"/>
                <a:sym typeface="Calibri"/>
              </a:defRPr>
            </a:lvl2pPr>
            <a:lvl3pPr marL="0" marR="0" lvl="2" indent="0" algn="r" rtl="0">
              <a:spcBef>
                <a:spcPts val="0"/>
              </a:spcBef>
              <a:buNone/>
              <a:defRPr sz="1200" b="0" i="0" u="none" strike="noStrike" cap="none">
                <a:solidFill>
                  <a:srgbClr val="595959"/>
                </a:solidFill>
                <a:latin typeface="Calibri"/>
                <a:ea typeface="Calibri"/>
                <a:cs typeface="Calibri"/>
                <a:sym typeface="Calibri"/>
              </a:defRPr>
            </a:lvl3pPr>
            <a:lvl4pPr marL="0" marR="0" lvl="3" indent="0" algn="r" rtl="0">
              <a:spcBef>
                <a:spcPts val="0"/>
              </a:spcBef>
              <a:buNone/>
              <a:defRPr sz="1200" b="0" i="0" u="none" strike="noStrike" cap="none">
                <a:solidFill>
                  <a:srgbClr val="595959"/>
                </a:solidFill>
                <a:latin typeface="Calibri"/>
                <a:ea typeface="Calibri"/>
                <a:cs typeface="Calibri"/>
                <a:sym typeface="Calibri"/>
              </a:defRPr>
            </a:lvl4pPr>
            <a:lvl5pPr marL="0" marR="0" lvl="4" indent="0" algn="r" rtl="0">
              <a:spcBef>
                <a:spcPts val="0"/>
              </a:spcBef>
              <a:buNone/>
              <a:defRPr sz="1200" b="0" i="0" u="none" strike="noStrike" cap="none">
                <a:solidFill>
                  <a:srgbClr val="595959"/>
                </a:solidFill>
                <a:latin typeface="Calibri"/>
                <a:ea typeface="Calibri"/>
                <a:cs typeface="Calibri"/>
                <a:sym typeface="Calibri"/>
              </a:defRPr>
            </a:lvl5pPr>
            <a:lvl6pPr marL="0" marR="0" lvl="5" indent="0" algn="r" rtl="0">
              <a:spcBef>
                <a:spcPts val="0"/>
              </a:spcBef>
              <a:buNone/>
              <a:defRPr sz="1200" b="0" i="0" u="none" strike="noStrike" cap="none">
                <a:solidFill>
                  <a:srgbClr val="595959"/>
                </a:solidFill>
                <a:latin typeface="Calibri"/>
                <a:ea typeface="Calibri"/>
                <a:cs typeface="Calibri"/>
                <a:sym typeface="Calibri"/>
              </a:defRPr>
            </a:lvl6pPr>
            <a:lvl7pPr marL="0" marR="0" lvl="6" indent="0" algn="r" rtl="0">
              <a:spcBef>
                <a:spcPts val="0"/>
              </a:spcBef>
              <a:buNone/>
              <a:defRPr sz="1200" b="0" i="0" u="none" strike="noStrike" cap="none">
                <a:solidFill>
                  <a:srgbClr val="595959"/>
                </a:solidFill>
                <a:latin typeface="Calibri"/>
                <a:ea typeface="Calibri"/>
                <a:cs typeface="Calibri"/>
                <a:sym typeface="Calibri"/>
              </a:defRPr>
            </a:lvl7pPr>
            <a:lvl8pPr marL="0" marR="0" lvl="7" indent="0" algn="r" rtl="0">
              <a:spcBef>
                <a:spcPts val="0"/>
              </a:spcBef>
              <a:buNone/>
              <a:defRPr sz="1200" b="0" i="0" u="none" strike="noStrike" cap="none">
                <a:solidFill>
                  <a:srgbClr val="595959"/>
                </a:solidFill>
                <a:latin typeface="Calibri"/>
                <a:ea typeface="Calibri"/>
                <a:cs typeface="Calibri"/>
                <a:sym typeface="Calibri"/>
              </a:defRPr>
            </a:lvl8pPr>
            <a:lvl9pPr marL="0" marR="0" lvl="8" indent="0" algn="r" rtl="0">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11" name="Google Shape;111;p13" descr="Decorative line break"/>
          <p:cNvPicPr preferRelativeResize="0"/>
          <p:nvPr/>
        </p:nvPicPr>
        <p:blipFill rotWithShape="1">
          <a:blip r:embed="rId13">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99"/>
        <p:cNvGrpSpPr/>
        <p:nvPr/>
      </p:nvGrpSpPr>
      <p:grpSpPr>
        <a:xfrm>
          <a:off x="0" y="0"/>
          <a:ext cx="0" cy="0"/>
          <a:chOff x="0" y="0"/>
          <a:chExt cx="0" cy="0"/>
        </a:xfrm>
      </p:grpSpPr>
      <p:sp>
        <p:nvSpPr>
          <p:cNvPr id="200" name="Google Shape;200;p25"/>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rgbClr val="595959"/>
              </a:solidFill>
              <a:latin typeface="Calibri"/>
              <a:ea typeface="Calibri"/>
              <a:cs typeface="Calibri"/>
              <a:sym typeface="Calibri"/>
            </a:endParaRPr>
          </a:p>
        </p:txBody>
      </p:sp>
      <p:sp>
        <p:nvSpPr>
          <p:cNvPr id="201" name="Google Shape;201;p25"/>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marR="0" lvl="0" algn="l">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a:spcBef>
                <a:spcPts val="0"/>
              </a:spcBef>
              <a:spcAft>
                <a:spcPts val="0"/>
              </a:spcAft>
              <a:buSzPts val="1500"/>
              <a:buNone/>
              <a:defRPr sz="1900"/>
            </a:lvl2pPr>
            <a:lvl3pPr lvl="2">
              <a:spcBef>
                <a:spcPts val="0"/>
              </a:spcBef>
              <a:spcAft>
                <a:spcPts val="0"/>
              </a:spcAft>
              <a:buSzPts val="1500"/>
              <a:buNone/>
              <a:defRPr sz="1900"/>
            </a:lvl3pPr>
            <a:lvl4pPr lvl="3">
              <a:spcBef>
                <a:spcPts val="0"/>
              </a:spcBef>
              <a:spcAft>
                <a:spcPts val="0"/>
              </a:spcAft>
              <a:buSzPts val="1500"/>
              <a:buNone/>
              <a:defRPr sz="1900"/>
            </a:lvl4pPr>
            <a:lvl5pPr lvl="4">
              <a:spcBef>
                <a:spcPts val="0"/>
              </a:spcBef>
              <a:spcAft>
                <a:spcPts val="0"/>
              </a:spcAft>
              <a:buSzPts val="1500"/>
              <a:buNone/>
              <a:defRPr sz="1900"/>
            </a:lvl5pPr>
            <a:lvl6pPr lvl="5">
              <a:spcBef>
                <a:spcPts val="0"/>
              </a:spcBef>
              <a:spcAft>
                <a:spcPts val="0"/>
              </a:spcAft>
              <a:buSzPts val="1500"/>
              <a:buNone/>
              <a:defRPr sz="1900"/>
            </a:lvl6pPr>
            <a:lvl7pPr lvl="6">
              <a:spcBef>
                <a:spcPts val="0"/>
              </a:spcBef>
              <a:spcAft>
                <a:spcPts val="0"/>
              </a:spcAft>
              <a:buSzPts val="1500"/>
              <a:buNone/>
              <a:defRPr sz="1900"/>
            </a:lvl7pPr>
            <a:lvl8pPr lvl="7">
              <a:spcBef>
                <a:spcPts val="0"/>
              </a:spcBef>
              <a:spcAft>
                <a:spcPts val="0"/>
              </a:spcAft>
              <a:buSzPts val="1500"/>
              <a:buNone/>
              <a:defRPr sz="1900"/>
            </a:lvl8pPr>
            <a:lvl9pPr lvl="8">
              <a:spcBef>
                <a:spcPts val="0"/>
              </a:spcBef>
              <a:spcAft>
                <a:spcPts val="0"/>
              </a:spcAft>
              <a:buSzPts val="1500"/>
              <a:buNone/>
              <a:defRPr sz="1900"/>
            </a:lvl9pPr>
          </a:lstStyle>
          <a:p>
            <a:endParaRPr/>
          </a:p>
        </p:txBody>
      </p:sp>
      <p:sp>
        <p:nvSpPr>
          <p:cNvPr id="202" name="Google Shape;202;p25"/>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marR="0" lvl="0" indent="-381000" algn="l">
              <a:lnSpc>
                <a:spcPct val="90000"/>
              </a:lnSpc>
              <a:spcBef>
                <a:spcPts val="11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203" name="Google Shape;203;p2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595959"/>
                </a:solidFill>
                <a:latin typeface="Calibri"/>
                <a:ea typeface="Calibri"/>
                <a:cs typeface="Calibri"/>
                <a:sym typeface="Calibri"/>
              </a:defRPr>
            </a:lvl1pPr>
            <a:lvl2pPr marL="0" marR="0" lvl="1" indent="0" algn="r">
              <a:spcBef>
                <a:spcPts val="0"/>
              </a:spcBef>
              <a:buNone/>
              <a:defRPr sz="1200" b="0" i="0" u="none" strike="noStrike" cap="none">
                <a:solidFill>
                  <a:srgbClr val="595959"/>
                </a:solidFill>
                <a:latin typeface="Calibri"/>
                <a:ea typeface="Calibri"/>
                <a:cs typeface="Calibri"/>
                <a:sym typeface="Calibri"/>
              </a:defRPr>
            </a:lvl2pPr>
            <a:lvl3pPr marL="0" marR="0" lvl="2" indent="0" algn="r">
              <a:spcBef>
                <a:spcPts val="0"/>
              </a:spcBef>
              <a:buNone/>
              <a:defRPr sz="1200" b="0" i="0" u="none" strike="noStrike" cap="none">
                <a:solidFill>
                  <a:srgbClr val="595959"/>
                </a:solidFill>
                <a:latin typeface="Calibri"/>
                <a:ea typeface="Calibri"/>
                <a:cs typeface="Calibri"/>
                <a:sym typeface="Calibri"/>
              </a:defRPr>
            </a:lvl3pPr>
            <a:lvl4pPr marL="0" marR="0" lvl="3" indent="0" algn="r">
              <a:spcBef>
                <a:spcPts val="0"/>
              </a:spcBef>
              <a:buNone/>
              <a:defRPr sz="1200" b="0" i="0" u="none" strike="noStrike" cap="none">
                <a:solidFill>
                  <a:srgbClr val="595959"/>
                </a:solidFill>
                <a:latin typeface="Calibri"/>
                <a:ea typeface="Calibri"/>
                <a:cs typeface="Calibri"/>
                <a:sym typeface="Calibri"/>
              </a:defRPr>
            </a:lvl4pPr>
            <a:lvl5pPr marL="0" marR="0" lvl="4" indent="0" algn="r">
              <a:spcBef>
                <a:spcPts val="0"/>
              </a:spcBef>
              <a:buNone/>
              <a:defRPr sz="1200" b="0" i="0" u="none" strike="noStrike" cap="none">
                <a:solidFill>
                  <a:srgbClr val="595959"/>
                </a:solidFill>
                <a:latin typeface="Calibri"/>
                <a:ea typeface="Calibri"/>
                <a:cs typeface="Calibri"/>
                <a:sym typeface="Calibri"/>
              </a:defRPr>
            </a:lvl5pPr>
            <a:lvl6pPr marL="0" marR="0" lvl="5" indent="0" algn="r">
              <a:spcBef>
                <a:spcPts val="0"/>
              </a:spcBef>
              <a:buNone/>
              <a:defRPr sz="1200" b="0" i="0" u="none" strike="noStrike" cap="none">
                <a:solidFill>
                  <a:srgbClr val="595959"/>
                </a:solidFill>
                <a:latin typeface="Calibri"/>
                <a:ea typeface="Calibri"/>
                <a:cs typeface="Calibri"/>
                <a:sym typeface="Calibri"/>
              </a:defRPr>
            </a:lvl6pPr>
            <a:lvl7pPr marL="0" marR="0" lvl="6" indent="0" algn="r">
              <a:spcBef>
                <a:spcPts val="0"/>
              </a:spcBef>
              <a:buNone/>
              <a:defRPr sz="1200" b="0" i="0" u="none" strike="noStrike" cap="none">
                <a:solidFill>
                  <a:srgbClr val="595959"/>
                </a:solidFill>
                <a:latin typeface="Calibri"/>
                <a:ea typeface="Calibri"/>
                <a:cs typeface="Calibri"/>
                <a:sym typeface="Calibri"/>
              </a:defRPr>
            </a:lvl7pPr>
            <a:lvl8pPr marL="0" marR="0" lvl="7" indent="0" algn="r">
              <a:spcBef>
                <a:spcPts val="0"/>
              </a:spcBef>
              <a:buNone/>
              <a:defRPr sz="1200" b="0" i="0" u="none" strike="noStrike" cap="none">
                <a:solidFill>
                  <a:srgbClr val="595959"/>
                </a:solidFill>
                <a:latin typeface="Calibri"/>
                <a:ea typeface="Calibri"/>
                <a:cs typeface="Calibri"/>
                <a:sym typeface="Calibri"/>
              </a:defRPr>
            </a:lvl8pPr>
            <a:lvl9pPr marL="0" marR="0" lvl="8" indent="0" algn="r">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204" name="Google Shape;204;p25" descr="Decorative line break"/>
          <p:cNvPicPr preferRelativeResize="0"/>
          <p:nvPr/>
        </p:nvPicPr>
        <p:blipFill rotWithShape="1">
          <a:blip r:embed="rId73">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 id="2147483688" r:id="rId19"/>
    <p:sldLayoutId id="2147483689" r:id="rId20"/>
    <p:sldLayoutId id="2147483690" r:id="rId21"/>
    <p:sldLayoutId id="2147483691" r:id="rId22"/>
    <p:sldLayoutId id="2147483692" r:id="rId23"/>
    <p:sldLayoutId id="2147483693" r:id="rId24"/>
    <p:sldLayoutId id="2147483694" r:id="rId25"/>
    <p:sldLayoutId id="2147483695" r:id="rId26"/>
    <p:sldLayoutId id="2147483696" r:id="rId27"/>
    <p:sldLayoutId id="2147483697" r:id="rId28"/>
    <p:sldLayoutId id="2147483698" r:id="rId29"/>
    <p:sldLayoutId id="2147483699" r:id="rId30"/>
    <p:sldLayoutId id="2147483700" r:id="rId31"/>
    <p:sldLayoutId id="2147483701" r:id="rId32"/>
    <p:sldLayoutId id="2147483702" r:id="rId33"/>
    <p:sldLayoutId id="2147483703" r:id="rId34"/>
    <p:sldLayoutId id="2147483704" r:id="rId35"/>
    <p:sldLayoutId id="2147483705" r:id="rId36"/>
    <p:sldLayoutId id="2147483706" r:id="rId37"/>
    <p:sldLayoutId id="2147483707" r:id="rId38"/>
    <p:sldLayoutId id="2147483708" r:id="rId39"/>
    <p:sldLayoutId id="2147483709" r:id="rId40"/>
    <p:sldLayoutId id="2147483710" r:id="rId41"/>
    <p:sldLayoutId id="2147483711" r:id="rId42"/>
    <p:sldLayoutId id="2147483712" r:id="rId43"/>
    <p:sldLayoutId id="2147483713" r:id="rId44"/>
    <p:sldLayoutId id="2147483714" r:id="rId45"/>
    <p:sldLayoutId id="2147483715" r:id="rId46"/>
    <p:sldLayoutId id="2147483716" r:id="rId47"/>
    <p:sldLayoutId id="2147483717" r:id="rId48"/>
    <p:sldLayoutId id="2147483718" r:id="rId49"/>
    <p:sldLayoutId id="2147483719" r:id="rId50"/>
    <p:sldLayoutId id="2147483720" r:id="rId51"/>
    <p:sldLayoutId id="2147483721" r:id="rId52"/>
    <p:sldLayoutId id="2147483722" r:id="rId53"/>
    <p:sldLayoutId id="2147483723" r:id="rId54"/>
    <p:sldLayoutId id="2147483724" r:id="rId55"/>
    <p:sldLayoutId id="2147483725" r:id="rId56"/>
    <p:sldLayoutId id="2147483726" r:id="rId57"/>
    <p:sldLayoutId id="2147483727" r:id="rId58"/>
    <p:sldLayoutId id="2147483728" r:id="rId59"/>
    <p:sldLayoutId id="2147483729" r:id="rId60"/>
    <p:sldLayoutId id="2147483730" r:id="rId61"/>
    <p:sldLayoutId id="2147483731" r:id="rId62"/>
    <p:sldLayoutId id="2147483732" r:id="rId63"/>
    <p:sldLayoutId id="2147483733" r:id="rId64"/>
    <p:sldLayoutId id="2147483734" r:id="rId65"/>
    <p:sldLayoutId id="2147483735" r:id="rId66"/>
    <p:sldLayoutId id="2147483736" r:id="rId67"/>
    <p:sldLayoutId id="2147483737" r:id="rId68"/>
    <p:sldLayoutId id="2147483738" r:id="rId69"/>
    <p:sldLayoutId id="2147483739" r:id="rId70"/>
    <p:sldLayoutId id="2147483740" r:id="rId7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705"/>
        <p:cNvGrpSpPr/>
        <p:nvPr/>
      </p:nvGrpSpPr>
      <p:grpSpPr>
        <a:xfrm>
          <a:off x="0" y="0"/>
          <a:ext cx="0" cy="0"/>
          <a:chOff x="0" y="0"/>
          <a:chExt cx="0" cy="0"/>
        </a:xfrm>
      </p:grpSpPr>
      <p:sp>
        <p:nvSpPr>
          <p:cNvPr id="706" name="Google Shape;706;p9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595959"/>
              </a:solidFill>
              <a:latin typeface="Calibri"/>
              <a:ea typeface="Calibri"/>
              <a:cs typeface="Calibri"/>
              <a:sym typeface="Calibri"/>
            </a:endParaRPr>
          </a:p>
        </p:txBody>
      </p:sp>
      <p:sp>
        <p:nvSpPr>
          <p:cNvPr id="707" name="Google Shape;707;p9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marR="0" lvl="0" algn="l">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08" name="Google Shape;708;p97"/>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marR="0" lvl="0" indent="-381000" algn="l">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9" name="Google Shape;709;p9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595959"/>
                </a:solidFill>
                <a:latin typeface="Calibri"/>
                <a:ea typeface="Calibri"/>
                <a:cs typeface="Calibri"/>
                <a:sym typeface="Calibri"/>
              </a:defRPr>
            </a:lvl1pPr>
            <a:lvl2pPr marL="0" marR="0" lvl="1" indent="0" algn="r">
              <a:spcBef>
                <a:spcPts val="0"/>
              </a:spcBef>
              <a:buNone/>
              <a:defRPr sz="1200" b="0" i="0" u="none" strike="noStrike" cap="none">
                <a:solidFill>
                  <a:srgbClr val="595959"/>
                </a:solidFill>
                <a:latin typeface="Calibri"/>
                <a:ea typeface="Calibri"/>
                <a:cs typeface="Calibri"/>
                <a:sym typeface="Calibri"/>
              </a:defRPr>
            </a:lvl2pPr>
            <a:lvl3pPr marL="0" marR="0" lvl="2" indent="0" algn="r">
              <a:spcBef>
                <a:spcPts val="0"/>
              </a:spcBef>
              <a:buNone/>
              <a:defRPr sz="1200" b="0" i="0" u="none" strike="noStrike" cap="none">
                <a:solidFill>
                  <a:srgbClr val="595959"/>
                </a:solidFill>
                <a:latin typeface="Calibri"/>
                <a:ea typeface="Calibri"/>
                <a:cs typeface="Calibri"/>
                <a:sym typeface="Calibri"/>
              </a:defRPr>
            </a:lvl3pPr>
            <a:lvl4pPr marL="0" marR="0" lvl="3" indent="0" algn="r">
              <a:spcBef>
                <a:spcPts val="0"/>
              </a:spcBef>
              <a:buNone/>
              <a:defRPr sz="1200" b="0" i="0" u="none" strike="noStrike" cap="none">
                <a:solidFill>
                  <a:srgbClr val="595959"/>
                </a:solidFill>
                <a:latin typeface="Calibri"/>
                <a:ea typeface="Calibri"/>
                <a:cs typeface="Calibri"/>
                <a:sym typeface="Calibri"/>
              </a:defRPr>
            </a:lvl4pPr>
            <a:lvl5pPr marL="0" marR="0" lvl="4" indent="0" algn="r">
              <a:spcBef>
                <a:spcPts val="0"/>
              </a:spcBef>
              <a:buNone/>
              <a:defRPr sz="1200" b="0" i="0" u="none" strike="noStrike" cap="none">
                <a:solidFill>
                  <a:srgbClr val="595959"/>
                </a:solidFill>
                <a:latin typeface="Calibri"/>
                <a:ea typeface="Calibri"/>
                <a:cs typeface="Calibri"/>
                <a:sym typeface="Calibri"/>
              </a:defRPr>
            </a:lvl5pPr>
            <a:lvl6pPr marL="0" marR="0" lvl="5" indent="0" algn="r">
              <a:spcBef>
                <a:spcPts val="0"/>
              </a:spcBef>
              <a:buNone/>
              <a:defRPr sz="1200" b="0" i="0" u="none" strike="noStrike" cap="none">
                <a:solidFill>
                  <a:srgbClr val="595959"/>
                </a:solidFill>
                <a:latin typeface="Calibri"/>
                <a:ea typeface="Calibri"/>
                <a:cs typeface="Calibri"/>
                <a:sym typeface="Calibri"/>
              </a:defRPr>
            </a:lvl6pPr>
            <a:lvl7pPr marL="0" marR="0" lvl="6" indent="0" algn="r">
              <a:spcBef>
                <a:spcPts val="0"/>
              </a:spcBef>
              <a:buNone/>
              <a:defRPr sz="1200" b="0" i="0" u="none" strike="noStrike" cap="none">
                <a:solidFill>
                  <a:srgbClr val="595959"/>
                </a:solidFill>
                <a:latin typeface="Calibri"/>
                <a:ea typeface="Calibri"/>
                <a:cs typeface="Calibri"/>
                <a:sym typeface="Calibri"/>
              </a:defRPr>
            </a:lvl7pPr>
            <a:lvl8pPr marL="0" marR="0" lvl="7" indent="0" algn="r">
              <a:spcBef>
                <a:spcPts val="0"/>
              </a:spcBef>
              <a:buNone/>
              <a:defRPr sz="1200" b="0" i="0" u="none" strike="noStrike" cap="none">
                <a:solidFill>
                  <a:srgbClr val="595959"/>
                </a:solidFill>
                <a:latin typeface="Calibri"/>
                <a:ea typeface="Calibri"/>
                <a:cs typeface="Calibri"/>
                <a:sym typeface="Calibri"/>
              </a:defRPr>
            </a:lvl8pPr>
            <a:lvl9pPr marL="0" marR="0" lvl="8" indent="0" algn="r">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710" name="Google Shape;710;p97" descr="Decorative line break"/>
          <p:cNvPicPr preferRelativeResize="0"/>
          <p:nvPr/>
        </p:nvPicPr>
        <p:blipFill rotWithShape="1">
          <a:blip r:embed="rId70">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 id="2147483757" r:id="rId17"/>
    <p:sldLayoutId id="2147483758" r:id="rId18"/>
    <p:sldLayoutId id="2147483759" r:id="rId19"/>
    <p:sldLayoutId id="2147483760" r:id="rId20"/>
    <p:sldLayoutId id="2147483761" r:id="rId21"/>
    <p:sldLayoutId id="2147483762" r:id="rId22"/>
    <p:sldLayoutId id="2147483763" r:id="rId23"/>
    <p:sldLayoutId id="2147483764" r:id="rId24"/>
    <p:sldLayoutId id="2147483765" r:id="rId25"/>
    <p:sldLayoutId id="2147483766" r:id="rId26"/>
    <p:sldLayoutId id="2147483767" r:id="rId27"/>
    <p:sldLayoutId id="2147483768" r:id="rId28"/>
    <p:sldLayoutId id="2147483769" r:id="rId29"/>
    <p:sldLayoutId id="2147483770" r:id="rId30"/>
    <p:sldLayoutId id="2147483771" r:id="rId31"/>
    <p:sldLayoutId id="2147483772" r:id="rId32"/>
    <p:sldLayoutId id="2147483773" r:id="rId33"/>
    <p:sldLayoutId id="2147483774" r:id="rId34"/>
    <p:sldLayoutId id="2147483775" r:id="rId35"/>
    <p:sldLayoutId id="2147483776" r:id="rId36"/>
    <p:sldLayoutId id="2147483777" r:id="rId37"/>
    <p:sldLayoutId id="2147483778" r:id="rId38"/>
    <p:sldLayoutId id="2147483779" r:id="rId39"/>
    <p:sldLayoutId id="2147483780" r:id="rId40"/>
    <p:sldLayoutId id="2147483781" r:id="rId41"/>
    <p:sldLayoutId id="2147483782" r:id="rId42"/>
    <p:sldLayoutId id="2147483783" r:id="rId43"/>
    <p:sldLayoutId id="2147483784" r:id="rId44"/>
    <p:sldLayoutId id="2147483785" r:id="rId45"/>
    <p:sldLayoutId id="2147483786" r:id="rId46"/>
    <p:sldLayoutId id="2147483787" r:id="rId47"/>
    <p:sldLayoutId id="2147483788" r:id="rId48"/>
    <p:sldLayoutId id="2147483789" r:id="rId49"/>
    <p:sldLayoutId id="2147483790" r:id="rId50"/>
    <p:sldLayoutId id="2147483791" r:id="rId51"/>
    <p:sldLayoutId id="2147483792" r:id="rId52"/>
    <p:sldLayoutId id="2147483793" r:id="rId53"/>
    <p:sldLayoutId id="2147483794" r:id="rId54"/>
    <p:sldLayoutId id="2147483795" r:id="rId55"/>
    <p:sldLayoutId id="2147483796" r:id="rId56"/>
    <p:sldLayoutId id="2147483797" r:id="rId57"/>
    <p:sldLayoutId id="2147483798" r:id="rId58"/>
    <p:sldLayoutId id="2147483799" r:id="rId59"/>
    <p:sldLayoutId id="2147483800" r:id="rId60"/>
    <p:sldLayoutId id="2147483801" r:id="rId61"/>
    <p:sldLayoutId id="2147483802" r:id="rId62"/>
    <p:sldLayoutId id="2147483803" r:id="rId63"/>
    <p:sldLayoutId id="2147483804" r:id="rId64"/>
    <p:sldLayoutId id="2147483805" r:id="rId65"/>
    <p:sldLayoutId id="2147483806" r:id="rId66"/>
    <p:sldLayoutId id="2147483807" r:id="rId67"/>
    <p:sldLayoutId id="2147483808" r:id="rId6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187"/>
        <p:cNvGrpSpPr/>
        <p:nvPr/>
      </p:nvGrpSpPr>
      <p:grpSpPr>
        <a:xfrm>
          <a:off x="0" y="0"/>
          <a:ext cx="0" cy="0"/>
          <a:chOff x="0" y="0"/>
          <a:chExt cx="0" cy="0"/>
        </a:xfrm>
      </p:grpSpPr>
      <p:sp>
        <p:nvSpPr>
          <p:cNvPr id="1188" name="Google Shape;1188;p16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595959"/>
              </a:solidFill>
              <a:latin typeface="Calibri"/>
              <a:ea typeface="Calibri"/>
              <a:cs typeface="Calibri"/>
              <a:sym typeface="Calibri"/>
            </a:endParaRPr>
          </a:p>
        </p:txBody>
      </p:sp>
      <p:sp>
        <p:nvSpPr>
          <p:cNvPr id="1189" name="Google Shape;1189;p16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marR="0" lvl="0" algn="l">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90" name="Google Shape;1190;p166"/>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marR="0" lvl="0" indent="-381000" algn="l">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1" name="Google Shape;1191;p166"/>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92" name="Google Shape;1192;p166"/>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93" name="Google Shape;1193;p16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595959"/>
                </a:solidFill>
                <a:latin typeface="Calibri"/>
                <a:ea typeface="Calibri"/>
                <a:cs typeface="Calibri"/>
                <a:sym typeface="Calibri"/>
              </a:defRPr>
            </a:lvl1pPr>
            <a:lvl2pPr marL="0" marR="0" lvl="1" indent="0" algn="r">
              <a:spcBef>
                <a:spcPts val="0"/>
              </a:spcBef>
              <a:buNone/>
              <a:defRPr sz="1200" b="0" i="0" u="none" strike="noStrike" cap="none">
                <a:solidFill>
                  <a:srgbClr val="595959"/>
                </a:solidFill>
                <a:latin typeface="Calibri"/>
                <a:ea typeface="Calibri"/>
                <a:cs typeface="Calibri"/>
                <a:sym typeface="Calibri"/>
              </a:defRPr>
            </a:lvl2pPr>
            <a:lvl3pPr marL="0" marR="0" lvl="2" indent="0" algn="r">
              <a:spcBef>
                <a:spcPts val="0"/>
              </a:spcBef>
              <a:buNone/>
              <a:defRPr sz="1200" b="0" i="0" u="none" strike="noStrike" cap="none">
                <a:solidFill>
                  <a:srgbClr val="595959"/>
                </a:solidFill>
                <a:latin typeface="Calibri"/>
                <a:ea typeface="Calibri"/>
                <a:cs typeface="Calibri"/>
                <a:sym typeface="Calibri"/>
              </a:defRPr>
            </a:lvl3pPr>
            <a:lvl4pPr marL="0" marR="0" lvl="3" indent="0" algn="r">
              <a:spcBef>
                <a:spcPts val="0"/>
              </a:spcBef>
              <a:buNone/>
              <a:defRPr sz="1200" b="0" i="0" u="none" strike="noStrike" cap="none">
                <a:solidFill>
                  <a:srgbClr val="595959"/>
                </a:solidFill>
                <a:latin typeface="Calibri"/>
                <a:ea typeface="Calibri"/>
                <a:cs typeface="Calibri"/>
                <a:sym typeface="Calibri"/>
              </a:defRPr>
            </a:lvl4pPr>
            <a:lvl5pPr marL="0" marR="0" lvl="4" indent="0" algn="r">
              <a:spcBef>
                <a:spcPts val="0"/>
              </a:spcBef>
              <a:buNone/>
              <a:defRPr sz="1200" b="0" i="0" u="none" strike="noStrike" cap="none">
                <a:solidFill>
                  <a:srgbClr val="595959"/>
                </a:solidFill>
                <a:latin typeface="Calibri"/>
                <a:ea typeface="Calibri"/>
                <a:cs typeface="Calibri"/>
                <a:sym typeface="Calibri"/>
              </a:defRPr>
            </a:lvl5pPr>
            <a:lvl6pPr marL="0" marR="0" lvl="5" indent="0" algn="r">
              <a:spcBef>
                <a:spcPts val="0"/>
              </a:spcBef>
              <a:buNone/>
              <a:defRPr sz="1200" b="0" i="0" u="none" strike="noStrike" cap="none">
                <a:solidFill>
                  <a:srgbClr val="595959"/>
                </a:solidFill>
                <a:latin typeface="Calibri"/>
                <a:ea typeface="Calibri"/>
                <a:cs typeface="Calibri"/>
                <a:sym typeface="Calibri"/>
              </a:defRPr>
            </a:lvl6pPr>
            <a:lvl7pPr marL="0" marR="0" lvl="6" indent="0" algn="r">
              <a:spcBef>
                <a:spcPts val="0"/>
              </a:spcBef>
              <a:buNone/>
              <a:defRPr sz="1200" b="0" i="0" u="none" strike="noStrike" cap="none">
                <a:solidFill>
                  <a:srgbClr val="595959"/>
                </a:solidFill>
                <a:latin typeface="Calibri"/>
                <a:ea typeface="Calibri"/>
                <a:cs typeface="Calibri"/>
                <a:sym typeface="Calibri"/>
              </a:defRPr>
            </a:lvl7pPr>
            <a:lvl8pPr marL="0" marR="0" lvl="7" indent="0" algn="r">
              <a:spcBef>
                <a:spcPts val="0"/>
              </a:spcBef>
              <a:buNone/>
              <a:defRPr sz="1200" b="0" i="0" u="none" strike="noStrike" cap="none">
                <a:solidFill>
                  <a:srgbClr val="595959"/>
                </a:solidFill>
                <a:latin typeface="Calibri"/>
                <a:ea typeface="Calibri"/>
                <a:cs typeface="Calibri"/>
                <a:sym typeface="Calibri"/>
              </a:defRPr>
            </a:lvl8pPr>
            <a:lvl9pPr marL="0" marR="0" lvl="8" indent="0" algn="r">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194" name="Google Shape;1194;p166" descr="Decorative line break"/>
          <p:cNvPicPr preferRelativeResize="0"/>
          <p:nvPr/>
        </p:nvPicPr>
        <p:blipFill rotWithShape="1">
          <a:blip r:embed="rId13">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hyperlink" Target="https://easie.communities.ed.gov/#program" TargetMode="External"/><Relationship Id="rId2" Type="http://schemas.openxmlformats.org/officeDocument/2006/relationships/notesSlide" Target="../notesSlides/notesSlide10.xml"/><Relationship Id="rId1" Type="http://schemas.openxmlformats.org/officeDocument/2006/relationships/slideLayout" Target="../slideLayouts/slideLayout25.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hyperlink" Target="https://easie.communities.ed.gov/#program/easie-apr" TargetMode="External"/><Relationship Id="rId2" Type="http://schemas.openxmlformats.org/officeDocument/2006/relationships/notesSlide" Target="../notesSlides/notesSlide11.xml"/><Relationship Id="rId1" Type="http://schemas.openxmlformats.org/officeDocument/2006/relationships/slideLayout" Target="../slideLayouts/slideLayout28.xml"/><Relationship Id="rId4" Type="http://schemas.openxmlformats.org/officeDocument/2006/relationships/hyperlink" Target="https://easie.communities.ed.gov/#communities/pdc/documents/10541"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3.xml"/></Relationships>
</file>

<file path=ppt/slides/_rels/slide14.xml.rels><?xml version="1.0" encoding="UTF-8" standalone="yes"?>
<Relationships xmlns="http://schemas.openxmlformats.org/package/2006/relationships"><Relationship Id="rId8" Type="http://schemas.openxmlformats.org/officeDocument/2006/relationships/hyperlink" Target="https://drive.google.com/drive/folders/13H1gX2FzA_edl5cKmGq0MyAiD30yhcGO?usp=drive_link" TargetMode="External"/><Relationship Id="rId3" Type="http://schemas.openxmlformats.org/officeDocument/2006/relationships/hyperlink" Target="https://easie.communities.ed.gov/#program/easie-part-ii" TargetMode="External"/><Relationship Id="rId7" Type="http://schemas.openxmlformats.org/officeDocument/2006/relationships/hyperlink" Target="https://docs.google.com/document/d/14W83sjdg-YV8DzgStvBPZVRfj4V_4ZZCLcYh2X5Z7y4/edit?usp=sharing" TargetMode="External"/><Relationship Id="rId2" Type="http://schemas.openxmlformats.org/officeDocument/2006/relationships/notesSlide" Target="../notesSlides/notesSlide14.xml"/><Relationship Id="rId1" Type="http://schemas.openxmlformats.org/officeDocument/2006/relationships/slideLayout" Target="../slideLayouts/slideLayout37.xml"/><Relationship Id="rId6" Type="http://schemas.openxmlformats.org/officeDocument/2006/relationships/image" Target="../media/image14.png"/><Relationship Id="rId5" Type="http://schemas.openxmlformats.org/officeDocument/2006/relationships/hyperlink" Target="https://easie.communities.ed.gov/#communities/pdc/documents/9683" TargetMode="External"/><Relationship Id="rId4" Type="http://schemas.openxmlformats.org/officeDocument/2006/relationships/hyperlink" Target="https://easie.communities.ed.gov/#communities/pdc/documents/22140"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9.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59.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02.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10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hyperlink" Target="https://www.oregon.gov/ode/students-and-family/equity/NativeAmericanEducation/Documents/SB13%20Curriculum/FINAL%20AIAN%20Student%20Success%20Plan%202025.pdf"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0.png"/><Relationship Id="rId7" Type="http://schemas.openxmlformats.org/officeDocument/2006/relationships/hyperlink" Target="https://www.oregon.gov/ode/students-and-family/equity/NativeAmericanEducation/Documents/SB13%20Curriculum/FINAL%20AIAN%20Student%20Success%20Plan%202025.pdf" TargetMode="External"/><Relationship Id="rId2" Type="http://schemas.openxmlformats.org/officeDocument/2006/relationships/notesSlide" Target="../notesSlides/notesSlide19.xml"/><Relationship Id="rId1" Type="http://schemas.openxmlformats.org/officeDocument/2006/relationships/slideLayout" Target="../slideLayouts/slideLayout9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102.xml"/><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6.png"/><Relationship Id="rId7"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102.xml"/><Relationship Id="rId6" Type="http://schemas.openxmlformats.org/officeDocument/2006/relationships/image" Target="../media/image24.png"/><Relationship Id="rId5" Type="http://schemas.openxmlformats.org/officeDocument/2006/relationships/image" Target="../media/image26.pn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hyperlink" Target="https://www.oregon.gov/ode/students-and-family/equity/NativeAmericanEducation/Documents/SB13%20Curriculum/AIAN%20Students%20in%20Oregon%20A%20Review%20of%20Key%20Indicators%202023-24.pdf" TargetMode="External"/><Relationship Id="rId2" Type="http://schemas.openxmlformats.org/officeDocument/2006/relationships/notesSlide" Target="../notesSlides/notesSlide22.xml"/><Relationship Id="rId1" Type="http://schemas.openxmlformats.org/officeDocument/2006/relationships/slideLayout" Target="../slideLayouts/slideLayout98.xml"/><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98.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102.xml"/><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102.xml"/><Relationship Id="rId5" Type="http://schemas.openxmlformats.org/officeDocument/2006/relationships/image" Target="../media/image34.pn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8" Type="http://schemas.openxmlformats.org/officeDocument/2006/relationships/hyperlink" Target="https://www.oregon.gov/ode/schools-and-districts/reportcards/reportcards/Pages/Accountability-Measures.aspx" TargetMode="External"/><Relationship Id="rId13" Type="http://schemas.openxmlformats.org/officeDocument/2006/relationships/hyperlink" Target="https://www.oregon.gov/ode/reports-and-data/SpEdReports/Pages/December-Special-Education-Child-Count-Media-Files.aspx" TargetMode="External"/><Relationship Id="rId18" Type="http://schemas.openxmlformats.org/officeDocument/2006/relationships/hyperlink" Target="https://www.oregon.gov/ode/schools-and-districts/reportcards/pages/statewide-annual-report-card.aspx" TargetMode="External"/><Relationship Id="rId3" Type="http://schemas.openxmlformats.org/officeDocument/2006/relationships/hyperlink" Target="http://oregon.gov/ode/educator-resources/assessment/Pages/Assessment-Group-Reports.aspx" TargetMode="External"/><Relationship Id="rId7" Type="http://schemas.openxmlformats.org/officeDocument/2006/relationships/hyperlink" Target="https://www.oregon.gov/ode/students-and-family/healthsafety/Pages/DisciplineRestraintSeclusionCollections.aspx" TargetMode="External"/><Relationship Id="rId12" Type="http://schemas.openxmlformats.org/officeDocument/2006/relationships/hyperlink" Target="https://www.oregon.gov/ode/educator-resources/assessment/pages/student_educational_equity_development_survey.aspx" TargetMode="External"/><Relationship Id="rId17" Type="http://schemas.openxmlformats.org/officeDocument/2006/relationships/hyperlink" Target="https://eac.ode.state.or.us/page/osei" TargetMode="External"/><Relationship Id="rId2" Type="http://schemas.openxmlformats.org/officeDocument/2006/relationships/notesSlide" Target="../notesSlides/notesSlide26.xml"/><Relationship Id="rId16" Type="http://schemas.openxmlformats.org/officeDocument/2006/relationships/hyperlink" Target="https://www.ode.state.or.us/apps/OregonReportCard/" TargetMode="External"/><Relationship Id="rId1" Type="http://schemas.openxmlformats.org/officeDocument/2006/relationships/slideLayout" Target="../slideLayouts/slideLayout164.xml"/><Relationship Id="rId6" Type="http://schemas.openxmlformats.org/officeDocument/2006/relationships/hyperlink" Target="https://www.oregon.gov/ode/reports-and-data/students/Pages/Dropout-Rates.aspx" TargetMode="External"/><Relationship Id="rId11" Type="http://schemas.openxmlformats.org/officeDocument/2006/relationships/hyperlink" Target="https://www.oregon.gov/ode/reports-and-data/students/Pages/Student-Enrollment-Reports.aspx" TargetMode="External"/><Relationship Id="rId5" Type="http://schemas.openxmlformats.org/officeDocument/2006/relationships/hyperlink" Target="https://www.oregon.gov/ode/reports-and-data/students/Pages/Cohort-Graduation-Rate.aspx" TargetMode="External"/><Relationship Id="rId15" Type="http://schemas.openxmlformats.org/officeDocument/2006/relationships/hyperlink" Target="https://www.oregon.gov/ode/reports-and-data/Pages/Educator-Equity-Report-.aspx" TargetMode="External"/><Relationship Id="rId10" Type="http://schemas.openxmlformats.org/officeDocument/2006/relationships/hyperlink" Target="https://www.oregon.gov/ode/pages/default.aspx" TargetMode="External"/><Relationship Id="rId19" Type="http://schemas.openxmlformats.org/officeDocument/2006/relationships/hyperlink" Target="https://www.oregon.gov/ode/reports-and-data/Pages/ODE-Research-and-Data-Briefs.aspx" TargetMode="External"/><Relationship Id="rId4" Type="http://schemas.openxmlformats.org/officeDocument/2006/relationships/hyperlink" Target="https://www.oregon.gov/ode/reports-and-data/students/Pages/Attendance-and-Absenteeism.aspx" TargetMode="External"/><Relationship Id="rId9" Type="http://schemas.openxmlformats.org/officeDocument/2006/relationships/hyperlink" Target="https://www.oregon.gov/ode/schools-and-distrits/grants/esea/mckinney-vento/pages/default.aspx" TargetMode="External"/><Relationship Id="rId14" Type="http://schemas.openxmlformats.org/officeDocument/2006/relationships/hyperlink" Target="https://www.oregon.gov/ode/schools-and-districts/reportcards/reportcards/Pages/default.aspx"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102.xml"/><Relationship Id="rId5" Type="http://schemas.openxmlformats.org/officeDocument/2006/relationships/image" Target="../media/image24.png"/><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102.xml"/><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102.xml"/><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hyperlink" Target="https://docs.google.com/spreadsheets/d/1dPbYe1jbipMpT3EVz8sRCmIz96h6GotATKsx4e3rZ1s/edit?usp=sharing" TargetMode="External"/><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102.xml"/><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102.xml"/><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3" Type="http://schemas.openxmlformats.org/officeDocument/2006/relationships/hyperlink" Target="mailto:stacy.parrish@ode.oregon.gov" TargetMode="External"/><Relationship Id="rId2" Type="http://schemas.openxmlformats.org/officeDocument/2006/relationships/notesSlide" Target="../notesSlides/notesSlide32.xml"/><Relationship Id="rId1" Type="http://schemas.openxmlformats.org/officeDocument/2006/relationships/slideLayout" Target="../slideLayouts/slideLayout16.xml"/><Relationship Id="rId4" Type="http://schemas.openxmlformats.org/officeDocument/2006/relationships/hyperlink" Target="https://nam02.safelinks.protection.outlook.com/?url=https%3A%2F%2Foutlook.office.com%2Fbookwithme%2Fuser%2F2ede331fecae40d3b411a4f469ee2810%40ode.oregon.gov%3Fanonymous%26ep%3Dpcard&amp;data=05%7C01%7CStacy.Parrish%40ode.oregon.gov%7C987a09e4a63d495d612808dbb8804360%7Cb4f51418b26949a2935afa54bf584fc8%7C0%7C0%7C638306633272872089%7CUnknown%7CTWFpbGZsb3d8eyJWIjoiMC4wLjAwMDAiLCJQIjoiV2luMzIiLCJBTiI6Ik1haWwiLCJXVCI6Mn0%3D%7C3000%7C%7C%7C&amp;sdata=hpHt72bUs8sz7IrB0CEQPbe7vJ8oglpbF4sb6u7Q4cw%3D&amp;reserved=0"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hyperlink" Target="mailto:stacy.parrish@ode.oregon.gov" TargetMode="External"/><Relationship Id="rId2" Type="http://schemas.openxmlformats.org/officeDocument/2006/relationships/notesSlide" Target="../notesSlides/notesSlide5.xml"/><Relationship Id="rId1" Type="http://schemas.openxmlformats.org/officeDocument/2006/relationships/slideLayout" Target="../slideLayouts/slideLayout70.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5.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16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85"/>
        <p:cNvGrpSpPr/>
        <p:nvPr/>
      </p:nvGrpSpPr>
      <p:grpSpPr>
        <a:xfrm>
          <a:off x="0" y="0"/>
          <a:ext cx="0" cy="0"/>
          <a:chOff x="0" y="0"/>
          <a:chExt cx="0" cy="0"/>
        </a:xfrm>
      </p:grpSpPr>
      <p:sp>
        <p:nvSpPr>
          <p:cNvPr id="1286" name="Google Shape;1286;p178"/>
          <p:cNvSpPr txBox="1">
            <a:spLocks noGrp="1"/>
          </p:cNvSpPr>
          <p:nvPr>
            <p:ph type="ctrTitle"/>
          </p:nvPr>
        </p:nvSpPr>
        <p:spPr>
          <a:xfrm>
            <a:off x="586475" y="2292750"/>
            <a:ext cx="10851300" cy="1153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accent1"/>
              </a:buClr>
              <a:buSzPts val="5400"/>
              <a:buFont typeface="Calibri"/>
              <a:buNone/>
            </a:pPr>
            <a:r>
              <a:rPr lang="en-US" sz="4500" b="1"/>
              <a:t>Oregon Title VI Indian Education </a:t>
            </a:r>
            <a:endParaRPr sz="4500" b="1"/>
          </a:p>
          <a:p>
            <a:pPr marL="0" lvl="0" indent="0" algn="ctr" rtl="0">
              <a:lnSpc>
                <a:spcPct val="90000"/>
              </a:lnSpc>
              <a:spcBef>
                <a:spcPts val="0"/>
              </a:spcBef>
              <a:spcAft>
                <a:spcPts val="0"/>
              </a:spcAft>
              <a:buClr>
                <a:schemeClr val="accent1"/>
              </a:buClr>
              <a:buSzPts val="5400"/>
              <a:buFont typeface="Calibri"/>
              <a:buNone/>
            </a:pPr>
            <a:r>
              <a:rPr lang="en-US" sz="4500" b="1"/>
              <a:t>Community of Practice</a:t>
            </a:r>
            <a:endParaRPr sz="4500" b="1"/>
          </a:p>
        </p:txBody>
      </p:sp>
      <p:sp>
        <p:nvSpPr>
          <p:cNvPr id="1287" name="Google Shape;1287;p178"/>
          <p:cNvSpPr txBox="1">
            <a:spLocks noGrp="1"/>
          </p:cNvSpPr>
          <p:nvPr>
            <p:ph type="subTitle" idx="1"/>
          </p:nvPr>
        </p:nvSpPr>
        <p:spPr>
          <a:xfrm>
            <a:off x="1440125" y="3567158"/>
            <a:ext cx="9144000" cy="2767500"/>
          </a:xfrm>
          <a:prstGeom prst="rect">
            <a:avLst/>
          </a:prstGeom>
          <a:noFill/>
          <a:ln>
            <a:noFill/>
          </a:ln>
        </p:spPr>
        <p:txBody>
          <a:bodyPr spcFirstLastPara="1" wrap="square" lIns="91425" tIns="45700" rIns="91425" bIns="45700" anchor="t" anchorCtr="0">
            <a:normAutofit lnSpcReduction="20000"/>
          </a:bodyPr>
          <a:lstStyle/>
          <a:p>
            <a:pPr marL="0" lvl="0" indent="0" algn="ctr" rtl="0">
              <a:lnSpc>
                <a:spcPct val="90000"/>
              </a:lnSpc>
              <a:spcBef>
                <a:spcPts val="0"/>
              </a:spcBef>
              <a:spcAft>
                <a:spcPts val="0"/>
              </a:spcAft>
              <a:buClr>
                <a:schemeClr val="accent1"/>
              </a:buClr>
              <a:buSzPts val="2400"/>
              <a:buNone/>
            </a:pPr>
            <a:r>
              <a:rPr lang="en-US"/>
              <a:t>Thursday September 18, 2025 10AM-11AM</a:t>
            </a:r>
            <a:endParaRPr/>
          </a:p>
          <a:p>
            <a:pPr marL="0" lvl="0" indent="0" algn="ctr" rtl="0">
              <a:lnSpc>
                <a:spcPct val="90000"/>
              </a:lnSpc>
              <a:spcBef>
                <a:spcPts val="0"/>
              </a:spcBef>
              <a:spcAft>
                <a:spcPts val="0"/>
              </a:spcAft>
              <a:buClr>
                <a:schemeClr val="accent1"/>
              </a:buClr>
              <a:buSzPts val="2400"/>
              <a:buNone/>
            </a:pPr>
            <a:endParaRPr sz="1400" b="1" i="1">
              <a:highlight>
                <a:srgbClr val="00FFFF"/>
              </a:highlight>
            </a:endParaRPr>
          </a:p>
          <a:p>
            <a:pPr marL="0" lvl="0" indent="0" algn="ctr" rtl="0">
              <a:lnSpc>
                <a:spcPct val="90000"/>
              </a:lnSpc>
              <a:spcBef>
                <a:spcPts val="0"/>
              </a:spcBef>
              <a:spcAft>
                <a:spcPts val="0"/>
              </a:spcAft>
              <a:buClr>
                <a:schemeClr val="accent1"/>
              </a:buClr>
              <a:buSzPts val="2400"/>
              <a:buNone/>
            </a:pPr>
            <a:r>
              <a:rPr lang="en-US" sz="3542" b="1" i="1">
                <a:highlight>
                  <a:srgbClr val="00FFFF"/>
                </a:highlight>
              </a:rPr>
              <a:t>Rename your Zoom Name to your –</a:t>
            </a:r>
            <a:r>
              <a:rPr lang="en-US" sz="3001" i="1"/>
              <a:t> </a:t>
            </a:r>
            <a:endParaRPr sz="3001" i="1"/>
          </a:p>
          <a:p>
            <a:pPr marL="457200" lvl="0" indent="-419193" algn="ctr" rtl="0">
              <a:lnSpc>
                <a:spcPct val="90000"/>
              </a:lnSpc>
              <a:spcBef>
                <a:spcPts val="0"/>
              </a:spcBef>
              <a:spcAft>
                <a:spcPts val="0"/>
              </a:spcAft>
              <a:buSzPts val="3001"/>
              <a:buChar char="●"/>
            </a:pPr>
            <a:r>
              <a:rPr lang="en-US" sz="3001"/>
              <a:t>first and last name</a:t>
            </a:r>
            <a:endParaRPr sz="3001"/>
          </a:p>
          <a:p>
            <a:pPr marL="457200" lvl="0" indent="-419193" algn="ctr" rtl="0">
              <a:lnSpc>
                <a:spcPct val="90000"/>
              </a:lnSpc>
              <a:spcBef>
                <a:spcPts val="0"/>
              </a:spcBef>
              <a:spcAft>
                <a:spcPts val="0"/>
              </a:spcAft>
              <a:buSzPts val="3001"/>
              <a:buChar char="●"/>
            </a:pPr>
            <a:r>
              <a:rPr lang="en-US" sz="3001"/>
              <a:t>name of district ,ESD, or Tribe, and </a:t>
            </a:r>
            <a:endParaRPr sz="3001"/>
          </a:p>
          <a:p>
            <a:pPr marL="457200" lvl="0" indent="-419193" algn="ctr" rtl="0">
              <a:lnSpc>
                <a:spcPct val="90000"/>
              </a:lnSpc>
              <a:spcBef>
                <a:spcPts val="0"/>
              </a:spcBef>
              <a:spcAft>
                <a:spcPts val="0"/>
              </a:spcAft>
              <a:buSzPts val="3001"/>
              <a:buChar char="●"/>
            </a:pPr>
            <a:r>
              <a:rPr lang="en-US" sz="3001"/>
              <a:t>official role for Title VI - Project Coordinator, Authorized Official Representative, student liaison, etc. </a:t>
            </a:r>
            <a:endParaRPr sz="3001"/>
          </a:p>
          <a:p>
            <a:pPr marL="457200" lvl="0" indent="-419193" algn="ctr" rtl="0">
              <a:lnSpc>
                <a:spcPct val="90000"/>
              </a:lnSpc>
              <a:spcBef>
                <a:spcPts val="0"/>
              </a:spcBef>
              <a:spcAft>
                <a:spcPts val="0"/>
              </a:spcAft>
              <a:buSzPts val="3001"/>
              <a:buChar char="●"/>
            </a:pPr>
            <a:r>
              <a:rPr lang="en-US" sz="3001"/>
              <a:t>Pronouns </a:t>
            </a:r>
            <a:endParaRPr sz="2901"/>
          </a:p>
        </p:txBody>
      </p:sp>
      <p:sp>
        <p:nvSpPr>
          <p:cNvPr id="1288" name="Google Shape;1288;p17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65"/>
        <p:cNvGrpSpPr/>
        <p:nvPr/>
      </p:nvGrpSpPr>
      <p:grpSpPr>
        <a:xfrm>
          <a:off x="0" y="0"/>
          <a:ext cx="0" cy="0"/>
          <a:chOff x="0" y="0"/>
          <a:chExt cx="0" cy="0"/>
        </a:xfrm>
      </p:grpSpPr>
      <p:sp>
        <p:nvSpPr>
          <p:cNvPr id="1366" name="Google Shape;1366;p187"/>
          <p:cNvSpPr txBox="1">
            <a:spLocks noGrp="1"/>
          </p:cNvSpPr>
          <p:nvPr>
            <p:ph type="title"/>
          </p:nvPr>
        </p:nvSpPr>
        <p:spPr>
          <a:xfrm>
            <a:off x="717176" y="4572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Most Important Resource</a:t>
            </a:r>
            <a:endParaRPr/>
          </a:p>
        </p:txBody>
      </p:sp>
      <p:sp>
        <p:nvSpPr>
          <p:cNvPr id="1367" name="Google Shape;1367;p187"/>
          <p:cNvSpPr txBox="1">
            <a:spLocks noGrp="1"/>
          </p:cNvSpPr>
          <p:nvPr>
            <p:ph type="body" idx="1"/>
          </p:nvPr>
        </p:nvSpPr>
        <p:spPr>
          <a:xfrm>
            <a:off x="5872300" y="1825625"/>
            <a:ext cx="5629200" cy="4109100"/>
          </a:xfrm>
          <a:prstGeom prst="rect">
            <a:avLst/>
          </a:prstGeom>
        </p:spPr>
        <p:txBody>
          <a:bodyPr spcFirstLastPara="1" wrap="square" lIns="91425" tIns="45700" rIns="91425" bIns="45700" anchor="t" anchorCtr="0">
            <a:normAutofit lnSpcReduction="10000"/>
          </a:bodyPr>
          <a:lstStyle/>
          <a:p>
            <a:pPr marL="0" lvl="0" indent="0" algn="l" rtl="0">
              <a:spcBef>
                <a:spcPts val="1100"/>
              </a:spcBef>
              <a:spcAft>
                <a:spcPts val="0"/>
              </a:spcAft>
              <a:buNone/>
            </a:pPr>
            <a:r>
              <a:rPr lang="en-US"/>
              <a:t>The EASIE (</a:t>
            </a:r>
            <a:r>
              <a:rPr lang="en-US" u="sng"/>
              <a:t>E</a:t>
            </a:r>
            <a:r>
              <a:rPr lang="en-US"/>
              <a:t>lectronic </a:t>
            </a:r>
            <a:r>
              <a:rPr lang="en-US" u="sng"/>
              <a:t>A</a:t>
            </a:r>
            <a:r>
              <a:rPr lang="en-US"/>
              <a:t>pplication </a:t>
            </a:r>
            <a:r>
              <a:rPr lang="en-US" u="sng"/>
              <a:t>S</a:t>
            </a:r>
            <a:r>
              <a:rPr lang="en-US"/>
              <a:t>ystem for </a:t>
            </a:r>
            <a:r>
              <a:rPr lang="en-US" u="sng"/>
              <a:t>I</a:t>
            </a:r>
            <a:r>
              <a:rPr lang="en-US"/>
              <a:t>ndian </a:t>
            </a:r>
            <a:r>
              <a:rPr lang="en-US" u="sng"/>
              <a:t>E</a:t>
            </a:r>
            <a:r>
              <a:rPr lang="en-US"/>
              <a:t>ducation) Communities 360 Website -</a:t>
            </a:r>
            <a:endParaRPr/>
          </a:p>
          <a:p>
            <a:pPr marL="0" lvl="0" indent="0" algn="l" rtl="0">
              <a:spcBef>
                <a:spcPts val="1100"/>
              </a:spcBef>
              <a:spcAft>
                <a:spcPts val="0"/>
              </a:spcAft>
              <a:buNone/>
            </a:pPr>
            <a:r>
              <a:rPr lang="en-US" u="sng">
                <a:solidFill>
                  <a:schemeClr val="hlink"/>
                </a:solidFill>
                <a:hlinkClick r:id="rId3"/>
              </a:rPr>
              <a:t>https://easie.communities.ed.gov/#program</a:t>
            </a:r>
            <a:endParaRPr/>
          </a:p>
          <a:p>
            <a:pPr marL="0" lvl="0" indent="0" algn="l" rtl="0">
              <a:spcBef>
                <a:spcPts val="1100"/>
              </a:spcBef>
              <a:spcAft>
                <a:spcPts val="0"/>
              </a:spcAft>
              <a:buNone/>
            </a:pPr>
            <a:endParaRPr/>
          </a:p>
          <a:p>
            <a:pPr marL="0" lvl="0" indent="0" algn="l" rtl="0">
              <a:spcBef>
                <a:spcPts val="1100"/>
              </a:spcBef>
              <a:spcAft>
                <a:spcPts val="0"/>
              </a:spcAft>
              <a:buNone/>
            </a:pPr>
            <a:r>
              <a:rPr lang="en-US" sz="3300" b="1">
                <a:highlight>
                  <a:srgbClr val="FFFF00"/>
                </a:highlight>
              </a:rPr>
              <a:t>VISIT IT OFTEN: FAQs, Trainings, Calendar, Contacts</a:t>
            </a:r>
            <a:endParaRPr sz="3300" b="1">
              <a:highlight>
                <a:srgbClr val="FFFF00"/>
              </a:highlight>
            </a:endParaRPr>
          </a:p>
          <a:p>
            <a:pPr marL="0" lvl="0" indent="0" algn="l" rtl="0">
              <a:spcBef>
                <a:spcPts val="1100"/>
              </a:spcBef>
              <a:spcAft>
                <a:spcPts val="0"/>
              </a:spcAft>
              <a:buNone/>
            </a:pPr>
            <a:r>
              <a:rPr lang="en-US" sz="3300" b="1">
                <a:highlight>
                  <a:srgbClr val="FFFF00"/>
                </a:highlight>
              </a:rPr>
              <a:t>Have a question? Go to the website?</a:t>
            </a:r>
            <a:endParaRPr sz="3300" b="1">
              <a:highlight>
                <a:srgbClr val="FFFF00"/>
              </a:highlight>
            </a:endParaRPr>
          </a:p>
        </p:txBody>
      </p:sp>
      <p:sp>
        <p:nvSpPr>
          <p:cNvPr id="1368" name="Google Shape;1368;p18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pic>
        <p:nvPicPr>
          <p:cNvPr id="1369" name="Google Shape;1369;p187"/>
          <p:cNvPicPr preferRelativeResize="0"/>
          <p:nvPr/>
        </p:nvPicPr>
        <p:blipFill>
          <a:blip r:embed="rId4">
            <a:alphaModFix/>
          </a:blip>
          <a:stretch>
            <a:fillRect/>
          </a:stretch>
        </p:blipFill>
        <p:spPr>
          <a:xfrm>
            <a:off x="528425" y="1825625"/>
            <a:ext cx="4914900" cy="1809750"/>
          </a:xfrm>
          <a:prstGeom prst="rect">
            <a:avLst/>
          </a:prstGeom>
          <a:noFill/>
          <a:ln>
            <a:noFill/>
          </a:ln>
        </p:spPr>
      </p:pic>
      <p:pic>
        <p:nvPicPr>
          <p:cNvPr id="1370" name="Google Shape;1370;p187" descr="Laptop with lightbulb on screen"/>
          <p:cNvPicPr preferRelativeResize="0"/>
          <p:nvPr/>
        </p:nvPicPr>
        <p:blipFill rotWithShape="1">
          <a:blip r:embed="rId5">
            <a:alphaModFix/>
          </a:blip>
          <a:srcRect/>
          <a:stretch/>
        </p:blipFill>
        <p:spPr>
          <a:xfrm>
            <a:off x="1660924" y="3726384"/>
            <a:ext cx="2344800" cy="2344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75"/>
        <p:cNvGrpSpPr/>
        <p:nvPr/>
      </p:nvGrpSpPr>
      <p:grpSpPr>
        <a:xfrm>
          <a:off x="0" y="0"/>
          <a:ext cx="0" cy="0"/>
          <a:chOff x="0" y="0"/>
          <a:chExt cx="0" cy="0"/>
        </a:xfrm>
      </p:grpSpPr>
      <p:sp>
        <p:nvSpPr>
          <p:cNvPr id="1376" name="Google Shape;1376;p188"/>
          <p:cNvSpPr txBox="1">
            <a:spLocks noGrp="1"/>
          </p:cNvSpPr>
          <p:nvPr>
            <p:ph type="title"/>
          </p:nvPr>
        </p:nvSpPr>
        <p:spPr>
          <a:xfrm>
            <a:off x="703801" y="36425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Quick Updates from the EASIE Website</a:t>
            </a:r>
            <a:endParaRPr/>
          </a:p>
        </p:txBody>
      </p:sp>
      <p:sp>
        <p:nvSpPr>
          <p:cNvPr id="1377" name="Google Shape;1377;p18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
        <p:nvSpPr>
          <p:cNvPr id="1378" name="Google Shape;1378;p188"/>
          <p:cNvSpPr txBox="1"/>
          <p:nvPr/>
        </p:nvSpPr>
        <p:spPr>
          <a:xfrm>
            <a:off x="6661675" y="1763650"/>
            <a:ext cx="4937400" cy="37557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100"/>
              </a:spcBef>
              <a:spcAft>
                <a:spcPts val="0"/>
              </a:spcAft>
              <a:buNone/>
            </a:pPr>
            <a:r>
              <a:rPr lang="en-US" sz="2000" b="1">
                <a:solidFill>
                  <a:schemeClr val="accent5"/>
                </a:solidFill>
                <a:latin typeface="Calibri"/>
                <a:ea typeface="Calibri"/>
                <a:cs typeface="Calibri"/>
                <a:sym typeface="Calibri"/>
              </a:rPr>
              <a:t>Start of Year To-Do’s </a:t>
            </a:r>
            <a:endParaRPr sz="2000" b="1">
              <a:solidFill>
                <a:schemeClr val="accent5"/>
              </a:solidFill>
              <a:latin typeface="Calibri"/>
              <a:ea typeface="Calibri"/>
              <a:cs typeface="Calibri"/>
              <a:sym typeface="Calibri"/>
            </a:endParaRPr>
          </a:p>
          <a:p>
            <a:pPr marL="457200" lvl="0" indent="-355600" algn="l" rtl="0">
              <a:lnSpc>
                <a:spcPct val="115000"/>
              </a:lnSpc>
              <a:spcBef>
                <a:spcPts val="120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The Annual Performance report for FY2024-2025 OPENED September 2.</a:t>
            </a:r>
            <a:endParaRPr sz="2000">
              <a:solidFill>
                <a:schemeClr val="dk1"/>
              </a:solidFill>
              <a:latin typeface="Calibri"/>
              <a:ea typeface="Calibri"/>
              <a:cs typeface="Calibri"/>
              <a:sym typeface="Calibri"/>
            </a:endParaRPr>
          </a:p>
          <a:p>
            <a:pPr marL="457200" lvl="0" indent="-355600" algn="l" rtl="0">
              <a:lnSpc>
                <a:spcPct val="115000"/>
              </a:lnSpc>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It closes October 10.</a:t>
            </a:r>
            <a:endParaRPr sz="2000">
              <a:solidFill>
                <a:schemeClr val="dk1"/>
              </a:solidFill>
              <a:latin typeface="Calibri"/>
              <a:ea typeface="Calibri"/>
              <a:cs typeface="Calibri"/>
              <a:sym typeface="Calibri"/>
            </a:endParaRPr>
          </a:p>
          <a:p>
            <a:pPr marL="457200" lvl="0" indent="-355600" algn="l" rtl="0">
              <a:lnSpc>
                <a:spcPct val="115000"/>
              </a:lnSpc>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Go to the </a:t>
            </a:r>
            <a:r>
              <a:rPr lang="en-US" sz="2000" u="sng">
                <a:solidFill>
                  <a:schemeClr val="hlink"/>
                </a:solidFill>
                <a:latin typeface="Calibri"/>
                <a:ea typeface="Calibri"/>
                <a:cs typeface="Calibri"/>
                <a:sym typeface="Calibri"/>
                <a:hlinkClick r:id="rId3"/>
              </a:rPr>
              <a:t>EASIE 360 Communities EASIE APR page</a:t>
            </a:r>
            <a:r>
              <a:rPr lang="en-US" sz="2000">
                <a:solidFill>
                  <a:schemeClr val="dk1"/>
                </a:solidFill>
                <a:latin typeface="Calibri"/>
                <a:ea typeface="Calibri"/>
                <a:cs typeface="Calibri"/>
                <a:sym typeface="Calibri"/>
              </a:rPr>
              <a:t>.</a:t>
            </a:r>
            <a:endParaRPr sz="2000">
              <a:solidFill>
                <a:schemeClr val="dk1"/>
              </a:solidFill>
              <a:latin typeface="Calibri"/>
              <a:ea typeface="Calibri"/>
              <a:cs typeface="Calibri"/>
              <a:sym typeface="Calibri"/>
            </a:endParaRPr>
          </a:p>
          <a:p>
            <a:pPr marL="914400" lvl="1" indent="-355600" algn="l" rtl="0">
              <a:lnSpc>
                <a:spcPct val="115000"/>
              </a:lnSpc>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See the “Broadcasts” that went out this year.</a:t>
            </a:r>
            <a:endParaRPr sz="2000">
              <a:solidFill>
                <a:schemeClr val="dk1"/>
              </a:solidFill>
              <a:latin typeface="Calibri"/>
              <a:ea typeface="Calibri"/>
              <a:cs typeface="Calibri"/>
              <a:sym typeface="Calibri"/>
            </a:endParaRPr>
          </a:p>
          <a:p>
            <a:pPr marL="914400" lvl="1" indent="-355600" algn="l" rtl="0">
              <a:lnSpc>
                <a:spcPct val="115000"/>
              </a:lnSpc>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Read what this is, what to do, where to go, etc.</a:t>
            </a:r>
            <a:endParaRPr sz="2000">
              <a:solidFill>
                <a:schemeClr val="dk1"/>
              </a:solidFill>
              <a:latin typeface="Calibri"/>
              <a:ea typeface="Calibri"/>
              <a:cs typeface="Calibri"/>
              <a:sym typeface="Calibri"/>
            </a:endParaRPr>
          </a:p>
        </p:txBody>
      </p:sp>
      <p:sp>
        <p:nvSpPr>
          <p:cNvPr id="1379" name="Google Shape;1379;p188"/>
          <p:cNvSpPr txBox="1">
            <a:spLocks noGrp="1"/>
          </p:cNvSpPr>
          <p:nvPr>
            <p:ph type="body" idx="1"/>
          </p:nvPr>
        </p:nvSpPr>
        <p:spPr>
          <a:xfrm>
            <a:off x="703800" y="1763650"/>
            <a:ext cx="5283900" cy="4474800"/>
          </a:xfrm>
          <a:prstGeom prst="rect">
            <a:avLst/>
          </a:prstGeom>
        </p:spPr>
        <p:txBody>
          <a:bodyPr spcFirstLastPara="1" wrap="square" lIns="91425" tIns="45700" rIns="91425" bIns="45700" anchor="t" anchorCtr="0">
            <a:normAutofit/>
          </a:bodyPr>
          <a:lstStyle/>
          <a:p>
            <a:pPr marL="0" lvl="0" indent="0" algn="l" rtl="0">
              <a:spcBef>
                <a:spcPts val="1100"/>
              </a:spcBef>
              <a:spcAft>
                <a:spcPts val="0"/>
              </a:spcAft>
              <a:buClr>
                <a:schemeClr val="dk1"/>
              </a:buClr>
              <a:buSzPts val="1100"/>
              <a:buFont typeface="Arial"/>
              <a:buNone/>
            </a:pPr>
            <a:r>
              <a:rPr lang="en-US" sz="2000" b="1">
                <a:solidFill>
                  <a:schemeClr val="accent2"/>
                </a:solidFill>
              </a:rPr>
              <a:t>Has Official Personnel Leading or Supporting the Grant Changed?</a:t>
            </a:r>
            <a:endParaRPr sz="2000" b="1">
              <a:solidFill>
                <a:schemeClr val="accent2"/>
              </a:solidFill>
            </a:endParaRPr>
          </a:p>
          <a:p>
            <a:pPr marL="0" lvl="0" indent="0" algn="l" rtl="0">
              <a:spcBef>
                <a:spcPts val="1100"/>
              </a:spcBef>
              <a:spcAft>
                <a:spcPts val="0"/>
              </a:spcAft>
              <a:buNone/>
            </a:pPr>
            <a:r>
              <a:rPr lang="en-US" sz="2000">
                <a:highlight>
                  <a:srgbClr val="FFFFFF"/>
                </a:highlight>
              </a:rPr>
              <a:t>You must complete the </a:t>
            </a:r>
            <a:r>
              <a:rPr lang="en-US" sz="2000" u="sng">
                <a:solidFill>
                  <a:schemeClr val="hlink"/>
                </a:solidFill>
                <a:highlight>
                  <a:srgbClr val="FFFFFF"/>
                </a:highlight>
                <a:hlinkClick r:id="rId4"/>
              </a:rPr>
              <a:t>Administrative Action Memo ASAP</a:t>
            </a:r>
            <a:r>
              <a:rPr lang="en-US" sz="2000">
                <a:highlight>
                  <a:srgbClr val="FFFFFF"/>
                </a:highlight>
              </a:rPr>
              <a:t>. </a:t>
            </a:r>
            <a:endParaRPr sz="2000">
              <a:highlight>
                <a:srgbClr val="FFFFFF"/>
              </a:highlight>
            </a:endParaRPr>
          </a:p>
          <a:p>
            <a:pPr marL="0" lvl="0" indent="0" algn="l" rtl="0">
              <a:spcBef>
                <a:spcPts val="1100"/>
              </a:spcBef>
              <a:spcAft>
                <a:spcPts val="0"/>
              </a:spcAft>
              <a:buNone/>
            </a:pPr>
            <a:r>
              <a:rPr lang="en-US" sz="2000">
                <a:highlight>
                  <a:srgbClr val="FFFFFF"/>
                </a:highlight>
              </a:rPr>
              <a:t>There have been challenges to the system this is uploaded to. Please also email your completed memo to gregory.hindsley@ed.gov</a:t>
            </a:r>
            <a:endParaRPr sz="2000">
              <a:highlight>
                <a:srgbClr val="FFFFFF"/>
              </a:highligh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83"/>
        <p:cNvGrpSpPr/>
        <p:nvPr/>
      </p:nvGrpSpPr>
      <p:grpSpPr>
        <a:xfrm>
          <a:off x="0" y="0"/>
          <a:ext cx="0" cy="0"/>
          <a:chOff x="0" y="0"/>
          <a:chExt cx="0" cy="0"/>
        </a:xfrm>
      </p:grpSpPr>
      <p:sp>
        <p:nvSpPr>
          <p:cNvPr id="1384" name="Google Shape;1384;p189"/>
          <p:cNvSpPr txBox="1">
            <a:spLocks noGrp="1"/>
          </p:cNvSpPr>
          <p:nvPr>
            <p:ph type="title"/>
          </p:nvPr>
        </p:nvSpPr>
        <p:spPr>
          <a:xfrm>
            <a:off x="1555675" y="62850"/>
            <a:ext cx="7432200" cy="10266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sz="4300"/>
              <a:t>General Formula Grant  Timeline</a:t>
            </a:r>
            <a:endParaRPr sz="4300"/>
          </a:p>
        </p:txBody>
      </p:sp>
      <p:sp>
        <p:nvSpPr>
          <p:cNvPr id="1385" name="Google Shape;1385;p18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
        <p:nvSpPr>
          <p:cNvPr id="1386" name="Google Shape;1386;p189" descr="Decorative line"/>
          <p:cNvSpPr/>
          <p:nvPr/>
        </p:nvSpPr>
        <p:spPr>
          <a:xfrm>
            <a:off x="206188" y="3841379"/>
            <a:ext cx="11775141" cy="71709"/>
          </a:xfrm>
          <a:prstGeom prst="rect">
            <a:avLst/>
          </a:pr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387" name="Google Shape;1387;p189" descr="timeline box" title="timeline box"/>
          <p:cNvGrpSpPr/>
          <p:nvPr/>
        </p:nvGrpSpPr>
        <p:grpSpPr>
          <a:xfrm>
            <a:off x="439272" y="1657125"/>
            <a:ext cx="2752503" cy="1915830"/>
            <a:chOff x="439272" y="1657125"/>
            <a:chExt cx="2752503" cy="1915830"/>
          </a:xfrm>
        </p:grpSpPr>
        <p:sp>
          <p:nvSpPr>
            <p:cNvPr id="1388" name="Google Shape;1388;p189" descr="Decorative box"/>
            <p:cNvSpPr/>
            <p:nvPr/>
          </p:nvSpPr>
          <p:spPr>
            <a:xfrm>
              <a:off x="439272" y="2970664"/>
              <a:ext cx="2752482" cy="602291"/>
            </a:xfrm>
            <a:prstGeom prst="wedgeRectCallout">
              <a:avLst>
                <a:gd name="adj1" fmla="val -20344"/>
                <a:gd name="adj2" fmla="val 85571"/>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89" name="Google Shape;1389;p189" descr="Decorative box"/>
            <p:cNvSpPr txBox="1"/>
            <p:nvPr/>
          </p:nvSpPr>
          <p:spPr>
            <a:xfrm>
              <a:off x="439275" y="1657125"/>
              <a:ext cx="2752500" cy="1317600"/>
            </a:xfrm>
            <a:prstGeom prst="rect">
              <a:avLst/>
            </a:prstGeom>
            <a:solidFill>
              <a:schemeClr val="lt2"/>
            </a:solidFill>
            <a:ln>
              <a:noFill/>
            </a:ln>
          </p:spPr>
          <p:txBody>
            <a:bodyPr spcFirstLastPara="1" wrap="square" lIns="91425" tIns="45700" rIns="91425" bIns="45700" anchor="b" anchorCtr="0">
              <a:normAutofit/>
            </a:bodyPr>
            <a:lstStyle/>
            <a:p>
              <a:pPr marL="0" marR="0" lvl="0" indent="0" algn="l" rtl="0">
                <a:lnSpc>
                  <a:spcPct val="80000"/>
                </a:lnSpc>
                <a:spcBef>
                  <a:spcPts val="0"/>
                </a:spcBef>
                <a:spcAft>
                  <a:spcPts val="0"/>
                </a:spcAft>
                <a:buNone/>
              </a:pPr>
              <a:r>
                <a:rPr lang="en-US" sz="1800">
                  <a:solidFill>
                    <a:schemeClr val="accent1"/>
                  </a:solidFill>
                  <a:latin typeface="Calibri"/>
                  <a:ea typeface="Calibri"/>
                  <a:cs typeface="Calibri"/>
                  <a:sym typeface="Calibri"/>
                </a:rPr>
                <a:t>-EASIE APR for FY 24-25 opened Sept. 2</a:t>
              </a:r>
              <a:endParaRPr sz="1800">
                <a:solidFill>
                  <a:schemeClr val="accent1"/>
                </a:solidFill>
                <a:latin typeface="Calibri"/>
                <a:ea typeface="Calibri"/>
                <a:cs typeface="Calibri"/>
                <a:sym typeface="Calibri"/>
              </a:endParaRPr>
            </a:p>
            <a:p>
              <a:pPr marL="0" marR="0" lvl="0" indent="0" algn="l" rtl="0">
                <a:lnSpc>
                  <a:spcPct val="80000"/>
                </a:lnSpc>
                <a:spcBef>
                  <a:spcPts val="0"/>
                </a:spcBef>
                <a:spcAft>
                  <a:spcPts val="0"/>
                </a:spcAft>
                <a:buNone/>
              </a:pPr>
              <a:r>
                <a:rPr lang="en-US" sz="1800">
                  <a:solidFill>
                    <a:schemeClr val="accent1"/>
                  </a:solidFill>
                  <a:latin typeface="Calibri"/>
                  <a:ea typeface="Calibri"/>
                  <a:cs typeface="Calibri"/>
                  <a:sym typeface="Calibri"/>
                </a:rPr>
                <a:t>-Indian Parent Committee Start of Year Outreach</a:t>
              </a:r>
              <a:endParaRPr sz="1800">
                <a:solidFill>
                  <a:schemeClr val="accent1"/>
                </a:solidFill>
                <a:latin typeface="Calibri"/>
                <a:ea typeface="Calibri"/>
                <a:cs typeface="Calibri"/>
                <a:sym typeface="Calibri"/>
              </a:endParaRPr>
            </a:p>
          </p:txBody>
        </p:sp>
        <p:sp>
          <p:nvSpPr>
            <p:cNvPr id="1390" name="Google Shape;1390;p189"/>
            <p:cNvSpPr txBox="1"/>
            <p:nvPr/>
          </p:nvSpPr>
          <p:spPr>
            <a:xfrm>
              <a:off x="439273" y="2970665"/>
              <a:ext cx="2752482" cy="586760"/>
            </a:xfrm>
            <a:prstGeom prst="rect">
              <a:avLst/>
            </a:prstGeom>
            <a:noFill/>
            <a:ln>
              <a:noFill/>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SEPTEMBER</a:t>
              </a:r>
              <a:endParaRPr/>
            </a:p>
          </p:txBody>
        </p:sp>
      </p:grpSp>
      <p:sp>
        <p:nvSpPr>
          <p:cNvPr id="1391" name="Google Shape;1391;p189" title="&quot;&quot;"/>
          <p:cNvSpPr/>
          <p:nvPr/>
        </p:nvSpPr>
        <p:spPr>
          <a:xfrm>
            <a:off x="1192313" y="3812290"/>
            <a:ext cx="134458" cy="134458"/>
          </a:xfrm>
          <a:prstGeom prst="ellipse">
            <a:avLst/>
          </a:prstGeom>
          <a:solidFill>
            <a:schemeClr val="accent1"/>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392" name="Google Shape;1392;p189" descr="timeline box" title="timeline box"/>
          <p:cNvGrpSpPr/>
          <p:nvPr/>
        </p:nvGrpSpPr>
        <p:grpSpPr>
          <a:xfrm>
            <a:off x="1770476" y="4186106"/>
            <a:ext cx="2752483" cy="1910812"/>
            <a:chOff x="1812651" y="4172856"/>
            <a:chExt cx="2752483" cy="1910812"/>
          </a:xfrm>
        </p:grpSpPr>
        <p:sp>
          <p:nvSpPr>
            <p:cNvPr id="1393" name="Google Shape;1393;p189" descr="Decorative box"/>
            <p:cNvSpPr/>
            <p:nvPr/>
          </p:nvSpPr>
          <p:spPr>
            <a:xfrm rot="10800000" flipH="1">
              <a:off x="1812651" y="4172856"/>
              <a:ext cx="2746754" cy="602291"/>
            </a:xfrm>
            <a:prstGeom prst="wedgeRectCallout">
              <a:avLst>
                <a:gd name="adj1" fmla="val -20344"/>
                <a:gd name="adj2" fmla="val 85571"/>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94" name="Google Shape;1394;p189" descr="Decorative box"/>
            <p:cNvSpPr txBox="1"/>
            <p:nvPr/>
          </p:nvSpPr>
          <p:spPr>
            <a:xfrm>
              <a:off x="1812651" y="4767538"/>
              <a:ext cx="2746754" cy="1316130"/>
            </a:xfrm>
            <a:prstGeom prst="rect">
              <a:avLst/>
            </a:prstGeom>
            <a:solidFill>
              <a:srgbClr val="FCEDE1"/>
            </a:solid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None/>
              </a:pPr>
              <a:r>
                <a:rPr lang="en-US" sz="2000">
                  <a:solidFill>
                    <a:schemeClr val="accent3"/>
                  </a:solidFill>
                  <a:latin typeface="Calibri"/>
                  <a:ea typeface="Calibri"/>
                  <a:cs typeface="Calibri"/>
                  <a:sym typeface="Calibri"/>
                </a:rPr>
                <a:t>-EASIE APR for FY 24-25 closes October 10</a:t>
              </a:r>
              <a:endParaRPr sz="2000">
                <a:solidFill>
                  <a:schemeClr val="accent3"/>
                </a:solidFill>
                <a:latin typeface="Calibri"/>
                <a:ea typeface="Calibri"/>
                <a:cs typeface="Calibri"/>
                <a:sym typeface="Calibri"/>
              </a:endParaRPr>
            </a:p>
            <a:p>
              <a:pPr marL="0" marR="0" lvl="0" indent="0" algn="l" rtl="0">
                <a:lnSpc>
                  <a:spcPct val="90000"/>
                </a:lnSpc>
                <a:spcBef>
                  <a:spcPts val="0"/>
                </a:spcBef>
                <a:spcAft>
                  <a:spcPts val="0"/>
                </a:spcAft>
                <a:buNone/>
              </a:pPr>
              <a:r>
                <a:rPr lang="en-US" sz="2000">
                  <a:solidFill>
                    <a:schemeClr val="accent3"/>
                  </a:solidFill>
                  <a:latin typeface="Calibri"/>
                  <a:ea typeface="Calibri"/>
                  <a:cs typeface="Calibri"/>
                  <a:sym typeface="Calibri"/>
                </a:rPr>
                <a:t>-Indigenous Peoples Day, Monday Oct 13</a:t>
              </a:r>
              <a:endParaRPr sz="2000">
                <a:solidFill>
                  <a:schemeClr val="accent3"/>
                </a:solidFill>
                <a:latin typeface="Calibri"/>
                <a:ea typeface="Calibri"/>
                <a:cs typeface="Calibri"/>
                <a:sym typeface="Calibri"/>
              </a:endParaRPr>
            </a:p>
            <a:p>
              <a:pPr marL="0" marR="0" lvl="0" indent="0" algn="l" rtl="0">
                <a:lnSpc>
                  <a:spcPct val="90000"/>
                </a:lnSpc>
                <a:spcBef>
                  <a:spcPts val="0"/>
                </a:spcBef>
                <a:spcAft>
                  <a:spcPts val="0"/>
                </a:spcAft>
                <a:buNone/>
              </a:pPr>
              <a:endParaRPr sz="2000">
                <a:solidFill>
                  <a:schemeClr val="accent3"/>
                </a:solidFill>
                <a:latin typeface="Calibri"/>
                <a:ea typeface="Calibri"/>
                <a:cs typeface="Calibri"/>
                <a:sym typeface="Calibri"/>
              </a:endParaRPr>
            </a:p>
          </p:txBody>
        </p:sp>
        <p:sp>
          <p:nvSpPr>
            <p:cNvPr id="1395" name="Google Shape;1395;p189"/>
            <p:cNvSpPr txBox="1"/>
            <p:nvPr/>
          </p:nvSpPr>
          <p:spPr>
            <a:xfrm>
              <a:off x="1812652" y="4190382"/>
              <a:ext cx="2752482" cy="586760"/>
            </a:xfrm>
            <a:prstGeom prst="rect">
              <a:avLst/>
            </a:prstGeom>
            <a:noFill/>
            <a:ln>
              <a:noFill/>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OCTOBER</a:t>
              </a:r>
              <a:endParaRPr/>
            </a:p>
          </p:txBody>
        </p:sp>
      </p:grpSp>
      <p:sp>
        <p:nvSpPr>
          <p:cNvPr id="1396" name="Google Shape;1396;p189" title="&quot;&quot;"/>
          <p:cNvSpPr/>
          <p:nvPr/>
        </p:nvSpPr>
        <p:spPr>
          <a:xfrm>
            <a:off x="2554951" y="3805521"/>
            <a:ext cx="134458" cy="134458"/>
          </a:xfrm>
          <a:prstGeom prst="ellipse">
            <a:avLst/>
          </a:prstGeom>
          <a:solidFill>
            <a:schemeClr val="accent3"/>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397" name="Google Shape;1397;p189" descr="timeline box" title="timeline box"/>
          <p:cNvGrpSpPr/>
          <p:nvPr/>
        </p:nvGrpSpPr>
        <p:grpSpPr>
          <a:xfrm>
            <a:off x="3294533" y="1658468"/>
            <a:ext cx="2752483" cy="1914490"/>
            <a:chOff x="3294533" y="1658468"/>
            <a:chExt cx="2752483" cy="1914490"/>
          </a:xfrm>
        </p:grpSpPr>
        <p:sp>
          <p:nvSpPr>
            <p:cNvPr id="1398" name="Google Shape;1398;p189" descr="Decorative box"/>
            <p:cNvSpPr/>
            <p:nvPr/>
          </p:nvSpPr>
          <p:spPr>
            <a:xfrm>
              <a:off x="3294533" y="2970667"/>
              <a:ext cx="2752482" cy="602291"/>
            </a:xfrm>
            <a:prstGeom prst="wedgeRectCallout">
              <a:avLst>
                <a:gd name="adj1" fmla="val -20344"/>
                <a:gd name="adj2" fmla="val 85571"/>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99" name="Google Shape;1399;p189" descr="Decorative box"/>
            <p:cNvSpPr txBox="1"/>
            <p:nvPr/>
          </p:nvSpPr>
          <p:spPr>
            <a:xfrm>
              <a:off x="3294533" y="1658468"/>
              <a:ext cx="2752482" cy="1316129"/>
            </a:xfrm>
            <a:prstGeom prst="rect">
              <a:avLst/>
            </a:prstGeom>
            <a:solidFill>
              <a:srgbClr val="FCF4F8"/>
            </a:solid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None/>
              </a:pPr>
              <a:r>
                <a:rPr lang="en-US" sz="2000">
                  <a:solidFill>
                    <a:schemeClr val="accent2"/>
                  </a:solidFill>
                  <a:latin typeface="Calibri"/>
                  <a:ea typeface="Calibri"/>
                  <a:cs typeface="Calibri"/>
                  <a:sym typeface="Calibri"/>
                </a:rPr>
                <a:t>-Native American Heritage Month</a:t>
              </a:r>
              <a:endParaRPr sz="2000">
                <a:solidFill>
                  <a:schemeClr val="accent2"/>
                </a:solidFill>
                <a:latin typeface="Calibri"/>
                <a:ea typeface="Calibri"/>
                <a:cs typeface="Calibri"/>
                <a:sym typeface="Calibri"/>
              </a:endParaRPr>
            </a:p>
            <a:p>
              <a:pPr marL="0" marR="0" lvl="0" indent="0" algn="ctr" rtl="0">
                <a:lnSpc>
                  <a:spcPct val="90000"/>
                </a:lnSpc>
                <a:spcBef>
                  <a:spcPts val="0"/>
                </a:spcBef>
                <a:spcAft>
                  <a:spcPts val="0"/>
                </a:spcAft>
                <a:buNone/>
              </a:pPr>
              <a:r>
                <a:rPr lang="en-US" sz="2000">
                  <a:solidFill>
                    <a:schemeClr val="accent2"/>
                  </a:solidFill>
                  <a:latin typeface="Calibri"/>
                  <a:ea typeface="Calibri"/>
                  <a:cs typeface="Calibri"/>
                  <a:sym typeface="Calibri"/>
                </a:rPr>
                <a:t>-Winter Solstice, Dec 21</a:t>
              </a:r>
              <a:endParaRPr sz="2000">
                <a:solidFill>
                  <a:schemeClr val="accent2"/>
                </a:solidFill>
                <a:latin typeface="Calibri"/>
                <a:ea typeface="Calibri"/>
                <a:cs typeface="Calibri"/>
                <a:sym typeface="Calibri"/>
              </a:endParaRPr>
            </a:p>
          </p:txBody>
        </p:sp>
        <p:sp>
          <p:nvSpPr>
            <p:cNvPr id="1400" name="Google Shape;1400;p189"/>
            <p:cNvSpPr txBox="1"/>
            <p:nvPr/>
          </p:nvSpPr>
          <p:spPr>
            <a:xfrm>
              <a:off x="3294534" y="2970668"/>
              <a:ext cx="2752482" cy="586760"/>
            </a:xfrm>
            <a:prstGeom prst="rect">
              <a:avLst/>
            </a:prstGeom>
            <a:noFill/>
            <a:ln>
              <a:noFill/>
            </a:ln>
          </p:spPr>
          <p:txBody>
            <a:bodyPr spcFirstLastPara="1" wrap="square" lIns="91425" tIns="45700" rIns="91425" bIns="45700" anchor="ctr" anchorCtr="1">
              <a:normAutofit/>
            </a:bodyPr>
            <a:lstStyle/>
            <a:p>
              <a:pPr marL="0" marR="0" lvl="0" indent="0" algn="ctr" rtl="0">
                <a:lnSpc>
                  <a:spcPct val="70000"/>
                </a:lnSpc>
                <a:spcBef>
                  <a:spcPts val="0"/>
                </a:spcBef>
                <a:spcAft>
                  <a:spcPts val="0"/>
                </a:spcAft>
                <a:buClr>
                  <a:schemeClr val="lt1"/>
                </a:buClr>
                <a:buSzPts val="2220"/>
                <a:buFont typeface="Arial"/>
                <a:buNone/>
              </a:pPr>
              <a:r>
                <a:rPr lang="en-US" sz="2020">
                  <a:solidFill>
                    <a:schemeClr val="lt1"/>
                  </a:solidFill>
                  <a:latin typeface="Calibri"/>
                  <a:ea typeface="Calibri"/>
                  <a:cs typeface="Calibri"/>
                  <a:sym typeface="Calibri"/>
                </a:rPr>
                <a:t>NOVEMBER/DECEMBER</a:t>
              </a:r>
              <a:endParaRPr sz="1095"/>
            </a:p>
          </p:txBody>
        </p:sp>
      </p:grpSp>
      <p:sp>
        <p:nvSpPr>
          <p:cNvPr id="1401" name="Google Shape;1401;p189" title="&quot;&quot;"/>
          <p:cNvSpPr/>
          <p:nvPr/>
        </p:nvSpPr>
        <p:spPr>
          <a:xfrm>
            <a:off x="4047574" y="3812293"/>
            <a:ext cx="134458" cy="134458"/>
          </a:xfrm>
          <a:prstGeom prst="ellipse">
            <a:avLst/>
          </a:prstGeom>
          <a:solidFill>
            <a:schemeClr val="accent2"/>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402" name="Google Shape;1402;p189" descr="timeline box" title="timeline box"/>
          <p:cNvGrpSpPr/>
          <p:nvPr/>
        </p:nvGrpSpPr>
        <p:grpSpPr>
          <a:xfrm>
            <a:off x="4717517" y="4172856"/>
            <a:ext cx="2752483" cy="1910812"/>
            <a:chOff x="4717517" y="4172856"/>
            <a:chExt cx="2752483" cy="1910812"/>
          </a:xfrm>
        </p:grpSpPr>
        <p:sp>
          <p:nvSpPr>
            <p:cNvPr id="1403" name="Google Shape;1403;p189" descr="Decorative box"/>
            <p:cNvSpPr/>
            <p:nvPr/>
          </p:nvSpPr>
          <p:spPr>
            <a:xfrm rot="10800000" flipH="1">
              <a:off x="4717517" y="4172856"/>
              <a:ext cx="2746754" cy="602291"/>
            </a:xfrm>
            <a:prstGeom prst="wedgeRectCallout">
              <a:avLst>
                <a:gd name="adj1" fmla="val -20344"/>
                <a:gd name="adj2" fmla="val 85571"/>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04" name="Google Shape;1404;p189" descr="Decorative box"/>
            <p:cNvSpPr txBox="1"/>
            <p:nvPr/>
          </p:nvSpPr>
          <p:spPr>
            <a:xfrm>
              <a:off x="4717517" y="4767538"/>
              <a:ext cx="2746754" cy="1316130"/>
            </a:xfrm>
            <a:prstGeom prst="rect">
              <a:avLst/>
            </a:prstGeom>
            <a:solidFill>
              <a:srgbClr val="FAF5E3"/>
            </a:solid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None/>
              </a:pPr>
              <a:r>
                <a:rPr lang="en-US" sz="1900">
                  <a:solidFill>
                    <a:schemeClr val="accent4"/>
                  </a:solidFill>
                  <a:latin typeface="Calibri"/>
                  <a:ea typeface="Calibri"/>
                  <a:cs typeface="Calibri"/>
                  <a:sym typeface="Calibri"/>
                </a:rPr>
                <a:t>-EASIE Part 1 Opens - TBD</a:t>
              </a:r>
              <a:endParaRPr sz="1900">
                <a:solidFill>
                  <a:schemeClr val="accent4"/>
                </a:solidFill>
                <a:latin typeface="Calibri"/>
                <a:ea typeface="Calibri"/>
                <a:cs typeface="Calibri"/>
                <a:sym typeface="Calibri"/>
              </a:endParaRPr>
            </a:p>
          </p:txBody>
        </p:sp>
        <p:sp>
          <p:nvSpPr>
            <p:cNvPr id="1405" name="Google Shape;1405;p189"/>
            <p:cNvSpPr txBox="1"/>
            <p:nvPr/>
          </p:nvSpPr>
          <p:spPr>
            <a:xfrm>
              <a:off x="4717518" y="4190382"/>
              <a:ext cx="2752482" cy="586760"/>
            </a:xfrm>
            <a:prstGeom prst="rect">
              <a:avLst/>
            </a:prstGeom>
            <a:noFill/>
            <a:ln>
              <a:noFill/>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JANUARY/FEBRUARY</a:t>
              </a:r>
              <a:endParaRPr/>
            </a:p>
          </p:txBody>
        </p:sp>
      </p:grpSp>
      <p:sp>
        <p:nvSpPr>
          <p:cNvPr id="1406" name="Google Shape;1406;p189" title="&quot;&quot;"/>
          <p:cNvSpPr/>
          <p:nvPr/>
        </p:nvSpPr>
        <p:spPr>
          <a:xfrm>
            <a:off x="5465233" y="3805521"/>
            <a:ext cx="134458" cy="134458"/>
          </a:xfrm>
          <a:prstGeom prst="ellipse">
            <a:avLst/>
          </a:prstGeom>
          <a:solidFill>
            <a:schemeClr val="accent4"/>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407" name="Google Shape;1407;p189" descr="timeline box" title="timeline box"/>
          <p:cNvGrpSpPr/>
          <p:nvPr/>
        </p:nvGrpSpPr>
        <p:grpSpPr>
          <a:xfrm>
            <a:off x="7614475" y="4172833"/>
            <a:ext cx="3352799" cy="2137891"/>
            <a:chOff x="7614196" y="4172859"/>
            <a:chExt cx="2752483" cy="2137891"/>
          </a:xfrm>
        </p:grpSpPr>
        <p:sp>
          <p:nvSpPr>
            <p:cNvPr id="1408" name="Google Shape;1408;p189" descr="Decorative box"/>
            <p:cNvSpPr/>
            <p:nvPr/>
          </p:nvSpPr>
          <p:spPr>
            <a:xfrm rot="10800000" flipH="1">
              <a:off x="7614196" y="4172859"/>
              <a:ext cx="2746754" cy="602291"/>
            </a:xfrm>
            <a:prstGeom prst="wedgeRectCallout">
              <a:avLst>
                <a:gd name="adj1" fmla="val -20344"/>
                <a:gd name="adj2" fmla="val 85571"/>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09" name="Google Shape;1409;p189" descr="Decorative box"/>
            <p:cNvSpPr txBox="1"/>
            <p:nvPr/>
          </p:nvSpPr>
          <p:spPr>
            <a:xfrm>
              <a:off x="7614200" y="4767550"/>
              <a:ext cx="2746800" cy="1543200"/>
            </a:xfrm>
            <a:prstGeom prst="rect">
              <a:avLst/>
            </a:prstGeom>
            <a:solidFill>
              <a:schemeClr val="lt2"/>
            </a:solidFill>
            <a:ln>
              <a:noFill/>
            </a:ln>
          </p:spPr>
          <p:txBody>
            <a:bodyPr spcFirstLastPara="1" wrap="square" lIns="91425" tIns="45700" rIns="91425" bIns="45700" anchor="t" anchorCtr="0">
              <a:noAutofit/>
            </a:bodyPr>
            <a:lstStyle/>
            <a:p>
              <a:pPr marL="457200" marR="0" lvl="0" indent="-336550" algn="l" rtl="0">
                <a:lnSpc>
                  <a:spcPct val="90000"/>
                </a:lnSpc>
                <a:spcBef>
                  <a:spcPts val="0"/>
                </a:spcBef>
                <a:spcAft>
                  <a:spcPts val="0"/>
                </a:spcAft>
                <a:buClr>
                  <a:srgbClr val="006CAD"/>
                </a:buClr>
                <a:buSzPts val="1700"/>
                <a:buFont typeface="Calibri"/>
                <a:buChar char="-"/>
              </a:pPr>
              <a:r>
                <a:rPr lang="en-US" sz="1700">
                  <a:solidFill>
                    <a:srgbClr val="006CAD"/>
                  </a:solidFill>
                  <a:latin typeface="Calibri"/>
                  <a:ea typeface="Calibri"/>
                  <a:cs typeface="Calibri"/>
                  <a:sym typeface="Calibri"/>
                </a:rPr>
                <a:t>Applications submitted to ODE for Comments TBD</a:t>
              </a:r>
              <a:endParaRPr sz="1700">
                <a:solidFill>
                  <a:srgbClr val="006CAD"/>
                </a:solidFill>
                <a:latin typeface="Calibri"/>
                <a:ea typeface="Calibri"/>
                <a:cs typeface="Calibri"/>
                <a:sym typeface="Calibri"/>
              </a:endParaRPr>
            </a:p>
            <a:p>
              <a:pPr marL="457200" marR="0" lvl="0" indent="-336550" algn="l" rtl="0">
                <a:lnSpc>
                  <a:spcPct val="90000"/>
                </a:lnSpc>
                <a:spcBef>
                  <a:spcPts val="0"/>
                </a:spcBef>
                <a:spcAft>
                  <a:spcPts val="0"/>
                </a:spcAft>
                <a:buClr>
                  <a:srgbClr val="006CAD"/>
                </a:buClr>
                <a:buSzPts val="1700"/>
                <a:buFont typeface="Calibri"/>
                <a:buChar char="-"/>
              </a:pPr>
              <a:r>
                <a:rPr lang="en-US" sz="1700">
                  <a:solidFill>
                    <a:srgbClr val="006CAD"/>
                  </a:solidFill>
                  <a:latin typeface="Calibri"/>
                  <a:ea typeface="Calibri"/>
                  <a:cs typeface="Calibri"/>
                  <a:sym typeface="Calibri"/>
                </a:rPr>
                <a:t>Public Hearing Time</a:t>
              </a:r>
              <a:endParaRPr sz="1700">
                <a:solidFill>
                  <a:srgbClr val="006CAD"/>
                </a:solidFill>
                <a:latin typeface="Calibri"/>
                <a:ea typeface="Calibri"/>
                <a:cs typeface="Calibri"/>
                <a:sym typeface="Calibri"/>
              </a:endParaRPr>
            </a:p>
            <a:p>
              <a:pPr marL="457200" marR="0" lvl="0" indent="-336550" algn="l" rtl="0">
                <a:lnSpc>
                  <a:spcPct val="90000"/>
                </a:lnSpc>
                <a:spcBef>
                  <a:spcPts val="0"/>
                </a:spcBef>
                <a:spcAft>
                  <a:spcPts val="0"/>
                </a:spcAft>
                <a:buClr>
                  <a:srgbClr val="006CAD"/>
                </a:buClr>
                <a:buSzPts val="1700"/>
                <a:buFont typeface="Calibri"/>
                <a:buChar char="-"/>
              </a:pPr>
              <a:r>
                <a:rPr lang="en-US" sz="1700">
                  <a:solidFill>
                    <a:srgbClr val="006CAD"/>
                  </a:solidFill>
                  <a:latin typeface="Calibri"/>
                  <a:ea typeface="Calibri"/>
                  <a:cs typeface="Calibri"/>
                  <a:sym typeface="Calibri"/>
                </a:rPr>
                <a:t>Meaningful Collaboration with Tribes Time</a:t>
              </a:r>
              <a:endParaRPr sz="1700">
                <a:solidFill>
                  <a:srgbClr val="006CAD"/>
                </a:solidFill>
                <a:latin typeface="Calibri"/>
                <a:ea typeface="Calibri"/>
                <a:cs typeface="Calibri"/>
                <a:sym typeface="Calibri"/>
              </a:endParaRPr>
            </a:p>
            <a:p>
              <a:pPr marL="0" marR="0" lvl="0" indent="0" algn="l" rtl="0">
                <a:lnSpc>
                  <a:spcPct val="90000"/>
                </a:lnSpc>
                <a:spcBef>
                  <a:spcPts val="0"/>
                </a:spcBef>
                <a:spcAft>
                  <a:spcPts val="0"/>
                </a:spcAft>
                <a:buNone/>
              </a:pPr>
              <a:endParaRPr sz="1500">
                <a:solidFill>
                  <a:schemeClr val="accent1"/>
                </a:solidFill>
                <a:latin typeface="Calibri"/>
                <a:ea typeface="Calibri"/>
                <a:cs typeface="Calibri"/>
                <a:sym typeface="Calibri"/>
              </a:endParaRPr>
            </a:p>
          </p:txBody>
        </p:sp>
        <p:sp>
          <p:nvSpPr>
            <p:cNvPr id="1410" name="Google Shape;1410;p189"/>
            <p:cNvSpPr txBox="1"/>
            <p:nvPr/>
          </p:nvSpPr>
          <p:spPr>
            <a:xfrm>
              <a:off x="7614197" y="4190385"/>
              <a:ext cx="2752482" cy="586760"/>
            </a:xfrm>
            <a:prstGeom prst="rect">
              <a:avLst/>
            </a:prstGeom>
            <a:noFill/>
            <a:ln>
              <a:noFill/>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APRIL</a:t>
              </a:r>
              <a:endParaRPr/>
            </a:p>
          </p:txBody>
        </p:sp>
      </p:grpSp>
      <p:sp>
        <p:nvSpPr>
          <p:cNvPr id="1411" name="Google Shape;1411;p189" title="&quot;&quot;"/>
          <p:cNvSpPr/>
          <p:nvPr/>
        </p:nvSpPr>
        <p:spPr>
          <a:xfrm>
            <a:off x="8359598" y="3805525"/>
            <a:ext cx="134458" cy="134458"/>
          </a:xfrm>
          <a:prstGeom prst="ellipse">
            <a:avLst/>
          </a:prstGeom>
          <a:solidFill>
            <a:schemeClr val="accent1"/>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412" name="Google Shape;1412;p189" descr="timeline box" title="timeline box"/>
          <p:cNvGrpSpPr/>
          <p:nvPr/>
        </p:nvGrpSpPr>
        <p:grpSpPr>
          <a:xfrm>
            <a:off x="6144063" y="1322026"/>
            <a:ext cx="2752512" cy="2250932"/>
            <a:chOff x="6144063" y="1322026"/>
            <a:chExt cx="2752512" cy="2250932"/>
          </a:xfrm>
        </p:grpSpPr>
        <p:sp>
          <p:nvSpPr>
            <p:cNvPr id="1413" name="Google Shape;1413;p189" descr="Decorative box"/>
            <p:cNvSpPr/>
            <p:nvPr/>
          </p:nvSpPr>
          <p:spPr>
            <a:xfrm>
              <a:off x="6144063" y="2970667"/>
              <a:ext cx="2752482" cy="602291"/>
            </a:xfrm>
            <a:prstGeom prst="wedgeRectCallout">
              <a:avLst>
                <a:gd name="adj1" fmla="val -20344"/>
                <a:gd name="adj2" fmla="val 85571"/>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14" name="Google Shape;1414;p189" descr="Decorative box"/>
            <p:cNvSpPr txBox="1"/>
            <p:nvPr/>
          </p:nvSpPr>
          <p:spPr>
            <a:xfrm>
              <a:off x="6144075" y="1322026"/>
              <a:ext cx="2752500" cy="1652700"/>
            </a:xfrm>
            <a:prstGeom prst="rect">
              <a:avLst/>
            </a:prstGeom>
            <a:solidFill>
              <a:srgbClr val="F0F4E6"/>
            </a:solid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None/>
              </a:pPr>
              <a:r>
                <a:rPr lang="en-US" sz="1700">
                  <a:solidFill>
                    <a:schemeClr val="accent5"/>
                  </a:solidFill>
                  <a:latin typeface="Calibri"/>
                  <a:ea typeface="Calibri"/>
                  <a:cs typeface="Calibri"/>
                  <a:sym typeface="Calibri"/>
                </a:rPr>
                <a:t>-EASIE PART I Closes TBD</a:t>
              </a:r>
              <a:endParaRPr sz="1700">
                <a:solidFill>
                  <a:schemeClr val="accent5"/>
                </a:solidFill>
                <a:latin typeface="Calibri"/>
                <a:ea typeface="Calibri"/>
                <a:cs typeface="Calibri"/>
                <a:sym typeface="Calibri"/>
              </a:endParaRPr>
            </a:p>
            <a:p>
              <a:pPr marL="0" marR="0" lvl="0" indent="0" algn="l" rtl="0">
                <a:lnSpc>
                  <a:spcPct val="90000"/>
                </a:lnSpc>
                <a:spcBef>
                  <a:spcPts val="0"/>
                </a:spcBef>
                <a:spcAft>
                  <a:spcPts val="0"/>
                </a:spcAft>
                <a:buNone/>
              </a:pPr>
              <a:r>
                <a:rPr lang="en-US" sz="1700">
                  <a:solidFill>
                    <a:schemeClr val="accent5"/>
                  </a:solidFill>
                  <a:latin typeface="Calibri"/>
                  <a:ea typeface="Calibri"/>
                  <a:cs typeface="Calibri"/>
                  <a:sym typeface="Calibri"/>
                </a:rPr>
                <a:t>- EASIE PART II Application Opens TBD</a:t>
              </a:r>
              <a:endParaRPr sz="1700">
                <a:solidFill>
                  <a:schemeClr val="accent5"/>
                </a:solidFill>
                <a:latin typeface="Calibri"/>
                <a:ea typeface="Calibri"/>
                <a:cs typeface="Calibri"/>
                <a:sym typeface="Calibri"/>
              </a:endParaRPr>
            </a:p>
          </p:txBody>
        </p:sp>
        <p:sp>
          <p:nvSpPr>
            <p:cNvPr id="1415" name="Google Shape;1415;p189"/>
            <p:cNvSpPr txBox="1"/>
            <p:nvPr/>
          </p:nvSpPr>
          <p:spPr>
            <a:xfrm>
              <a:off x="6144064" y="2970668"/>
              <a:ext cx="2752482" cy="586760"/>
            </a:xfrm>
            <a:prstGeom prst="rect">
              <a:avLst/>
            </a:prstGeom>
            <a:noFill/>
            <a:ln>
              <a:noFill/>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MARCH</a:t>
              </a:r>
              <a:endParaRPr/>
            </a:p>
          </p:txBody>
        </p:sp>
      </p:grpSp>
      <p:sp>
        <p:nvSpPr>
          <p:cNvPr id="1416" name="Google Shape;1416;p189" title="&quot;&quot;"/>
          <p:cNvSpPr/>
          <p:nvPr/>
        </p:nvSpPr>
        <p:spPr>
          <a:xfrm>
            <a:off x="6902833" y="3812293"/>
            <a:ext cx="134458" cy="134458"/>
          </a:xfrm>
          <a:prstGeom prst="ellipse">
            <a:avLst/>
          </a:prstGeom>
          <a:solidFill>
            <a:schemeClr val="accent5"/>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417" name="Google Shape;1417;p189" descr="timeline box" title="timeline box"/>
          <p:cNvGrpSpPr/>
          <p:nvPr/>
        </p:nvGrpSpPr>
        <p:grpSpPr>
          <a:xfrm>
            <a:off x="8987864" y="929550"/>
            <a:ext cx="2752511" cy="2642069"/>
            <a:chOff x="8987864" y="929550"/>
            <a:chExt cx="2752511" cy="2642069"/>
          </a:xfrm>
        </p:grpSpPr>
        <p:sp>
          <p:nvSpPr>
            <p:cNvPr id="1418" name="Google Shape;1418;p189" descr="Decorative box"/>
            <p:cNvSpPr/>
            <p:nvPr/>
          </p:nvSpPr>
          <p:spPr>
            <a:xfrm>
              <a:off x="8987864" y="2969328"/>
              <a:ext cx="2752482" cy="602291"/>
            </a:xfrm>
            <a:prstGeom prst="wedgeRectCallout">
              <a:avLst>
                <a:gd name="adj1" fmla="val -20344"/>
                <a:gd name="adj2" fmla="val 85571"/>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19" name="Google Shape;1419;p189" descr="Decorative box"/>
            <p:cNvSpPr txBox="1"/>
            <p:nvPr/>
          </p:nvSpPr>
          <p:spPr>
            <a:xfrm>
              <a:off x="8987875" y="929550"/>
              <a:ext cx="2752500" cy="2043600"/>
            </a:xfrm>
            <a:prstGeom prst="rect">
              <a:avLst/>
            </a:prstGeom>
            <a:solidFill>
              <a:srgbClr val="E7F5F3"/>
            </a:solidFill>
            <a:ln>
              <a:noFill/>
            </a:ln>
          </p:spPr>
          <p:txBody>
            <a:bodyPr spcFirstLastPara="1" wrap="square" lIns="91425" tIns="45700" rIns="91425" bIns="45700" anchor="b" anchorCtr="0">
              <a:normAutofit/>
            </a:bodyPr>
            <a:lstStyle/>
            <a:p>
              <a:pPr marL="0" marR="0" lvl="0" indent="0" algn="l" rtl="0">
                <a:lnSpc>
                  <a:spcPct val="100000"/>
                </a:lnSpc>
                <a:spcBef>
                  <a:spcPts val="0"/>
                </a:spcBef>
                <a:spcAft>
                  <a:spcPts val="0"/>
                </a:spcAft>
                <a:buNone/>
              </a:pPr>
              <a:r>
                <a:rPr lang="en-US" sz="1600">
                  <a:solidFill>
                    <a:schemeClr val="dk2"/>
                  </a:solidFill>
                  <a:latin typeface="Calibri"/>
                  <a:ea typeface="Calibri"/>
                  <a:cs typeface="Calibri"/>
                  <a:sym typeface="Calibri"/>
                </a:rPr>
                <a:t>✅</a:t>
              </a:r>
              <a:r>
                <a:rPr lang="en-US" sz="1800">
                  <a:solidFill>
                    <a:schemeClr val="dk2"/>
                  </a:solidFill>
                  <a:latin typeface="Calibri"/>
                  <a:ea typeface="Calibri"/>
                  <a:cs typeface="Calibri"/>
                  <a:sym typeface="Calibri"/>
                </a:rPr>
                <a:t>Public Hearing and </a:t>
              </a:r>
              <a:r>
                <a:rPr lang="en-US" sz="1500">
                  <a:solidFill>
                    <a:schemeClr val="dk2"/>
                  </a:solidFill>
                  <a:latin typeface="Calibri"/>
                  <a:ea typeface="Calibri"/>
                  <a:cs typeface="Calibri"/>
                  <a:sym typeface="Calibri"/>
                </a:rPr>
                <a:t>✅</a:t>
              </a:r>
              <a:r>
                <a:rPr lang="en-US" sz="1800">
                  <a:solidFill>
                    <a:schemeClr val="dk2"/>
                  </a:solidFill>
                  <a:latin typeface="Calibri"/>
                  <a:ea typeface="Calibri"/>
                  <a:cs typeface="Calibri"/>
                  <a:sym typeface="Calibri"/>
                </a:rPr>
                <a:t>Meaningful Collaboration must be held before Part II closes</a:t>
              </a:r>
              <a:endParaRPr sz="1800">
                <a:solidFill>
                  <a:schemeClr val="dk2"/>
                </a:solidFill>
                <a:latin typeface="Calibri"/>
                <a:ea typeface="Calibri"/>
                <a:cs typeface="Calibri"/>
                <a:sym typeface="Calibri"/>
              </a:endParaRPr>
            </a:p>
            <a:p>
              <a:pPr marL="0" marR="0" lvl="0" indent="0" algn="l" rtl="0">
                <a:lnSpc>
                  <a:spcPct val="100000"/>
                </a:lnSpc>
                <a:spcBef>
                  <a:spcPts val="0"/>
                </a:spcBef>
                <a:spcAft>
                  <a:spcPts val="0"/>
                </a:spcAft>
                <a:buNone/>
              </a:pPr>
              <a:r>
                <a:rPr lang="en-US" sz="1800">
                  <a:solidFill>
                    <a:schemeClr val="dk2"/>
                  </a:solidFill>
                  <a:latin typeface="Calibri"/>
                  <a:ea typeface="Calibri"/>
                  <a:cs typeface="Calibri"/>
                  <a:sym typeface="Calibri"/>
                </a:rPr>
                <a:t>-EASIE PART II Submission Deadline TBD</a:t>
              </a:r>
              <a:endParaRPr sz="1800">
                <a:solidFill>
                  <a:schemeClr val="dk2"/>
                </a:solidFill>
                <a:latin typeface="Calibri"/>
                <a:ea typeface="Calibri"/>
                <a:cs typeface="Calibri"/>
                <a:sym typeface="Calibri"/>
              </a:endParaRPr>
            </a:p>
          </p:txBody>
        </p:sp>
        <p:sp>
          <p:nvSpPr>
            <p:cNvPr id="1420" name="Google Shape;1420;p189"/>
            <p:cNvSpPr txBox="1"/>
            <p:nvPr/>
          </p:nvSpPr>
          <p:spPr>
            <a:xfrm>
              <a:off x="8987865" y="2969329"/>
              <a:ext cx="2752482" cy="586760"/>
            </a:xfrm>
            <a:prstGeom prst="rect">
              <a:avLst/>
            </a:prstGeom>
            <a:noFill/>
            <a:ln>
              <a:noFill/>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MAY</a:t>
              </a:r>
              <a:endParaRPr/>
            </a:p>
          </p:txBody>
        </p:sp>
      </p:grpSp>
      <p:sp>
        <p:nvSpPr>
          <p:cNvPr id="1421" name="Google Shape;1421;p189" title="&quot;&quot;"/>
          <p:cNvSpPr/>
          <p:nvPr/>
        </p:nvSpPr>
        <p:spPr>
          <a:xfrm>
            <a:off x="9735682" y="3812294"/>
            <a:ext cx="134458" cy="134458"/>
          </a:xfrm>
          <a:prstGeom prst="ellipse">
            <a:avLst/>
          </a:prstGeom>
          <a:solidFill>
            <a:schemeClr val="dk2"/>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80000"/>
              </a:lnSpc>
              <a:spcBef>
                <a:spcPts val="0"/>
              </a:spcBef>
              <a:spcAft>
                <a:spcPts val="0"/>
              </a:spcAft>
              <a:buNone/>
            </a:pPr>
            <a:endParaRPr sz="450" b="0" i="0" u="none" strike="noStrike" cap="none">
              <a:solidFill>
                <a:schemeClr val="lt1"/>
              </a:solidFill>
              <a:latin typeface="Calibri"/>
              <a:ea typeface="Calibri"/>
              <a:cs typeface="Calibri"/>
              <a:sym typeface="Calibri"/>
            </a:endParaRPr>
          </a:p>
        </p:txBody>
      </p:sp>
      <p:sp>
        <p:nvSpPr>
          <p:cNvPr id="1422" name="Google Shape;1422;p189"/>
          <p:cNvSpPr txBox="1"/>
          <p:nvPr/>
        </p:nvSpPr>
        <p:spPr>
          <a:xfrm>
            <a:off x="508000" y="6227575"/>
            <a:ext cx="10329300" cy="18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300">
                <a:solidFill>
                  <a:srgbClr val="FF0000"/>
                </a:solidFill>
                <a:latin typeface="Calibri"/>
                <a:ea typeface="Calibri"/>
                <a:cs typeface="Calibri"/>
                <a:sym typeface="Calibri"/>
              </a:rPr>
              <a:t>This is a general visual of the Title VI school year timeline. All LEAs and LEA-Cs should adhere to all published DOE timelines to plan their efforts.</a:t>
            </a:r>
            <a:endParaRPr sz="1300">
              <a:solidFill>
                <a:srgbClr val="FF0000"/>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27"/>
        <p:cNvGrpSpPr/>
        <p:nvPr/>
      </p:nvGrpSpPr>
      <p:grpSpPr>
        <a:xfrm>
          <a:off x="0" y="0"/>
          <a:ext cx="0" cy="0"/>
          <a:chOff x="0" y="0"/>
          <a:chExt cx="0" cy="0"/>
        </a:xfrm>
      </p:grpSpPr>
      <p:sp>
        <p:nvSpPr>
          <p:cNvPr id="1428" name="Google Shape;1428;p190"/>
          <p:cNvSpPr txBox="1">
            <a:spLocks noGrp="1"/>
          </p:cNvSpPr>
          <p:nvPr>
            <p:ph type="ctrTitle"/>
          </p:nvPr>
        </p:nvSpPr>
        <p:spPr>
          <a:xfrm>
            <a:off x="1607875" y="2235150"/>
            <a:ext cx="9144000" cy="23877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5300"/>
              <a:t>Title VI Indian Education Promising Practice</a:t>
            </a:r>
            <a:endParaRPr sz="5300"/>
          </a:p>
          <a:p>
            <a:pPr marL="0" lvl="0" indent="0" algn="ctr" rtl="0">
              <a:spcBef>
                <a:spcPts val="0"/>
              </a:spcBef>
              <a:spcAft>
                <a:spcPts val="0"/>
              </a:spcAft>
              <a:buNone/>
            </a:pPr>
            <a:r>
              <a:rPr lang="en-US" sz="5300" i="1"/>
              <a:t>Indian Parent Committee</a:t>
            </a:r>
            <a:endParaRPr sz="5300" i="1"/>
          </a:p>
        </p:txBody>
      </p:sp>
      <p:sp>
        <p:nvSpPr>
          <p:cNvPr id="1429" name="Google Shape;1429;p19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34"/>
        <p:cNvGrpSpPr/>
        <p:nvPr/>
      </p:nvGrpSpPr>
      <p:grpSpPr>
        <a:xfrm>
          <a:off x="0" y="0"/>
          <a:ext cx="0" cy="0"/>
          <a:chOff x="0" y="0"/>
          <a:chExt cx="0" cy="0"/>
        </a:xfrm>
      </p:grpSpPr>
      <p:sp>
        <p:nvSpPr>
          <p:cNvPr id="1435" name="Google Shape;1435;p191"/>
          <p:cNvSpPr txBox="1">
            <a:spLocks noGrp="1"/>
          </p:cNvSpPr>
          <p:nvPr>
            <p:ph type="title"/>
          </p:nvPr>
        </p:nvSpPr>
        <p:spPr>
          <a:xfrm>
            <a:off x="717177" y="779645"/>
            <a:ext cx="3932100" cy="25425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Indian Parent Committee - EASIE 360 Communities</a:t>
            </a:r>
            <a:endParaRPr/>
          </a:p>
        </p:txBody>
      </p:sp>
      <p:sp>
        <p:nvSpPr>
          <p:cNvPr id="1436" name="Google Shape;1436;p191"/>
          <p:cNvSpPr txBox="1">
            <a:spLocks noGrp="1"/>
          </p:cNvSpPr>
          <p:nvPr>
            <p:ph type="body" idx="1"/>
          </p:nvPr>
        </p:nvSpPr>
        <p:spPr>
          <a:xfrm>
            <a:off x="5199525" y="422500"/>
            <a:ext cx="6172500" cy="2989500"/>
          </a:xfrm>
          <a:prstGeom prst="rect">
            <a:avLst/>
          </a:prstGeom>
        </p:spPr>
        <p:txBody>
          <a:bodyPr spcFirstLastPara="1" wrap="square" lIns="91425" tIns="45700" rIns="91425" bIns="45700" anchor="t" anchorCtr="0">
            <a:normAutofit/>
          </a:bodyPr>
          <a:lstStyle/>
          <a:p>
            <a:pPr marL="0" lvl="0" indent="0" algn="l" rtl="0">
              <a:spcBef>
                <a:spcPts val="1100"/>
              </a:spcBef>
              <a:spcAft>
                <a:spcPts val="0"/>
              </a:spcAft>
              <a:buNone/>
            </a:pPr>
            <a:r>
              <a:rPr lang="en-US" sz="2200"/>
              <a:t>First – </a:t>
            </a:r>
            <a:endParaRPr sz="2200"/>
          </a:p>
          <a:p>
            <a:pPr marL="457200" lvl="0" indent="-368300" algn="l" rtl="0">
              <a:spcBef>
                <a:spcPts val="1100"/>
              </a:spcBef>
              <a:spcAft>
                <a:spcPts val="0"/>
              </a:spcAft>
              <a:buSzPts val="2200"/>
              <a:buChar char="•"/>
            </a:pPr>
            <a:r>
              <a:rPr lang="en-US" sz="2200"/>
              <a:t>Revisit all Indian Parent Committee materials</a:t>
            </a:r>
            <a:endParaRPr sz="2200"/>
          </a:p>
          <a:p>
            <a:pPr marL="914400" lvl="1" indent="-368300" algn="l" rtl="0">
              <a:spcBef>
                <a:spcPts val="0"/>
              </a:spcBef>
              <a:spcAft>
                <a:spcPts val="0"/>
              </a:spcAft>
              <a:buSzPts val="2200"/>
              <a:buChar char="•"/>
            </a:pPr>
            <a:r>
              <a:rPr lang="en-US" sz="2200"/>
              <a:t>Look for them under </a:t>
            </a:r>
            <a:r>
              <a:rPr lang="en-US" sz="2200" u="sng">
                <a:solidFill>
                  <a:schemeClr val="hlink"/>
                </a:solidFill>
                <a:hlinkClick r:id="rId3"/>
              </a:rPr>
              <a:t>EASIE Part II</a:t>
            </a:r>
            <a:endParaRPr sz="2200"/>
          </a:p>
          <a:p>
            <a:pPr marL="914400" lvl="1" indent="-368300" algn="l" rtl="0">
              <a:spcBef>
                <a:spcPts val="0"/>
              </a:spcBef>
              <a:spcAft>
                <a:spcPts val="0"/>
              </a:spcAft>
              <a:buSzPts val="2200"/>
              <a:buChar char="•"/>
            </a:pPr>
            <a:r>
              <a:rPr lang="en-US" sz="2200"/>
              <a:t>Review the posted webinar </a:t>
            </a:r>
            <a:r>
              <a:rPr lang="en-US" sz="2200" b="1" u="sng">
                <a:solidFill>
                  <a:srgbClr val="0000FF"/>
                </a:solidFill>
                <a:highlight>
                  <a:srgbClr val="FFFFFF"/>
                </a:highlight>
                <a:hlinkClick r:id="rId4">
                  <a:extLst>
                    <a:ext uri="{A12FA001-AC4F-418D-AE19-62706E023703}">
                      <ahyp:hlinkClr xmlns:ahyp="http://schemas.microsoft.com/office/drawing/2018/hyperlinkcolor" val="tx"/>
                    </a:ext>
                  </a:extLst>
                </a:hlinkClick>
              </a:rPr>
              <a:t>Indian Parent Committee - Title VI Application Process and Addressing Concerns Webinar FY 2024-25</a:t>
            </a:r>
            <a:endParaRPr sz="2200" b="1" u="sng">
              <a:solidFill>
                <a:srgbClr val="0000FF"/>
              </a:solidFill>
              <a:highlight>
                <a:srgbClr val="FFFFFF"/>
              </a:highlight>
            </a:endParaRPr>
          </a:p>
          <a:p>
            <a:pPr marL="914400" lvl="1" indent="-368300" algn="l" rtl="0">
              <a:spcBef>
                <a:spcPts val="0"/>
              </a:spcBef>
              <a:spcAft>
                <a:spcPts val="0"/>
              </a:spcAft>
              <a:buSzPts val="2200"/>
              <a:buChar char="•"/>
            </a:pPr>
            <a:r>
              <a:rPr lang="en-US" sz="2200"/>
              <a:t>Review the </a:t>
            </a:r>
            <a:r>
              <a:rPr lang="en-US" sz="2200" u="sng">
                <a:solidFill>
                  <a:schemeClr val="hlink"/>
                </a:solidFill>
                <a:hlinkClick r:id="rId5"/>
              </a:rPr>
              <a:t>EASIE Part II FAQ</a:t>
            </a:r>
            <a:r>
              <a:rPr lang="en-US" sz="2200"/>
              <a:t> at an absolute minimum</a:t>
            </a:r>
            <a:endParaRPr sz="2200"/>
          </a:p>
        </p:txBody>
      </p:sp>
      <p:sp>
        <p:nvSpPr>
          <p:cNvPr id="1437" name="Google Shape;1437;p191"/>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pic>
        <p:nvPicPr>
          <p:cNvPr id="1438" name="Google Shape;1438;p191"/>
          <p:cNvPicPr preferRelativeResize="0"/>
          <p:nvPr/>
        </p:nvPicPr>
        <p:blipFill>
          <a:blip r:embed="rId6">
            <a:alphaModFix/>
          </a:blip>
          <a:stretch>
            <a:fillRect/>
          </a:stretch>
        </p:blipFill>
        <p:spPr>
          <a:xfrm>
            <a:off x="1347825" y="3642350"/>
            <a:ext cx="2166200" cy="1862925"/>
          </a:xfrm>
          <a:prstGeom prst="rect">
            <a:avLst/>
          </a:prstGeom>
          <a:noFill/>
          <a:ln>
            <a:noFill/>
          </a:ln>
        </p:spPr>
      </p:pic>
      <p:sp>
        <p:nvSpPr>
          <p:cNvPr id="1439" name="Google Shape;1439;p191"/>
          <p:cNvSpPr txBox="1"/>
          <p:nvPr/>
        </p:nvSpPr>
        <p:spPr>
          <a:xfrm>
            <a:off x="5428275" y="3413575"/>
            <a:ext cx="5943900" cy="2805300"/>
          </a:xfrm>
          <a:prstGeom prst="rect">
            <a:avLst/>
          </a:prstGeom>
          <a:solidFill>
            <a:srgbClr val="FCEDE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chemeClr val="dk1"/>
                </a:solidFill>
                <a:latin typeface="Calibri"/>
                <a:ea typeface="Calibri"/>
                <a:cs typeface="Calibri"/>
                <a:sym typeface="Calibri"/>
              </a:rPr>
              <a:t>We will take five minutes to open and review the Indian Parent Committee posted powerpoint. Pay attention to the Speaker Notes – LOTS OF GEMS IN THERE!</a:t>
            </a:r>
            <a:endParaRPr sz="2400">
              <a:solidFill>
                <a:schemeClr val="dk1"/>
              </a:solidFill>
              <a:latin typeface="Calibri"/>
              <a:ea typeface="Calibri"/>
              <a:cs typeface="Calibri"/>
              <a:sym typeface="Calibri"/>
            </a:endParaRPr>
          </a:p>
          <a:p>
            <a:pPr marL="0" lvl="0" indent="0" algn="l" rtl="0">
              <a:spcBef>
                <a:spcPts val="0"/>
              </a:spcBef>
              <a:spcAft>
                <a:spcPts val="0"/>
              </a:spcAft>
              <a:buNone/>
            </a:pPr>
            <a:r>
              <a:rPr lang="en-US" sz="2400">
                <a:solidFill>
                  <a:schemeClr val="dk1"/>
                </a:solidFill>
                <a:latin typeface="Calibri"/>
                <a:ea typeface="Calibri"/>
                <a:cs typeface="Calibri"/>
                <a:sym typeface="Calibri"/>
              </a:rPr>
              <a:t>ODE has made </a:t>
            </a:r>
            <a:r>
              <a:rPr lang="en-US" sz="2400" u="sng">
                <a:solidFill>
                  <a:schemeClr val="hlink"/>
                </a:solidFill>
                <a:latin typeface="Calibri"/>
                <a:ea typeface="Calibri"/>
                <a:cs typeface="Calibri"/>
                <a:sym typeface="Calibri"/>
                <a:hlinkClick r:id="rId7"/>
              </a:rPr>
              <a:t>a resource</a:t>
            </a:r>
            <a:r>
              <a:rPr lang="en-US" sz="2400">
                <a:solidFill>
                  <a:schemeClr val="dk1"/>
                </a:solidFill>
                <a:latin typeface="Calibri"/>
                <a:ea typeface="Calibri"/>
                <a:cs typeface="Calibri"/>
                <a:sym typeface="Calibri"/>
              </a:rPr>
              <a:t> to reflect on your current IPC efforts. Here is our </a:t>
            </a:r>
            <a:r>
              <a:rPr lang="en-US" sz="2400" u="sng">
                <a:solidFill>
                  <a:schemeClr val="hlink"/>
                </a:solidFill>
                <a:latin typeface="Calibri"/>
                <a:ea typeface="Calibri"/>
                <a:cs typeface="Calibri"/>
                <a:sym typeface="Calibri"/>
                <a:hlinkClick r:id="rId8"/>
              </a:rPr>
              <a:t>CoP folder</a:t>
            </a:r>
            <a:r>
              <a:rPr lang="en-US" sz="2400">
                <a:solidFill>
                  <a:schemeClr val="dk1"/>
                </a:solidFill>
                <a:latin typeface="Calibri"/>
                <a:ea typeface="Calibri"/>
                <a:cs typeface="Calibri"/>
                <a:sym typeface="Calibri"/>
              </a:rPr>
              <a:t> to see examples of Bylaws.</a:t>
            </a:r>
            <a:endParaRPr sz="24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44"/>
        <p:cNvGrpSpPr/>
        <p:nvPr/>
      </p:nvGrpSpPr>
      <p:grpSpPr>
        <a:xfrm>
          <a:off x="0" y="0"/>
          <a:ext cx="0" cy="0"/>
          <a:chOff x="0" y="0"/>
          <a:chExt cx="0" cy="0"/>
        </a:xfrm>
      </p:grpSpPr>
      <p:sp>
        <p:nvSpPr>
          <p:cNvPr id="1445" name="Google Shape;1445;p192"/>
          <p:cNvSpPr txBox="1">
            <a:spLocks noGrp="1"/>
          </p:cNvSpPr>
          <p:nvPr>
            <p:ph type="ctrTitle"/>
          </p:nvPr>
        </p:nvSpPr>
        <p:spPr>
          <a:xfrm>
            <a:off x="1524000" y="1499125"/>
            <a:ext cx="9144000" cy="23877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5300"/>
              <a:t>Professional Learning Series</a:t>
            </a:r>
            <a:endParaRPr sz="5300" i="1"/>
          </a:p>
        </p:txBody>
      </p:sp>
      <p:sp>
        <p:nvSpPr>
          <p:cNvPr id="1446" name="Google Shape;1446;p19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
        <p:nvSpPr>
          <p:cNvPr id="1447" name="Google Shape;1447;p192"/>
          <p:cNvSpPr txBox="1">
            <a:spLocks noGrp="1"/>
          </p:cNvSpPr>
          <p:nvPr>
            <p:ph type="subTitle" idx="1"/>
          </p:nvPr>
        </p:nvSpPr>
        <p:spPr>
          <a:xfrm>
            <a:off x="1524000" y="4003184"/>
            <a:ext cx="9144000" cy="880500"/>
          </a:xfrm>
          <a:prstGeom prst="rect">
            <a:avLst/>
          </a:prstGeom>
        </p:spPr>
        <p:txBody>
          <a:bodyPr spcFirstLastPara="1" wrap="square" lIns="91425" tIns="45700" rIns="91425" bIns="45700" anchor="t" anchorCtr="0">
            <a:normAutofit/>
          </a:bodyPr>
          <a:lstStyle/>
          <a:p>
            <a:pPr marL="0" lvl="0" indent="0" algn="ctr" rtl="0">
              <a:spcBef>
                <a:spcPts val="1100"/>
              </a:spcBef>
              <a:spcAft>
                <a:spcPts val="0"/>
              </a:spcAft>
              <a:buNone/>
            </a:pPr>
            <a:r>
              <a:rPr lang="en-US"/>
              <a:t>Today - The American Indian and Alaska Native Student Success Plan</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52"/>
        <p:cNvGrpSpPr/>
        <p:nvPr/>
      </p:nvGrpSpPr>
      <p:grpSpPr>
        <a:xfrm>
          <a:off x="0" y="0"/>
          <a:ext cx="0" cy="0"/>
          <a:chOff x="0" y="0"/>
          <a:chExt cx="0" cy="0"/>
        </a:xfrm>
      </p:grpSpPr>
      <p:sp>
        <p:nvSpPr>
          <p:cNvPr id="1453" name="Google Shape;1453;p193"/>
          <p:cNvSpPr txBox="1">
            <a:spLocks noGrp="1"/>
          </p:cNvSpPr>
          <p:nvPr>
            <p:ph type="title"/>
          </p:nvPr>
        </p:nvSpPr>
        <p:spPr>
          <a:xfrm>
            <a:off x="694350" y="1247498"/>
            <a:ext cx="3932100" cy="13656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Looking Ahead</a:t>
            </a:r>
            <a:endParaRPr/>
          </a:p>
        </p:txBody>
      </p:sp>
      <p:sp>
        <p:nvSpPr>
          <p:cNvPr id="1454" name="Google Shape;1454;p19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
        <p:nvSpPr>
          <p:cNvPr id="1455" name="Google Shape;1455;p193"/>
          <p:cNvSpPr txBox="1">
            <a:spLocks noGrp="1"/>
          </p:cNvSpPr>
          <p:nvPr>
            <p:ph type="body" idx="1"/>
          </p:nvPr>
        </p:nvSpPr>
        <p:spPr>
          <a:xfrm>
            <a:off x="5240250" y="502075"/>
            <a:ext cx="6172500" cy="5694600"/>
          </a:xfrm>
          <a:prstGeom prst="rect">
            <a:avLst/>
          </a:prstGeom>
        </p:spPr>
        <p:txBody>
          <a:bodyPr spcFirstLastPara="1" wrap="square" lIns="91425" tIns="45700" rIns="91425" bIns="45700" anchor="t" anchorCtr="0">
            <a:normAutofit lnSpcReduction="10000"/>
          </a:bodyPr>
          <a:lstStyle/>
          <a:p>
            <a:pPr marL="0" lvl="0" indent="0" algn="l" rtl="0">
              <a:spcBef>
                <a:spcPts val="1100"/>
              </a:spcBef>
              <a:spcAft>
                <a:spcPts val="0"/>
              </a:spcAft>
              <a:buNone/>
            </a:pPr>
            <a:r>
              <a:rPr lang="en-US" b="1"/>
              <a:t>October</a:t>
            </a:r>
            <a:r>
              <a:rPr lang="en-US"/>
              <a:t> - Substance Abuse Month 	</a:t>
            </a:r>
            <a:endParaRPr/>
          </a:p>
          <a:p>
            <a:pPr marL="457200" lvl="0" indent="-381000" algn="l" rtl="0">
              <a:spcBef>
                <a:spcPts val="1100"/>
              </a:spcBef>
              <a:spcAft>
                <a:spcPts val="0"/>
              </a:spcAft>
              <a:buSzPts val="2400"/>
              <a:buChar char="•"/>
            </a:pPr>
            <a:r>
              <a:rPr lang="en-US"/>
              <a:t>Alternative to Suspension for Substance Abuse</a:t>
            </a:r>
            <a:endParaRPr/>
          </a:p>
          <a:p>
            <a:pPr marL="0" lvl="0" indent="0" algn="l" rtl="0">
              <a:spcBef>
                <a:spcPts val="1100"/>
              </a:spcBef>
              <a:spcAft>
                <a:spcPts val="0"/>
              </a:spcAft>
              <a:buNone/>
            </a:pPr>
            <a:r>
              <a:rPr lang="en-US" b="1"/>
              <a:t>November</a:t>
            </a:r>
            <a:r>
              <a:rPr lang="en-US"/>
              <a:t> - Special Education Family Guides*</a:t>
            </a:r>
            <a:endParaRPr/>
          </a:p>
          <a:p>
            <a:pPr marL="0" lvl="0" indent="0" algn="l" rtl="0">
              <a:spcBef>
                <a:spcPts val="1100"/>
              </a:spcBef>
              <a:spcAft>
                <a:spcPts val="0"/>
              </a:spcAft>
              <a:buNone/>
            </a:pPr>
            <a:endParaRPr/>
          </a:p>
          <a:p>
            <a:pPr marL="0" lvl="0" indent="0" algn="l" rtl="0">
              <a:spcBef>
                <a:spcPts val="1100"/>
              </a:spcBef>
              <a:spcAft>
                <a:spcPts val="0"/>
              </a:spcAft>
              <a:buNone/>
            </a:pPr>
            <a:r>
              <a:rPr lang="en-US"/>
              <a:t>Please rank these topics by dropping the numbers in the chat  (Example: 2, 5, 2, 4, 6, 1)</a:t>
            </a:r>
            <a:endParaRPr/>
          </a:p>
          <a:p>
            <a:pPr marL="0" lvl="0" indent="0" algn="l" rtl="0">
              <a:spcBef>
                <a:spcPts val="1100"/>
              </a:spcBef>
              <a:spcAft>
                <a:spcPts val="0"/>
              </a:spcAft>
              <a:buNone/>
            </a:pPr>
            <a:endParaRPr/>
          </a:p>
          <a:p>
            <a:pPr marL="457200" lvl="0" indent="-368300" algn="l" rtl="0">
              <a:lnSpc>
                <a:spcPct val="100000"/>
              </a:lnSpc>
              <a:spcBef>
                <a:spcPts val="0"/>
              </a:spcBef>
              <a:spcAft>
                <a:spcPts val="0"/>
              </a:spcAft>
              <a:buSzPts val="2200"/>
              <a:buFont typeface="Calibri"/>
              <a:buAutoNum type="arabicPeriod"/>
            </a:pPr>
            <a:r>
              <a:rPr lang="en-US" sz="2200"/>
              <a:t>Family literacy with culturally based materials</a:t>
            </a:r>
            <a:endParaRPr sz="2200"/>
          </a:p>
          <a:p>
            <a:pPr marL="457200" lvl="0" indent="-368300" algn="l" rtl="0">
              <a:lnSpc>
                <a:spcPct val="100000"/>
              </a:lnSpc>
              <a:spcBef>
                <a:spcPts val="0"/>
              </a:spcBef>
              <a:spcAft>
                <a:spcPts val="0"/>
              </a:spcAft>
              <a:buSzPts val="2200"/>
              <a:buFont typeface="Calibri"/>
              <a:buAutoNum type="arabicPeriod"/>
            </a:pPr>
            <a:r>
              <a:rPr lang="en-US" sz="2200"/>
              <a:t>Types of Culturally Responsive needs Assessments</a:t>
            </a:r>
            <a:endParaRPr sz="2200"/>
          </a:p>
          <a:p>
            <a:pPr marL="457200" lvl="0" indent="-368300" algn="l" rtl="0">
              <a:lnSpc>
                <a:spcPct val="100000"/>
              </a:lnSpc>
              <a:spcBef>
                <a:spcPts val="0"/>
              </a:spcBef>
              <a:spcAft>
                <a:spcPts val="0"/>
              </a:spcAft>
              <a:buSzPts val="2200"/>
              <a:buFont typeface="Calibri"/>
              <a:buAutoNum type="arabicPeriod"/>
            </a:pPr>
            <a:r>
              <a:rPr lang="en-US" sz="2200"/>
              <a:t>Decrease school dropout rate (Initiatives, Strategies, Communication)</a:t>
            </a:r>
            <a:endParaRPr sz="2200"/>
          </a:p>
          <a:p>
            <a:pPr marL="457200" lvl="0" indent="-368300" algn="l" rtl="0">
              <a:lnSpc>
                <a:spcPct val="100000"/>
              </a:lnSpc>
              <a:spcBef>
                <a:spcPts val="0"/>
              </a:spcBef>
              <a:spcAft>
                <a:spcPts val="0"/>
              </a:spcAft>
              <a:buSzPts val="2200"/>
              <a:buFont typeface="Calibri"/>
              <a:buAutoNum type="arabicPeriod"/>
            </a:pPr>
            <a:r>
              <a:rPr lang="en-US" sz="2200"/>
              <a:t>Culturally-responsive academic support</a:t>
            </a:r>
            <a:endParaRPr sz="2200"/>
          </a:p>
          <a:p>
            <a:pPr marL="457200" lvl="0" indent="-368300" algn="l" rtl="0">
              <a:lnSpc>
                <a:spcPct val="100000"/>
              </a:lnSpc>
              <a:spcBef>
                <a:spcPts val="0"/>
              </a:spcBef>
              <a:spcAft>
                <a:spcPts val="0"/>
              </a:spcAft>
              <a:buSzPts val="2200"/>
              <a:buFont typeface="Calibri"/>
              <a:buAutoNum type="arabicPeriod"/>
            </a:pPr>
            <a:r>
              <a:rPr lang="en-US" sz="2200"/>
              <a:t>Cultural enrichment</a:t>
            </a:r>
            <a:endParaRPr sz="2200"/>
          </a:p>
          <a:p>
            <a:pPr marL="457200" lvl="0" indent="-368300" algn="l" rtl="0">
              <a:lnSpc>
                <a:spcPct val="100000"/>
              </a:lnSpc>
              <a:spcBef>
                <a:spcPts val="0"/>
              </a:spcBef>
              <a:spcAft>
                <a:spcPts val="0"/>
              </a:spcAft>
              <a:buSzPts val="2200"/>
              <a:buFont typeface="Calibri"/>
              <a:buAutoNum type="arabicPeriod"/>
            </a:pPr>
            <a:r>
              <a:rPr lang="en-US" sz="2200"/>
              <a:t>Increase support for at-risk students</a:t>
            </a:r>
            <a:endParaRPr sz="2200"/>
          </a:p>
        </p:txBody>
      </p:sp>
      <p:pic>
        <p:nvPicPr>
          <p:cNvPr id="1456" name="Google Shape;1456;p193" descr="Backpack with stack of books and magnifying glass"/>
          <p:cNvPicPr preferRelativeResize="0"/>
          <p:nvPr/>
        </p:nvPicPr>
        <p:blipFill rotWithShape="1">
          <a:blip r:embed="rId3">
            <a:alphaModFix/>
          </a:blip>
          <a:srcRect/>
          <a:stretch/>
        </p:blipFill>
        <p:spPr>
          <a:xfrm>
            <a:off x="431900" y="3195054"/>
            <a:ext cx="4283950" cy="22258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60"/>
        <p:cNvGrpSpPr/>
        <p:nvPr/>
      </p:nvGrpSpPr>
      <p:grpSpPr>
        <a:xfrm>
          <a:off x="0" y="0"/>
          <a:ext cx="0" cy="0"/>
          <a:chOff x="0" y="0"/>
          <a:chExt cx="0" cy="0"/>
        </a:xfrm>
      </p:grpSpPr>
      <p:pic>
        <p:nvPicPr>
          <p:cNvPr id="1461" name="Google Shape;1461;p194"/>
          <p:cNvPicPr preferRelativeResize="0"/>
          <p:nvPr/>
        </p:nvPicPr>
        <p:blipFill>
          <a:blip r:embed="rId3">
            <a:alphaModFix/>
          </a:blip>
          <a:stretch>
            <a:fillRect/>
          </a:stretch>
        </p:blipFill>
        <p:spPr>
          <a:xfrm>
            <a:off x="206925" y="3586650"/>
            <a:ext cx="11780050" cy="3046675"/>
          </a:xfrm>
          <a:prstGeom prst="rect">
            <a:avLst/>
          </a:prstGeom>
          <a:noFill/>
          <a:ln>
            <a:noFill/>
          </a:ln>
        </p:spPr>
      </p:pic>
      <p:sp>
        <p:nvSpPr>
          <p:cNvPr id="1462" name="Google Shape;1462;p194"/>
          <p:cNvSpPr txBox="1">
            <a:spLocks noGrp="1"/>
          </p:cNvSpPr>
          <p:nvPr>
            <p:ph type="ctrTitle" idx="4294967295"/>
          </p:nvPr>
        </p:nvSpPr>
        <p:spPr>
          <a:xfrm>
            <a:off x="704752" y="2259832"/>
            <a:ext cx="10784400" cy="19005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5"/>
              </a:buClr>
              <a:buSzPts val="12000"/>
              <a:buFont typeface="Calibri"/>
              <a:buNone/>
            </a:pPr>
            <a:r>
              <a:rPr lang="en-US" sz="5000"/>
              <a:t>American Indian and Alaska Native Student Success Plan 2025-2030</a:t>
            </a:r>
            <a:endParaRPr sz="5000"/>
          </a:p>
        </p:txBody>
      </p:sp>
      <p:sp>
        <p:nvSpPr>
          <p:cNvPr id="1463" name="Google Shape;1463;p19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pic>
        <p:nvPicPr>
          <p:cNvPr id="1464" name="Google Shape;1464;p194"/>
          <p:cNvPicPr preferRelativeResize="0"/>
          <p:nvPr/>
        </p:nvPicPr>
        <p:blipFill>
          <a:blip r:embed="rId4">
            <a:alphaModFix/>
          </a:blip>
          <a:stretch>
            <a:fillRect/>
          </a:stretch>
        </p:blipFill>
        <p:spPr>
          <a:xfrm>
            <a:off x="3827863" y="379025"/>
            <a:ext cx="4536276" cy="17100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68"/>
        <p:cNvGrpSpPr/>
        <p:nvPr/>
      </p:nvGrpSpPr>
      <p:grpSpPr>
        <a:xfrm>
          <a:off x="0" y="0"/>
          <a:ext cx="0" cy="0"/>
          <a:chOff x="0" y="0"/>
          <a:chExt cx="0" cy="0"/>
        </a:xfrm>
      </p:grpSpPr>
      <p:pic>
        <p:nvPicPr>
          <p:cNvPr id="1469" name="Google Shape;1469;p195"/>
          <p:cNvPicPr preferRelativeResize="0"/>
          <p:nvPr/>
        </p:nvPicPr>
        <p:blipFill>
          <a:blip r:embed="rId3">
            <a:alphaModFix/>
          </a:blip>
          <a:stretch>
            <a:fillRect/>
          </a:stretch>
        </p:blipFill>
        <p:spPr>
          <a:xfrm>
            <a:off x="206925" y="3586650"/>
            <a:ext cx="11780050" cy="3046675"/>
          </a:xfrm>
          <a:prstGeom prst="rect">
            <a:avLst/>
          </a:prstGeom>
          <a:noFill/>
          <a:ln>
            <a:noFill/>
          </a:ln>
        </p:spPr>
      </p:pic>
      <p:sp>
        <p:nvSpPr>
          <p:cNvPr id="1470" name="Google Shape;1470;p195"/>
          <p:cNvSpPr txBox="1">
            <a:spLocks noGrp="1"/>
          </p:cNvSpPr>
          <p:nvPr>
            <p:ph type="ctrTitle" idx="4294967295"/>
          </p:nvPr>
        </p:nvSpPr>
        <p:spPr>
          <a:xfrm>
            <a:off x="558000" y="915200"/>
            <a:ext cx="4192800" cy="3547200"/>
          </a:xfrm>
          <a:prstGeom prst="rect">
            <a:avLst/>
          </a:prstGeom>
          <a:solidFill>
            <a:schemeClr val="lt2"/>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n-US" sz="2100" b="1">
                <a:solidFill>
                  <a:schemeClr val="accent2"/>
                </a:solidFill>
              </a:rPr>
              <a:t>Reflection</a:t>
            </a:r>
            <a:endParaRPr sz="2100" b="1">
              <a:solidFill>
                <a:schemeClr val="accent2"/>
              </a:solidFill>
            </a:endParaRPr>
          </a:p>
          <a:p>
            <a:pPr marL="0" lvl="0" indent="0" algn="l" rtl="0">
              <a:lnSpc>
                <a:spcPct val="90000"/>
              </a:lnSpc>
              <a:spcBef>
                <a:spcPts val="0"/>
              </a:spcBef>
              <a:spcAft>
                <a:spcPts val="0"/>
              </a:spcAft>
              <a:buNone/>
            </a:pPr>
            <a:r>
              <a:rPr lang="en-US" sz="2100">
                <a:solidFill>
                  <a:schemeClr val="dk1"/>
                </a:solidFill>
              </a:rPr>
              <a:t>As you read the letter from Assistant Superintendent of the Office of Indian Education April Campbell, identify words or phrases which impact you. Jot down your initial reaction and thoughts after reading it. </a:t>
            </a:r>
            <a:endParaRPr sz="2100">
              <a:solidFill>
                <a:schemeClr val="dk1"/>
              </a:solidFill>
            </a:endParaRPr>
          </a:p>
          <a:p>
            <a:pPr marL="0" lvl="0" indent="0" algn="l" rtl="0">
              <a:lnSpc>
                <a:spcPct val="90000"/>
              </a:lnSpc>
              <a:spcBef>
                <a:spcPts val="0"/>
              </a:spcBef>
              <a:spcAft>
                <a:spcPts val="0"/>
              </a:spcAft>
              <a:buNone/>
            </a:pPr>
            <a:r>
              <a:rPr lang="en-US" sz="2100">
                <a:solidFill>
                  <a:schemeClr val="dk1"/>
                </a:solidFill>
              </a:rPr>
              <a:t>Then, we will share out any reflections or reactions you have.</a:t>
            </a:r>
            <a:endParaRPr sz="2100">
              <a:solidFill>
                <a:schemeClr val="dk1"/>
              </a:solidFill>
            </a:endParaRPr>
          </a:p>
        </p:txBody>
      </p:sp>
      <p:sp>
        <p:nvSpPr>
          <p:cNvPr id="1471" name="Google Shape;1471;p19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pic>
        <p:nvPicPr>
          <p:cNvPr id="1472" name="Google Shape;1472;p195">
            <a:hlinkClick r:id="rId4"/>
          </p:cNvPr>
          <p:cNvPicPr preferRelativeResize="0"/>
          <p:nvPr/>
        </p:nvPicPr>
        <p:blipFill>
          <a:blip r:embed="rId5">
            <a:alphaModFix/>
          </a:blip>
          <a:stretch>
            <a:fillRect/>
          </a:stretch>
        </p:blipFill>
        <p:spPr>
          <a:xfrm>
            <a:off x="2515275" y="4170325"/>
            <a:ext cx="1843724" cy="2312474"/>
          </a:xfrm>
          <a:prstGeom prst="rect">
            <a:avLst/>
          </a:prstGeom>
          <a:noFill/>
          <a:ln>
            <a:noFill/>
          </a:ln>
        </p:spPr>
      </p:pic>
      <p:pic>
        <p:nvPicPr>
          <p:cNvPr id="1473" name="Google Shape;1473;p195"/>
          <p:cNvPicPr preferRelativeResize="0"/>
          <p:nvPr/>
        </p:nvPicPr>
        <p:blipFill>
          <a:blip r:embed="rId6">
            <a:alphaModFix/>
          </a:blip>
          <a:stretch>
            <a:fillRect/>
          </a:stretch>
        </p:blipFill>
        <p:spPr>
          <a:xfrm>
            <a:off x="5930200" y="175225"/>
            <a:ext cx="4192800" cy="624715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78"/>
        <p:cNvGrpSpPr/>
        <p:nvPr/>
      </p:nvGrpSpPr>
      <p:grpSpPr>
        <a:xfrm>
          <a:off x="0" y="0"/>
          <a:ext cx="0" cy="0"/>
          <a:chOff x="0" y="0"/>
          <a:chExt cx="0" cy="0"/>
        </a:xfrm>
      </p:grpSpPr>
      <p:pic>
        <p:nvPicPr>
          <p:cNvPr id="1479" name="Google Shape;1479;p196"/>
          <p:cNvPicPr preferRelativeResize="0"/>
          <p:nvPr/>
        </p:nvPicPr>
        <p:blipFill rotWithShape="1">
          <a:blip r:embed="rId3">
            <a:alphaModFix amt="79000"/>
          </a:blip>
          <a:srcRect b="56563"/>
          <a:stretch/>
        </p:blipFill>
        <p:spPr>
          <a:xfrm>
            <a:off x="4767625" y="5555350"/>
            <a:ext cx="5504102" cy="949550"/>
          </a:xfrm>
          <a:prstGeom prst="rect">
            <a:avLst/>
          </a:prstGeom>
          <a:noFill/>
          <a:ln>
            <a:noFill/>
          </a:ln>
        </p:spPr>
      </p:pic>
      <p:sp>
        <p:nvSpPr>
          <p:cNvPr id="1480" name="Google Shape;1480;p196"/>
          <p:cNvSpPr txBox="1"/>
          <p:nvPr/>
        </p:nvSpPr>
        <p:spPr>
          <a:xfrm>
            <a:off x="4767625" y="5555350"/>
            <a:ext cx="5504100" cy="911100"/>
          </a:xfrm>
          <a:prstGeom prst="rect">
            <a:avLst/>
          </a:prstGeom>
          <a:noFill/>
          <a:ln>
            <a:noFill/>
          </a:ln>
          <a:effectLst>
            <a:outerShdw blurRad="57150" dist="19050" dir="1200000" algn="bl" rotWithShape="0">
              <a:srgbClr val="000000">
                <a:alpha val="6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US" sz="2400">
                <a:solidFill>
                  <a:srgbClr val="674521"/>
                </a:solidFill>
                <a:latin typeface="Calibri"/>
                <a:ea typeface="Calibri"/>
                <a:cs typeface="Calibri"/>
                <a:sym typeface="Calibri"/>
              </a:rPr>
              <a:t>Center Culturally Responsive Approaches</a:t>
            </a:r>
            <a:endParaRPr sz="2400">
              <a:solidFill>
                <a:srgbClr val="674521"/>
              </a:solidFill>
              <a:latin typeface="Calibri"/>
              <a:ea typeface="Calibri"/>
              <a:cs typeface="Calibri"/>
              <a:sym typeface="Calibri"/>
            </a:endParaRPr>
          </a:p>
        </p:txBody>
      </p:sp>
      <p:pic>
        <p:nvPicPr>
          <p:cNvPr id="1481" name="Google Shape;1481;p196"/>
          <p:cNvPicPr preferRelativeResize="0"/>
          <p:nvPr/>
        </p:nvPicPr>
        <p:blipFill rotWithShape="1">
          <a:blip r:embed="rId4">
            <a:alphaModFix amt="45000"/>
          </a:blip>
          <a:srcRect b="56599"/>
          <a:stretch/>
        </p:blipFill>
        <p:spPr>
          <a:xfrm>
            <a:off x="4008525" y="4593150"/>
            <a:ext cx="5504102" cy="911099"/>
          </a:xfrm>
          <a:prstGeom prst="rect">
            <a:avLst/>
          </a:prstGeom>
          <a:noFill/>
          <a:ln>
            <a:noFill/>
          </a:ln>
        </p:spPr>
      </p:pic>
      <p:sp>
        <p:nvSpPr>
          <p:cNvPr id="1482" name="Google Shape;1482;p196"/>
          <p:cNvSpPr txBox="1"/>
          <p:nvPr/>
        </p:nvSpPr>
        <p:spPr>
          <a:xfrm>
            <a:off x="4008525" y="4593150"/>
            <a:ext cx="5504100" cy="911100"/>
          </a:xfrm>
          <a:prstGeom prst="rect">
            <a:avLst/>
          </a:prstGeom>
          <a:noFill/>
          <a:ln>
            <a:noFill/>
          </a:ln>
          <a:effectLst>
            <a:outerShdw blurRad="57150" dist="19050" dir="3300000" algn="bl" rotWithShape="0">
              <a:srgbClr val="000000">
                <a:alpha val="7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US" sz="2400">
                <a:solidFill>
                  <a:srgbClr val="007F43"/>
                </a:solidFill>
                <a:latin typeface="Calibri"/>
                <a:ea typeface="Calibri"/>
                <a:cs typeface="Calibri"/>
                <a:sym typeface="Calibri"/>
              </a:rPr>
              <a:t>Cultivate Holistic Systems of Support</a:t>
            </a:r>
            <a:endParaRPr sz="2400">
              <a:solidFill>
                <a:srgbClr val="007F43"/>
              </a:solidFill>
              <a:latin typeface="Calibri"/>
              <a:ea typeface="Calibri"/>
              <a:cs typeface="Calibri"/>
              <a:sym typeface="Calibri"/>
            </a:endParaRPr>
          </a:p>
        </p:txBody>
      </p:sp>
      <p:pic>
        <p:nvPicPr>
          <p:cNvPr id="1483" name="Google Shape;1483;p196"/>
          <p:cNvPicPr preferRelativeResize="0"/>
          <p:nvPr/>
        </p:nvPicPr>
        <p:blipFill>
          <a:blip r:embed="rId5">
            <a:alphaModFix amt="44000"/>
          </a:blip>
          <a:stretch>
            <a:fillRect/>
          </a:stretch>
        </p:blipFill>
        <p:spPr>
          <a:xfrm>
            <a:off x="2258150" y="2668163"/>
            <a:ext cx="5504102" cy="911100"/>
          </a:xfrm>
          <a:prstGeom prst="rect">
            <a:avLst/>
          </a:prstGeom>
          <a:noFill/>
          <a:ln>
            <a:noFill/>
          </a:ln>
        </p:spPr>
      </p:pic>
      <p:sp>
        <p:nvSpPr>
          <p:cNvPr id="1484" name="Google Shape;1484;p196"/>
          <p:cNvSpPr txBox="1"/>
          <p:nvPr/>
        </p:nvSpPr>
        <p:spPr>
          <a:xfrm>
            <a:off x="2258150" y="2668750"/>
            <a:ext cx="5504100" cy="911100"/>
          </a:xfrm>
          <a:prstGeom prst="rect">
            <a:avLst/>
          </a:prstGeom>
          <a:noFill/>
          <a:ln>
            <a:noFill/>
          </a:ln>
          <a:effectLst>
            <a:outerShdw algn="bl" rotWithShape="0">
              <a:schemeClr val="dk1">
                <a:alpha val="74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US" sz="2400">
                <a:solidFill>
                  <a:srgbClr val="DC5626"/>
                </a:solidFill>
                <a:latin typeface="Calibri"/>
                <a:ea typeface="Calibri"/>
                <a:cs typeface="Calibri"/>
                <a:sym typeface="Calibri"/>
              </a:rPr>
              <a:t>Address Inequity in Native Student Data</a:t>
            </a:r>
            <a:endParaRPr sz="2400">
              <a:solidFill>
                <a:srgbClr val="DC5626"/>
              </a:solidFill>
              <a:latin typeface="Calibri"/>
              <a:ea typeface="Calibri"/>
              <a:cs typeface="Calibri"/>
              <a:sym typeface="Calibri"/>
            </a:endParaRPr>
          </a:p>
        </p:txBody>
      </p:sp>
      <p:pic>
        <p:nvPicPr>
          <p:cNvPr id="1485" name="Google Shape;1485;p196"/>
          <p:cNvPicPr preferRelativeResize="0"/>
          <p:nvPr/>
        </p:nvPicPr>
        <p:blipFill>
          <a:blip r:embed="rId6">
            <a:alphaModFix amt="61000"/>
          </a:blip>
          <a:stretch>
            <a:fillRect/>
          </a:stretch>
        </p:blipFill>
        <p:spPr>
          <a:xfrm>
            <a:off x="3109575" y="3660300"/>
            <a:ext cx="5504102" cy="881750"/>
          </a:xfrm>
          <a:prstGeom prst="rect">
            <a:avLst/>
          </a:prstGeom>
          <a:noFill/>
          <a:ln>
            <a:noFill/>
          </a:ln>
        </p:spPr>
      </p:pic>
      <p:sp>
        <p:nvSpPr>
          <p:cNvPr id="1486" name="Google Shape;1486;p196"/>
          <p:cNvSpPr txBox="1"/>
          <p:nvPr/>
        </p:nvSpPr>
        <p:spPr>
          <a:xfrm>
            <a:off x="3109575" y="3630950"/>
            <a:ext cx="5504100" cy="911100"/>
          </a:xfrm>
          <a:prstGeom prst="rect">
            <a:avLst/>
          </a:prstGeom>
          <a:noFill/>
          <a:ln>
            <a:noFill/>
          </a:ln>
          <a:effectLst>
            <a:outerShdw blurRad="57150" dist="19050" dir="1620000" algn="bl" rotWithShape="0">
              <a:srgbClr val="000000">
                <a:alpha val="54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US" sz="2400">
                <a:solidFill>
                  <a:srgbClr val="098987"/>
                </a:solidFill>
                <a:latin typeface="Calibri"/>
                <a:ea typeface="Calibri"/>
                <a:cs typeface="Calibri"/>
                <a:sym typeface="Calibri"/>
              </a:rPr>
              <a:t>      Pursue Native Excellence</a:t>
            </a:r>
            <a:endParaRPr sz="2400">
              <a:solidFill>
                <a:srgbClr val="098987"/>
              </a:solidFill>
              <a:latin typeface="Calibri"/>
              <a:ea typeface="Calibri"/>
              <a:cs typeface="Calibri"/>
              <a:sym typeface="Calibri"/>
            </a:endParaRPr>
          </a:p>
        </p:txBody>
      </p:sp>
      <p:sp>
        <p:nvSpPr>
          <p:cNvPr id="1487" name="Google Shape;1487;p19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
        <p:nvSpPr>
          <p:cNvPr id="1488" name="Google Shape;1488;p196"/>
          <p:cNvSpPr txBox="1">
            <a:spLocks noGrp="1"/>
          </p:cNvSpPr>
          <p:nvPr>
            <p:ph type="title"/>
          </p:nvPr>
        </p:nvSpPr>
        <p:spPr>
          <a:xfrm>
            <a:off x="703801" y="440875"/>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Five Key Goals to Advance AI/AN Outcomes</a:t>
            </a:r>
            <a:endParaRPr/>
          </a:p>
        </p:txBody>
      </p:sp>
      <p:pic>
        <p:nvPicPr>
          <p:cNvPr id="1489" name="Google Shape;1489;p196">
            <a:hlinkClick r:id="rId7"/>
          </p:cNvPr>
          <p:cNvPicPr preferRelativeResize="0"/>
          <p:nvPr/>
        </p:nvPicPr>
        <p:blipFill>
          <a:blip r:embed="rId8">
            <a:alphaModFix/>
          </a:blip>
          <a:stretch>
            <a:fillRect/>
          </a:stretch>
        </p:blipFill>
        <p:spPr>
          <a:xfrm>
            <a:off x="606950" y="3840475"/>
            <a:ext cx="1735850" cy="2177175"/>
          </a:xfrm>
          <a:prstGeom prst="rect">
            <a:avLst/>
          </a:prstGeom>
          <a:noFill/>
          <a:ln>
            <a:noFill/>
          </a:ln>
        </p:spPr>
      </p:pic>
      <p:sp>
        <p:nvSpPr>
          <p:cNvPr id="1490" name="Google Shape;1490;p196"/>
          <p:cNvSpPr txBox="1"/>
          <p:nvPr/>
        </p:nvSpPr>
        <p:spPr>
          <a:xfrm>
            <a:off x="8204500" y="1700225"/>
            <a:ext cx="3457500" cy="196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1">
                <a:solidFill>
                  <a:schemeClr val="accent1"/>
                </a:solidFill>
                <a:latin typeface="Calibri"/>
                <a:ea typeface="Calibri"/>
                <a:cs typeface="Calibri"/>
                <a:sym typeface="Calibri"/>
              </a:rPr>
              <a:t>Share Out</a:t>
            </a:r>
            <a:r>
              <a:rPr lang="en-US" sz="2400">
                <a:solidFill>
                  <a:schemeClr val="dk1"/>
                </a:solidFill>
                <a:latin typeface="Calibri"/>
                <a:ea typeface="Calibri"/>
                <a:cs typeface="Calibri"/>
                <a:sym typeface="Calibri"/>
              </a:rPr>
              <a:t> - With only knowing the five goals of the plan, where does this work already show up concretely in your work?</a:t>
            </a:r>
            <a:endParaRPr sz="2400">
              <a:solidFill>
                <a:schemeClr val="dk1"/>
              </a:solidFill>
              <a:latin typeface="Calibri"/>
              <a:ea typeface="Calibri"/>
              <a:cs typeface="Calibri"/>
              <a:sym typeface="Calibri"/>
            </a:endParaRPr>
          </a:p>
        </p:txBody>
      </p:sp>
      <p:pic>
        <p:nvPicPr>
          <p:cNvPr id="1491" name="Google Shape;1491;p196"/>
          <p:cNvPicPr preferRelativeResize="0"/>
          <p:nvPr/>
        </p:nvPicPr>
        <p:blipFill>
          <a:blip r:embed="rId9">
            <a:alphaModFix/>
          </a:blip>
          <a:stretch>
            <a:fillRect/>
          </a:stretch>
        </p:blipFill>
        <p:spPr>
          <a:xfrm>
            <a:off x="1247850" y="1738902"/>
            <a:ext cx="5773200" cy="866666"/>
          </a:xfrm>
          <a:prstGeom prst="rect">
            <a:avLst/>
          </a:prstGeom>
          <a:noFill/>
          <a:ln>
            <a:noFill/>
          </a:ln>
        </p:spPr>
      </p:pic>
      <p:sp>
        <p:nvSpPr>
          <p:cNvPr id="1492" name="Google Shape;1492;p196"/>
          <p:cNvSpPr txBox="1"/>
          <p:nvPr/>
        </p:nvSpPr>
        <p:spPr>
          <a:xfrm>
            <a:off x="1384776" y="1666974"/>
            <a:ext cx="5773200" cy="949500"/>
          </a:xfrm>
          <a:prstGeom prst="rect">
            <a:avLst/>
          </a:prstGeom>
          <a:noFill/>
          <a:ln>
            <a:noFill/>
          </a:ln>
          <a:effectLst>
            <a:outerShdw dist="9525" dir="7740000" algn="bl" rotWithShape="0">
              <a:srgbClr val="000000">
                <a:alpha val="4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US" sz="2400">
                <a:solidFill>
                  <a:schemeClr val="accent2"/>
                </a:solidFill>
                <a:latin typeface="Calibri"/>
                <a:ea typeface="Calibri"/>
                <a:cs typeface="Calibri"/>
                <a:sym typeface="Calibri"/>
              </a:rPr>
              <a:t>Champion Tribal Languages</a:t>
            </a:r>
            <a:endParaRPr sz="2400">
              <a:solidFill>
                <a:schemeClr val="accent2"/>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93"/>
        <p:cNvGrpSpPr/>
        <p:nvPr/>
      </p:nvGrpSpPr>
      <p:grpSpPr>
        <a:xfrm>
          <a:off x="0" y="0"/>
          <a:ext cx="0" cy="0"/>
          <a:chOff x="0" y="0"/>
          <a:chExt cx="0" cy="0"/>
        </a:xfrm>
      </p:grpSpPr>
      <p:sp>
        <p:nvSpPr>
          <p:cNvPr id="1294" name="Google Shape;1294;p179"/>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Introduction</a:t>
            </a:r>
            <a:endParaRPr/>
          </a:p>
        </p:txBody>
      </p:sp>
      <p:sp>
        <p:nvSpPr>
          <p:cNvPr id="1295" name="Google Shape;1295;p179"/>
          <p:cNvSpPr txBox="1">
            <a:spLocks noGrp="1"/>
          </p:cNvSpPr>
          <p:nvPr>
            <p:ph type="body" idx="1"/>
          </p:nvPr>
        </p:nvSpPr>
        <p:spPr>
          <a:xfrm>
            <a:off x="622800" y="1699775"/>
            <a:ext cx="6004500" cy="4487100"/>
          </a:xfrm>
          <a:prstGeom prst="rect">
            <a:avLst/>
          </a:prstGeom>
        </p:spPr>
        <p:txBody>
          <a:bodyPr spcFirstLastPara="1" wrap="square" lIns="91425" tIns="45700" rIns="91425" bIns="45700" anchor="t" anchorCtr="0">
            <a:normAutofit lnSpcReduction="10000"/>
          </a:bodyPr>
          <a:lstStyle/>
          <a:p>
            <a:pPr marL="0" lvl="0" indent="0" algn="l" rtl="0">
              <a:spcBef>
                <a:spcPts val="800"/>
              </a:spcBef>
              <a:spcAft>
                <a:spcPts val="0"/>
              </a:spcAft>
              <a:buClr>
                <a:schemeClr val="dk1"/>
              </a:buClr>
              <a:buSzPts val="1100"/>
              <a:buFont typeface="Arial"/>
              <a:buNone/>
            </a:pPr>
            <a:r>
              <a:rPr lang="en-US" sz="1900" b="1"/>
              <a:t>Stacy Parrish, Klamath Tribes (Yahooskin)</a:t>
            </a:r>
            <a:endParaRPr sz="1900" b="1"/>
          </a:p>
          <a:p>
            <a:pPr marL="0" lvl="0" indent="0" algn="l" rtl="0">
              <a:spcBef>
                <a:spcPts val="800"/>
              </a:spcBef>
              <a:spcAft>
                <a:spcPts val="0"/>
              </a:spcAft>
              <a:buNone/>
            </a:pPr>
            <a:r>
              <a:rPr lang="en-US" sz="1800"/>
              <a:t>Education Program Specialist II in the Office of Indian Education</a:t>
            </a:r>
            <a:endParaRPr sz="1800"/>
          </a:p>
          <a:p>
            <a:pPr marL="0" lvl="0" indent="0" algn="l" rtl="0">
              <a:spcBef>
                <a:spcPts val="800"/>
              </a:spcBef>
              <a:spcAft>
                <a:spcPts val="0"/>
              </a:spcAft>
              <a:buClr>
                <a:schemeClr val="dk1"/>
              </a:buClr>
              <a:buSzPts val="1100"/>
              <a:buFont typeface="Arial"/>
              <a:buNone/>
            </a:pPr>
            <a:r>
              <a:rPr lang="en-US" sz="1800"/>
              <a:t>Former Life: High School Principal, Assistant Principal, and Middle and High School English Language Arts teacher</a:t>
            </a:r>
            <a:endParaRPr sz="1800"/>
          </a:p>
          <a:p>
            <a:pPr marL="0" lvl="0" indent="0" algn="l" rtl="0">
              <a:spcBef>
                <a:spcPts val="800"/>
              </a:spcBef>
              <a:spcAft>
                <a:spcPts val="0"/>
              </a:spcAft>
              <a:buClr>
                <a:schemeClr val="dk1"/>
              </a:buClr>
              <a:buSzPts val="1100"/>
              <a:buFont typeface="Arial"/>
              <a:buNone/>
            </a:pPr>
            <a:endParaRPr sz="1000"/>
          </a:p>
          <a:p>
            <a:pPr marL="0" lvl="0" indent="0" algn="l" rtl="0">
              <a:spcBef>
                <a:spcPts val="800"/>
              </a:spcBef>
              <a:spcAft>
                <a:spcPts val="0"/>
              </a:spcAft>
              <a:buClr>
                <a:schemeClr val="dk1"/>
              </a:buClr>
              <a:buSzPts val="1100"/>
              <a:buFont typeface="Arial"/>
              <a:buNone/>
            </a:pPr>
            <a:r>
              <a:rPr lang="en-US" sz="1800"/>
              <a:t>Within OIE I help support -</a:t>
            </a:r>
            <a:endParaRPr sz="1800"/>
          </a:p>
          <a:p>
            <a:pPr marL="457200" lvl="0" indent="-342900" algn="l" rtl="0">
              <a:spcBef>
                <a:spcPts val="800"/>
              </a:spcBef>
              <a:spcAft>
                <a:spcPts val="0"/>
              </a:spcAft>
              <a:buSzPts val="1800"/>
              <a:buChar char="•"/>
            </a:pPr>
            <a:r>
              <a:rPr lang="en-US" sz="1800"/>
              <a:t>The TAPP grant</a:t>
            </a:r>
            <a:endParaRPr sz="1800"/>
          </a:p>
          <a:p>
            <a:pPr marL="457200" lvl="0" indent="-342900" algn="l" rtl="0">
              <a:spcBef>
                <a:spcPts val="0"/>
              </a:spcBef>
              <a:spcAft>
                <a:spcPts val="0"/>
              </a:spcAft>
              <a:buSzPts val="1800"/>
              <a:buChar char="•"/>
            </a:pPr>
            <a:r>
              <a:rPr lang="en-US" sz="1800"/>
              <a:t>Title VI Community of Practice</a:t>
            </a:r>
            <a:endParaRPr sz="1800"/>
          </a:p>
          <a:p>
            <a:pPr marL="457200" lvl="0" indent="-342900" algn="l" rtl="0">
              <a:spcBef>
                <a:spcPts val="0"/>
              </a:spcBef>
              <a:spcAft>
                <a:spcPts val="0"/>
              </a:spcAft>
              <a:buSzPts val="1800"/>
              <a:buChar char="•"/>
            </a:pPr>
            <a:r>
              <a:rPr lang="en-US" sz="1800"/>
              <a:t>Tribal Consultation between Tribes and School Districts and ESDs</a:t>
            </a:r>
            <a:endParaRPr sz="1800"/>
          </a:p>
          <a:p>
            <a:pPr marL="457200" lvl="0" indent="-342900" algn="l" rtl="0">
              <a:spcBef>
                <a:spcPts val="0"/>
              </a:spcBef>
              <a:spcAft>
                <a:spcPts val="0"/>
              </a:spcAft>
              <a:buSzPts val="1800"/>
              <a:buChar char="•"/>
            </a:pPr>
            <a:r>
              <a:rPr lang="en-US" sz="1800"/>
              <a:t>Special Education</a:t>
            </a:r>
            <a:endParaRPr sz="1800"/>
          </a:p>
          <a:p>
            <a:pPr marL="457200" lvl="0" indent="-342900" algn="l" rtl="0">
              <a:spcBef>
                <a:spcPts val="0"/>
              </a:spcBef>
              <a:spcAft>
                <a:spcPts val="0"/>
              </a:spcAft>
              <a:buSzPts val="1800"/>
              <a:buChar char="•"/>
            </a:pPr>
            <a:r>
              <a:rPr lang="en-US" sz="1800"/>
              <a:t>Discipline/Restorative Justice</a:t>
            </a:r>
            <a:endParaRPr sz="1800"/>
          </a:p>
          <a:p>
            <a:pPr marL="457200" lvl="0" indent="-342900" algn="l" rtl="0">
              <a:spcBef>
                <a:spcPts val="0"/>
              </a:spcBef>
              <a:spcAft>
                <a:spcPts val="0"/>
              </a:spcAft>
              <a:buSzPts val="1800"/>
              <a:buChar char="•"/>
            </a:pPr>
            <a:r>
              <a:rPr lang="en-US" sz="1800"/>
              <a:t>Other Duties as Assigned</a:t>
            </a:r>
            <a:endParaRPr sz="1800"/>
          </a:p>
          <a:p>
            <a:pPr marL="457200" lvl="0" indent="0" algn="l" rtl="0">
              <a:spcBef>
                <a:spcPts val="800"/>
              </a:spcBef>
              <a:spcAft>
                <a:spcPts val="0"/>
              </a:spcAft>
              <a:buClr>
                <a:schemeClr val="dk1"/>
              </a:buClr>
              <a:buSzPts val="1100"/>
              <a:buFont typeface="Arial"/>
              <a:buNone/>
            </a:pPr>
            <a:endParaRPr sz="400"/>
          </a:p>
          <a:p>
            <a:pPr marL="0" lvl="0" indent="0" algn="l" rtl="0">
              <a:spcBef>
                <a:spcPts val="800"/>
              </a:spcBef>
              <a:spcAft>
                <a:spcPts val="0"/>
              </a:spcAft>
              <a:buNone/>
            </a:pPr>
            <a:r>
              <a:rPr lang="en-US" sz="1800" b="1">
                <a:solidFill>
                  <a:schemeClr val="accent1"/>
                </a:solidFill>
                <a:highlight>
                  <a:srgbClr val="FFFF00"/>
                </a:highlight>
              </a:rPr>
              <a:t>Everyone – Please take time to further introduce yourself in the chat!</a:t>
            </a:r>
            <a:endParaRPr/>
          </a:p>
        </p:txBody>
      </p:sp>
      <p:sp>
        <p:nvSpPr>
          <p:cNvPr id="1296" name="Google Shape;1296;p179"/>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pic>
        <p:nvPicPr>
          <p:cNvPr id="1297" name="Google Shape;1297;p179"/>
          <p:cNvPicPr preferRelativeResize="0"/>
          <p:nvPr/>
        </p:nvPicPr>
        <p:blipFill>
          <a:blip r:embed="rId3">
            <a:alphaModFix/>
          </a:blip>
          <a:stretch>
            <a:fillRect/>
          </a:stretch>
        </p:blipFill>
        <p:spPr>
          <a:xfrm>
            <a:off x="6627300" y="1877375"/>
            <a:ext cx="5124450" cy="36290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96"/>
        <p:cNvGrpSpPr/>
        <p:nvPr/>
      </p:nvGrpSpPr>
      <p:grpSpPr>
        <a:xfrm>
          <a:off x="0" y="0"/>
          <a:ext cx="0" cy="0"/>
          <a:chOff x="0" y="0"/>
          <a:chExt cx="0" cy="0"/>
        </a:xfrm>
      </p:grpSpPr>
      <p:pic>
        <p:nvPicPr>
          <p:cNvPr id="1497" name="Google Shape;1497;p197"/>
          <p:cNvPicPr preferRelativeResize="0"/>
          <p:nvPr/>
        </p:nvPicPr>
        <p:blipFill>
          <a:blip r:embed="rId3">
            <a:alphaModFix/>
          </a:blip>
          <a:stretch>
            <a:fillRect/>
          </a:stretch>
        </p:blipFill>
        <p:spPr>
          <a:xfrm>
            <a:off x="205975" y="3572350"/>
            <a:ext cx="11780050" cy="3046675"/>
          </a:xfrm>
          <a:prstGeom prst="rect">
            <a:avLst/>
          </a:prstGeom>
          <a:noFill/>
          <a:ln>
            <a:noFill/>
          </a:ln>
        </p:spPr>
      </p:pic>
      <p:sp>
        <p:nvSpPr>
          <p:cNvPr id="1498" name="Google Shape;1498;p197"/>
          <p:cNvSpPr txBox="1">
            <a:spLocks noGrp="1"/>
          </p:cNvSpPr>
          <p:nvPr>
            <p:ph type="sldNum" idx="12"/>
          </p:nvPr>
        </p:nvSpPr>
        <p:spPr>
          <a:xfrm>
            <a:off x="8902100" y="61063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pic>
        <p:nvPicPr>
          <p:cNvPr id="1499" name="Google Shape;1499;p197"/>
          <p:cNvPicPr preferRelativeResize="0"/>
          <p:nvPr/>
        </p:nvPicPr>
        <p:blipFill>
          <a:blip r:embed="rId4">
            <a:alphaModFix/>
          </a:blip>
          <a:stretch>
            <a:fillRect/>
          </a:stretch>
        </p:blipFill>
        <p:spPr>
          <a:xfrm>
            <a:off x="416700" y="278612"/>
            <a:ext cx="6961076" cy="6192876"/>
          </a:xfrm>
          <a:prstGeom prst="rect">
            <a:avLst/>
          </a:prstGeom>
          <a:noFill/>
          <a:ln w="76200" cap="flat" cmpd="sng">
            <a:solidFill>
              <a:schemeClr val="lt1"/>
            </a:solidFill>
            <a:prstDash val="solid"/>
            <a:round/>
            <a:headEnd type="none" w="sm" len="sm"/>
            <a:tailEnd type="none" w="sm" len="sm"/>
          </a:ln>
        </p:spPr>
      </p:pic>
      <p:sp>
        <p:nvSpPr>
          <p:cNvPr id="1500" name="Google Shape;1500;p197"/>
          <p:cNvSpPr/>
          <p:nvPr/>
        </p:nvSpPr>
        <p:spPr>
          <a:xfrm>
            <a:off x="295125" y="913150"/>
            <a:ext cx="7201500" cy="1037100"/>
          </a:xfrm>
          <a:prstGeom prst="rect">
            <a:avLst/>
          </a:prstGeom>
          <a:noFill/>
          <a:ln w="114300" cap="flat" cmpd="sng">
            <a:solidFill>
              <a:srgbClr val="980000"/>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501" name="Google Shape;1501;p197"/>
          <p:cNvSpPr/>
          <p:nvPr/>
        </p:nvSpPr>
        <p:spPr>
          <a:xfrm>
            <a:off x="295125" y="1870875"/>
            <a:ext cx="7201500" cy="1262400"/>
          </a:xfrm>
          <a:prstGeom prst="rect">
            <a:avLst/>
          </a:prstGeom>
          <a:noFill/>
          <a:ln w="114300" cap="flat" cmpd="sng">
            <a:solidFill>
              <a:srgbClr val="980000"/>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502" name="Google Shape;1502;p197"/>
          <p:cNvSpPr/>
          <p:nvPr/>
        </p:nvSpPr>
        <p:spPr>
          <a:xfrm>
            <a:off x="296488" y="3001825"/>
            <a:ext cx="7201500" cy="1406100"/>
          </a:xfrm>
          <a:prstGeom prst="rect">
            <a:avLst/>
          </a:prstGeom>
          <a:noFill/>
          <a:ln w="114300" cap="flat" cmpd="sng">
            <a:solidFill>
              <a:srgbClr val="980000"/>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503" name="Google Shape;1503;p197"/>
          <p:cNvSpPr/>
          <p:nvPr/>
        </p:nvSpPr>
        <p:spPr>
          <a:xfrm>
            <a:off x="296500" y="4275800"/>
            <a:ext cx="7201500" cy="1104900"/>
          </a:xfrm>
          <a:prstGeom prst="rect">
            <a:avLst/>
          </a:prstGeom>
          <a:noFill/>
          <a:ln w="114300" cap="flat" cmpd="sng">
            <a:solidFill>
              <a:srgbClr val="980000"/>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504" name="Google Shape;1504;p197"/>
          <p:cNvSpPr/>
          <p:nvPr/>
        </p:nvSpPr>
        <p:spPr>
          <a:xfrm>
            <a:off x="295125" y="5247350"/>
            <a:ext cx="7201500" cy="1262400"/>
          </a:xfrm>
          <a:prstGeom prst="rect">
            <a:avLst/>
          </a:prstGeom>
          <a:noFill/>
          <a:ln w="114300" cap="flat" cmpd="sng">
            <a:solidFill>
              <a:srgbClr val="980000"/>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505" name="Google Shape;1505;p197"/>
          <p:cNvSpPr txBox="1"/>
          <p:nvPr/>
        </p:nvSpPr>
        <p:spPr>
          <a:xfrm>
            <a:off x="7934600" y="627600"/>
            <a:ext cx="3858600" cy="5602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200" b="1">
                <a:solidFill>
                  <a:srgbClr val="0067BE"/>
                </a:solidFill>
                <a:latin typeface="Calibri"/>
                <a:ea typeface="Calibri"/>
                <a:cs typeface="Calibri"/>
                <a:sym typeface="Calibri"/>
              </a:rPr>
              <a:t>✔</a:t>
            </a:r>
            <a:r>
              <a:rPr lang="en-US" sz="2200">
                <a:solidFill>
                  <a:schemeClr val="dk1"/>
                </a:solidFill>
                <a:latin typeface="Calibri"/>
                <a:ea typeface="Calibri"/>
                <a:cs typeface="Calibri"/>
                <a:sym typeface="Calibri"/>
              </a:rPr>
              <a:t> In what ways can these Goals and Objectives guide me/us?</a:t>
            </a:r>
            <a:endParaRPr sz="2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2200" b="1">
                <a:solidFill>
                  <a:srgbClr val="0067BE"/>
                </a:solidFill>
                <a:latin typeface="Calibri"/>
                <a:ea typeface="Calibri"/>
                <a:cs typeface="Calibri"/>
                <a:sym typeface="Calibri"/>
              </a:rPr>
              <a:t>✔ </a:t>
            </a:r>
            <a:r>
              <a:rPr lang="en-US" sz="2200">
                <a:solidFill>
                  <a:schemeClr val="dk1"/>
                </a:solidFill>
                <a:latin typeface="Calibri"/>
                <a:ea typeface="Calibri"/>
                <a:cs typeface="Calibri"/>
                <a:sym typeface="Calibri"/>
              </a:rPr>
              <a:t>What data do we need to know how we are doing with this goal?</a:t>
            </a:r>
            <a:endParaRPr sz="2200">
              <a:solidFill>
                <a:schemeClr val="dk1"/>
              </a:solidFill>
              <a:latin typeface="Calibri"/>
              <a:ea typeface="Calibri"/>
              <a:cs typeface="Calibri"/>
              <a:sym typeface="Calibri"/>
            </a:endParaRPr>
          </a:p>
          <a:p>
            <a:pPr marL="0" lvl="0" indent="0" algn="l" rtl="0">
              <a:spcBef>
                <a:spcPts val="0"/>
              </a:spcBef>
              <a:spcAft>
                <a:spcPts val="0"/>
              </a:spcAft>
              <a:buNone/>
            </a:pPr>
            <a:r>
              <a:rPr lang="en-US" sz="2200" b="1">
                <a:solidFill>
                  <a:srgbClr val="0067BE"/>
                </a:solidFill>
                <a:latin typeface="Calibri"/>
                <a:ea typeface="Calibri"/>
                <a:cs typeface="Calibri"/>
                <a:sym typeface="Calibri"/>
              </a:rPr>
              <a:t>✔</a:t>
            </a:r>
            <a:r>
              <a:rPr lang="en-US" sz="2200">
                <a:solidFill>
                  <a:schemeClr val="dk1"/>
                </a:solidFill>
                <a:latin typeface="Calibri"/>
                <a:ea typeface="Calibri"/>
                <a:cs typeface="Calibri"/>
                <a:sym typeface="Calibri"/>
              </a:rPr>
              <a:t> How can I ensure district policies meet statutory requirements? </a:t>
            </a:r>
            <a:endParaRPr sz="2200">
              <a:solidFill>
                <a:schemeClr val="dk1"/>
              </a:solidFill>
              <a:latin typeface="Calibri"/>
              <a:ea typeface="Calibri"/>
              <a:cs typeface="Calibri"/>
              <a:sym typeface="Calibri"/>
            </a:endParaRPr>
          </a:p>
          <a:p>
            <a:pPr marL="0" lvl="0" indent="0" algn="l" rtl="0">
              <a:spcBef>
                <a:spcPts val="0"/>
              </a:spcBef>
              <a:spcAft>
                <a:spcPts val="0"/>
              </a:spcAft>
              <a:buNone/>
            </a:pPr>
            <a:r>
              <a:rPr lang="en-US" sz="2200" b="1">
                <a:solidFill>
                  <a:srgbClr val="0067BE"/>
                </a:solidFill>
                <a:latin typeface="Calibri"/>
                <a:ea typeface="Calibri"/>
                <a:cs typeface="Calibri"/>
                <a:sym typeface="Calibri"/>
              </a:rPr>
              <a:t>✔ </a:t>
            </a:r>
            <a:r>
              <a:rPr lang="en-US" sz="2200">
                <a:solidFill>
                  <a:schemeClr val="dk1"/>
                </a:solidFill>
                <a:latin typeface="Calibri"/>
                <a:ea typeface="Calibri"/>
                <a:cs typeface="Calibri"/>
                <a:sym typeface="Calibri"/>
              </a:rPr>
              <a:t>What might this work look like in our district, in my school, or in my classroom?</a:t>
            </a:r>
            <a:endParaRPr sz="2200">
              <a:solidFill>
                <a:schemeClr val="dk1"/>
              </a:solidFill>
              <a:latin typeface="Calibri"/>
              <a:ea typeface="Calibri"/>
              <a:cs typeface="Calibri"/>
              <a:sym typeface="Calibri"/>
            </a:endParaRPr>
          </a:p>
          <a:p>
            <a:pPr marL="0" lvl="0" indent="0" algn="l" rtl="0">
              <a:spcBef>
                <a:spcPts val="0"/>
              </a:spcBef>
              <a:spcAft>
                <a:spcPts val="0"/>
              </a:spcAft>
              <a:buNone/>
            </a:pPr>
            <a:r>
              <a:rPr lang="en-US" sz="2200" b="1">
                <a:solidFill>
                  <a:srgbClr val="0067BE"/>
                </a:solidFill>
                <a:latin typeface="Calibri"/>
                <a:ea typeface="Calibri"/>
                <a:cs typeface="Calibri"/>
                <a:sym typeface="Calibri"/>
              </a:rPr>
              <a:t>✔ </a:t>
            </a:r>
            <a:r>
              <a:rPr lang="en-US" sz="2200">
                <a:solidFill>
                  <a:schemeClr val="dk1"/>
                </a:solidFill>
                <a:latin typeface="Calibri"/>
                <a:ea typeface="Calibri"/>
                <a:cs typeface="Calibri"/>
                <a:sym typeface="Calibri"/>
              </a:rPr>
              <a:t>How might we better leverage available resources?</a:t>
            </a:r>
            <a:endParaRPr sz="2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2200" b="1">
                <a:solidFill>
                  <a:srgbClr val="0067BE"/>
                </a:solidFill>
                <a:latin typeface="Calibri"/>
                <a:ea typeface="Calibri"/>
                <a:cs typeface="Calibri"/>
                <a:sym typeface="Calibri"/>
              </a:rPr>
              <a:t>✔ </a:t>
            </a:r>
            <a:r>
              <a:rPr lang="en-US" sz="2200">
                <a:solidFill>
                  <a:schemeClr val="dk1"/>
                </a:solidFill>
                <a:latin typeface="Calibri"/>
                <a:ea typeface="Calibri"/>
                <a:cs typeface="Calibri"/>
                <a:sym typeface="Calibri"/>
              </a:rPr>
              <a:t>What might it look like to better partner with Tribes and key agencies?</a:t>
            </a:r>
            <a:endParaRPr sz="2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50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0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501"/>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0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150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0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1503"/>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50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1504"/>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5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09"/>
        <p:cNvGrpSpPr/>
        <p:nvPr/>
      </p:nvGrpSpPr>
      <p:grpSpPr>
        <a:xfrm>
          <a:off x="0" y="0"/>
          <a:ext cx="0" cy="0"/>
          <a:chOff x="0" y="0"/>
          <a:chExt cx="0" cy="0"/>
        </a:xfrm>
      </p:grpSpPr>
      <p:pic>
        <p:nvPicPr>
          <p:cNvPr id="1510" name="Google Shape;1510;p198"/>
          <p:cNvPicPr preferRelativeResize="0"/>
          <p:nvPr/>
        </p:nvPicPr>
        <p:blipFill>
          <a:blip r:embed="rId3">
            <a:alphaModFix/>
          </a:blip>
          <a:stretch>
            <a:fillRect/>
          </a:stretch>
        </p:blipFill>
        <p:spPr>
          <a:xfrm>
            <a:off x="150275" y="3526050"/>
            <a:ext cx="11780050" cy="3046675"/>
          </a:xfrm>
          <a:prstGeom prst="rect">
            <a:avLst/>
          </a:prstGeom>
          <a:noFill/>
          <a:ln>
            <a:noFill/>
          </a:ln>
        </p:spPr>
      </p:pic>
      <p:sp>
        <p:nvSpPr>
          <p:cNvPr id="1511" name="Google Shape;1511;p19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pic>
        <p:nvPicPr>
          <p:cNvPr id="1512" name="Google Shape;1512;p198"/>
          <p:cNvPicPr preferRelativeResize="0"/>
          <p:nvPr/>
        </p:nvPicPr>
        <p:blipFill>
          <a:blip r:embed="rId4">
            <a:alphaModFix/>
          </a:blip>
          <a:stretch>
            <a:fillRect/>
          </a:stretch>
        </p:blipFill>
        <p:spPr>
          <a:xfrm>
            <a:off x="443100" y="544000"/>
            <a:ext cx="3275049" cy="2913626"/>
          </a:xfrm>
          <a:prstGeom prst="rect">
            <a:avLst/>
          </a:prstGeom>
          <a:noFill/>
          <a:ln w="9525" cap="flat" cmpd="sng">
            <a:solidFill>
              <a:srgbClr val="0067BE"/>
            </a:solidFill>
            <a:prstDash val="solid"/>
            <a:round/>
            <a:headEnd type="none" w="sm" len="sm"/>
            <a:tailEnd type="none" w="sm" len="sm"/>
          </a:ln>
        </p:spPr>
      </p:pic>
      <p:sp>
        <p:nvSpPr>
          <p:cNvPr id="1513" name="Google Shape;1513;p198"/>
          <p:cNvSpPr/>
          <p:nvPr/>
        </p:nvSpPr>
        <p:spPr>
          <a:xfrm>
            <a:off x="310025" y="1779450"/>
            <a:ext cx="3541200" cy="1189200"/>
          </a:xfrm>
          <a:prstGeom prst="rect">
            <a:avLst/>
          </a:prstGeom>
          <a:noFill/>
          <a:ln w="38100" cap="flat" cmpd="sng">
            <a:solidFill>
              <a:srgbClr val="67452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1514" name="Google Shape;1514;p198"/>
          <p:cNvPicPr preferRelativeResize="0"/>
          <p:nvPr/>
        </p:nvPicPr>
        <p:blipFill>
          <a:blip r:embed="rId5">
            <a:alphaModFix/>
          </a:blip>
          <a:stretch>
            <a:fillRect/>
          </a:stretch>
        </p:blipFill>
        <p:spPr>
          <a:xfrm rot="-6964742">
            <a:off x="225062" y="1132482"/>
            <a:ext cx="3574657" cy="3641629"/>
          </a:xfrm>
          <a:prstGeom prst="rect">
            <a:avLst/>
          </a:prstGeom>
          <a:noFill/>
          <a:ln>
            <a:noFill/>
          </a:ln>
        </p:spPr>
      </p:pic>
      <p:sp>
        <p:nvSpPr>
          <p:cNvPr id="1515" name="Google Shape;1515;p198"/>
          <p:cNvSpPr txBox="1"/>
          <p:nvPr/>
        </p:nvSpPr>
        <p:spPr>
          <a:xfrm>
            <a:off x="4080375" y="232300"/>
            <a:ext cx="80241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b="1">
                <a:solidFill>
                  <a:schemeClr val="dk1"/>
                </a:solidFill>
                <a:latin typeface="Calibri"/>
                <a:ea typeface="Calibri"/>
                <a:cs typeface="Calibri"/>
                <a:sym typeface="Calibri"/>
              </a:rPr>
              <a:t>Example of the Layout -</a:t>
            </a:r>
            <a:endParaRPr sz="2400" b="1">
              <a:solidFill>
                <a:schemeClr val="dk1"/>
              </a:solidFill>
              <a:latin typeface="Calibri"/>
              <a:ea typeface="Calibri"/>
              <a:cs typeface="Calibri"/>
              <a:sym typeface="Calibri"/>
            </a:endParaRPr>
          </a:p>
        </p:txBody>
      </p:sp>
      <p:pic>
        <p:nvPicPr>
          <p:cNvPr id="1516" name="Google Shape;1516;p198"/>
          <p:cNvPicPr preferRelativeResize="0"/>
          <p:nvPr/>
        </p:nvPicPr>
        <p:blipFill>
          <a:blip r:embed="rId6">
            <a:alphaModFix/>
          </a:blip>
          <a:stretch>
            <a:fillRect/>
          </a:stretch>
        </p:blipFill>
        <p:spPr>
          <a:xfrm>
            <a:off x="4080375" y="815326"/>
            <a:ext cx="4925701" cy="516059"/>
          </a:xfrm>
          <a:prstGeom prst="rect">
            <a:avLst/>
          </a:prstGeom>
          <a:noFill/>
          <a:ln>
            <a:noFill/>
          </a:ln>
        </p:spPr>
      </p:pic>
      <p:sp>
        <p:nvSpPr>
          <p:cNvPr id="1517" name="Google Shape;1517;p198"/>
          <p:cNvSpPr txBox="1"/>
          <p:nvPr/>
        </p:nvSpPr>
        <p:spPr>
          <a:xfrm>
            <a:off x="4080375" y="786400"/>
            <a:ext cx="4925700" cy="516000"/>
          </a:xfrm>
          <a:prstGeom prst="rect">
            <a:avLst/>
          </a:prstGeom>
          <a:noFill/>
          <a:ln w="28575" cap="flat" cmpd="sng">
            <a:solidFill>
              <a:schemeClr val="accent2"/>
            </a:solidFill>
            <a:prstDash val="solid"/>
            <a:round/>
            <a:headEnd type="none" w="sm" len="sm"/>
            <a:tailEnd type="none" w="sm" len="sm"/>
          </a:ln>
          <a:effectLst>
            <a:outerShdw dist="9525" dir="7740000" algn="bl" rotWithShape="0">
              <a:srgbClr val="000000">
                <a:alpha val="4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US" sz="2400">
                <a:solidFill>
                  <a:schemeClr val="accent2"/>
                </a:solidFill>
                <a:latin typeface="Calibri"/>
                <a:ea typeface="Calibri"/>
                <a:cs typeface="Calibri"/>
                <a:sym typeface="Calibri"/>
              </a:rPr>
              <a:t>Champion Tribal Languages</a:t>
            </a:r>
            <a:endParaRPr sz="2400">
              <a:solidFill>
                <a:schemeClr val="accent2"/>
              </a:solidFill>
              <a:latin typeface="Calibri"/>
              <a:ea typeface="Calibri"/>
              <a:cs typeface="Calibri"/>
              <a:sym typeface="Calibri"/>
            </a:endParaRPr>
          </a:p>
        </p:txBody>
      </p:sp>
      <p:pic>
        <p:nvPicPr>
          <p:cNvPr id="1518" name="Google Shape;1518;p198"/>
          <p:cNvPicPr preferRelativeResize="0"/>
          <p:nvPr/>
        </p:nvPicPr>
        <p:blipFill>
          <a:blip r:embed="rId7">
            <a:alphaModFix/>
          </a:blip>
          <a:stretch>
            <a:fillRect/>
          </a:stretch>
        </p:blipFill>
        <p:spPr>
          <a:xfrm>
            <a:off x="3896875" y="1360300"/>
            <a:ext cx="7462375" cy="2322250"/>
          </a:xfrm>
          <a:prstGeom prst="rect">
            <a:avLst/>
          </a:prstGeom>
          <a:noFill/>
          <a:ln>
            <a:noFill/>
          </a:ln>
        </p:spPr>
      </p:pic>
      <p:pic>
        <p:nvPicPr>
          <p:cNvPr id="1519" name="Google Shape;1519;p198"/>
          <p:cNvPicPr preferRelativeResize="0"/>
          <p:nvPr/>
        </p:nvPicPr>
        <p:blipFill>
          <a:blip r:embed="rId8">
            <a:alphaModFix/>
          </a:blip>
          <a:stretch>
            <a:fillRect/>
          </a:stretch>
        </p:blipFill>
        <p:spPr>
          <a:xfrm>
            <a:off x="5000100" y="2902375"/>
            <a:ext cx="6837826" cy="36703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24"/>
        <p:cNvGrpSpPr/>
        <p:nvPr/>
      </p:nvGrpSpPr>
      <p:grpSpPr>
        <a:xfrm>
          <a:off x="0" y="0"/>
          <a:ext cx="0" cy="0"/>
          <a:chOff x="0" y="0"/>
          <a:chExt cx="0" cy="0"/>
        </a:xfrm>
      </p:grpSpPr>
      <p:sp>
        <p:nvSpPr>
          <p:cNvPr id="1525" name="Google Shape;1525;p199"/>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en-US"/>
              <a:t>AI/AN Key Indicator Report - Released May 2025</a:t>
            </a:r>
            <a:endParaRPr/>
          </a:p>
        </p:txBody>
      </p:sp>
      <p:sp>
        <p:nvSpPr>
          <p:cNvPr id="1526" name="Google Shape;1526;p199"/>
          <p:cNvSpPr txBox="1">
            <a:spLocks noGrp="1"/>
          </p:cNvSpPr>
          <p:nvPr>
            <p:ph type="body" idx="1"/>
          </p:nvPr>
        </p:nvSpPr>
        <p:spPr>
          <a:xfrm>
            <a:off x="717175" y="1825625"/>
            <a:ext cx="6938700" cy="4109100"/>
          </a:xfrm>
          <a:prstGeom prst="rect">
            <a:avLst/>
          </a:prstGeom>
        </p:spPr>
        <p:txBody>
          <a:bodyPr spcFirstLastPara="1" wrap="square" lIns="91425" tIns="45700" rIns="91425" bIns="45700" anchor="t" anchorCtr="0">
            <a:normAutofit/>
          </a:bodyPr>
          <a:lstStyle/>
          <a:p>
            <a:pPr marL="457200" lvl="0" indent="-342900" algn="l" rtl="0">
              <a:lnSpc>
                <a:spcPct val="115000"/>
              </a:lnSpc>
              <a:spcBef>
                <a:spcPts val="1000"/>
              </a:spcBef>
              <a:spcAft>
                <a:spcPts val="0"/>
              </a:spcAft>
              <a:buSzPts val="1800"/>
              <a:buChar char="●"/>
            </a:pPr>
            <a:r>
              <a:rPr lang="en-US"/>
              <a:t>Provides a comprehensive and inclusive overview of American Indian/Alaska Native (AI/AN) student educational experiences and outcomes statewide, while honoring the full diversity of AI/AN student identities. </a:t>
            </a:r>
            <a:endParaRPr/>
          </a:p>
          <a:p>
            <a:pPr marL="914400" lvl="1" indent="-342900" algn="l" rtl="0">
              <a:lnSpc>
                <a:spcPct val="115000"/>
              </a:lnSpc>
              <a:spcBef>
                <a:spcPts val="0"/>
              </a:spcBef>
              <a:spcAft>
                <a:spcPts val="0"/>
              </a:spcAft>
              <a:buSzPts val="1800"/>
              <a:buChar char="○"/>
            </a:pPr>
            <a:r>
              <a:rPr lang="en-US"/>
              <a:t>Includes AI/AN multiracial and AI/AN Hispanic/Latino identifying students (collectively shown as AI/AN Plus in report)</a:t>
            </a:r>
            <a:endParaRPr/>
          </a:p>
          <a:p>
            <a:pPr marL="457200" lvl="0" indent="-342900" algn="l" rtl="0">
              <a:lnSpc>
                <a:spcPct val="115000"/>
              </a:lnSpc>
              <a:spcBef>
                <a:spcPts val="0"/>
              </a:spcBef>
              <a:spcAft>
                <a:spcPts val="0"/>
              </a:spcAft>
              <a:buSzPts val="1800"/>
              <a:buChar char="●"/>
            </a:pPr>
            <a:r>
              <a:rPr lang="en-US" u="sng">
                <a:solidFill>
                  <a:schemeClr val="hlink"/>
                </a:solidFill>
                <a:hlinkClick r:id="rId3"/>
              </a:rPr>
              <a:t>Access the AI/AN Key Indicator Report here</a:t>
            </a:r>
            <a:endParaRPr/>
          </a:p>
        </p:txBody>
      </p:sp>
      <p:sp>
        <p:nvSpPr>
          <p:cNvPr id="1527" name="Google Shape;1527;p199"/>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pic>
        <p:nvPicPr>
          <p:cNvPr id="1528" name="Google Shape;1528;p199"/>
          <p:cNvPicPr preferRelativeResize="0"/>
          <p:nvPr/>
        </p:nvPicPr>
        <p:blipFill>
          <a:blip r:embed="rId4">
            <a:alphaModFix/>
          </a:blip>
          <a:stretch>
            <a:fillRect/>
          </a:stretch>
        </p:blipFill>
        <p:spPr>
          <a:xfrm>
            <a:off x="8063800" y="1900663"/>
            <a:ext cx="2993149" cy="3959026"/>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33"/>
        <p:cNvGrpSpPr/>
        <p:nvPr/>
      </p:nvGrpSpPr>
      <p:grpSpPr>
        <a:xfrm>
          <a:off x="0" y="0"/>
          <a:ext cx="0" cy="0"/>
          <a:chOff x="0" y="0"/>
          <a:chExt cx="0" cy="0"/>
        </a:xfrm>
      </p:grpSpPr>
      <p:sp>
        <p:nvSpPr>
          <p:cNvPr id="1534" name="Google Shape;1534;p200"/>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Using the report to support Native students </a:t>
            </a:r>
            <a:endParaRPr/>
          </a:p>
        </p:txBody>
      </p:sp>
      <p:sp>
        <p:nvSpPr>
          <p:cNvPr id="1535" name="Google Shape;1535;p200"/>
          <p:cNvSpPr txBox="1">
            <a:spLocks noGrp="1"/>
          </p:cNvSpPr>
          <p:nvPr>
            <p:ph type="body" idx="1"/>
          </p:nvPr>
        </p:nvSpPr>
        <p:spPr>
          <a:xfrm>
            <a:off x="717175" y="1825625"/>
            <a:ext cx="6938700" cy="4314300"/>
          </a:xfrm>
          <a:prstGeom prst="rect">
            <a:avLst/>
          </a:prstGeom>
        </p:spPr>
        <p:txBody>
          <a:bodyPr spcFirstLastPara="1" wrap="square" lIns="91425" tIns="45700" rIns="91425" bIns="45700" anchor="t" anchorCtr="0">
            <a:normAutofit lnSpcReduction="10000"/>
          </a:bodyPr>
          <a:lstStyle/>
          <a:p>
            <a:pPr marL="457200" lvl="0" indent="-342900" algn="l" rtl="0">
              <a:lnSpc>
                <a:spcPct val="115000"/>
              </a:lnSpc>
              <a:spcBef>
                <a:spcPts val="1000"/>
              </a:spcBef>
              <a:spcAft>
                <a:spcPts val="0"/>
              </a:spcAft>
              <a:buSzPts val="1800"/>
              <a:buChar char="●"/>
            </a:pPr>
            <a:r>
              <a:rPr lang="en-US"/>
              <a:t>Complements the Office of Indian Education 2025-30 AI/AN Student Success Plan goals</a:t>
            </a:r>
            <a:endParaRPr/>
          </a:p>
          <a:p>
            <a:pPr marL="457200" lvl="0" indent="-342900" algn="l" rtl="0">
              <a:lnSpc>
                <a:spcPct val="115000"/>
              </a:lnSpc>
              <a:spcBef>
                <a:spcPts val="0"/>
              </a:spcBef>
              <a:spcAft>
                <a:spcPts val="0"/>
              </a:spcAft>
              <a:buSzPts val="1800"/>
              <a:buChar char="●"/>
            </a:pPr>
            <a:r>
              <a:rPr lang="en-US"/>
              <a:t>Aligning for Student Success: Integrated Guidance application</a:t>
            </a:r>
            <a:endParaRPr/>
          </a:p>
          <a:p>
            <a:pPr marL="457200" lvl="0" indent="-342900" algn="l" rtl="0">
              <a:lnSpc>
                <a:spcPct val="115000"/>
              </a:lnSpc>
              <a:spcBef>
                <a:spcPts val="0"/>
              </a:spcBef>
              <a:spcAft>
                <a:spcPts val="0"/>
              </a:spcAft>
              <a:buSzPts val="1800"/>
              <a:buChar char="●"/>
            </a:pPr>
            <a:r>
              <a:rPr lang="en-US"/>
              <a:t>Grant applications (Title VI Indian Education formula grants)</a:t>
            </a:r>
            <a:endParaRPr/>
          </a:p>
          <a:p>
            <a:pPr marL="457200" lvl="0" indent="-342900" algn="l" rtl="0">
              <a:lnSpc>
                <a:spcPct val="115000"/>
              </a:lnSpc>
              <a:spcBef>
                <a:spcPts val="0"/>
              </a:spcBef>
              <a:spcAft>
                <a:spcPts val="0"/>
              </a:spcAft>
              <a:buSzPts val="1800"/>
              <a:buChar char="●"/>
            </a:pPr>
            <a:r>
              <a:rPr lang="en-US"/>
              <a:t>Tribal Consultation</a:t>
            </a:r>
            <a:endParaRPr/>
          </a:p>
          <a:p>
            <a:pPr marL="457200" lvl="0" indent="-342900" algn="l" rtl="0">
              <a:lnSpc>
                <a:spcPct val="115000"/>
              </a:lnSpc>
              <a:spcBef>
                <a:spcPts val="0"/>
              </a:spcBef>
              <a:spcAft>
                <a:spcPts val="0"/>
              </a:spcAft>
              <a:buSzPts val="1800"/>
              <a:buChar char="●"/>
            </a:pPr>
            <a:r>
              <a:rPr lang="en-US"/>
              <a:t>Research initiatives and proposals</a:t>
            </a:r>
            <a:endParaRPr/>
          </a:p>
          <a:p>
            <a:pPr marL="457200" lvl="0" indent="-342900" algn="l" rtl="0">
              <a:lnSpc>
                <a:spcPct val="115000"/>
              </a:lnSpc>
              <a:spcBef>
                <a:spcPts val="0"/>
              </a:spcBef>
              <a:spcAft>
                <a:spcPts val="0"/>
              </a:spcAft>
              <a:buSzPts val="1800"/>
              <a:buChar char="●"/>
            </a:pPr>
            <a:r>
              <a:rPr lang="en-US"/>
              <a:t>Programming for community-based organizations</a:t>
            </a:r>
            <a:endParaRPr/>
          </a:p>
          <a:p>
            <a:pPr marL="457200" lvl="0" indent="-342900" algn="l" rtl="0">
              <a:lnSpc>
                <a:spcPct val="115000"/>
              </a:lnSpc>
              <a:spcBef>
                <a:spcPts val="0"/>
              </a:spcBef>
              <a:spcAft>
                <a:spcPts val="0"/>
              </a:spcAft>
              <a:buSzPts val="1800"/>
              <a:buChar char="●"/>
            </a:pPr>
            <a:r>
              <a:rPr lang="en-US"/>
              <a:t>Inform examination of AI/AN student data at local level</a:t>
            </a:r>
            <a:endParaRPr/>
          </a:p>
        </p:txBody>
      </p:sp>
      <p:sp>
        <p:nvSpPr>
          <p:cNvPr id="1536" name="Google Shape;1536;p20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pic>
        <p:nvPicPr>
          <p:cNvPr id="1537" name="Google Shape;1537;p200"/>
          <p:cNvPicPr preferRelativeResize="0"/>
          <p:nvPr/>
        </p:nvPicPr>
        <p:blipFill>
          <a:blip r:embed="rId3">
            <a:alphaModFix/>
          </a:blip>
          <a:stretch>
            <a:fillRect/>
          </a:stretch>
        </p:blipFill>
        <p:spPr>
          <a:xfrm>
            <a:off x="8063800" y="1900663"/>
            <a:ext cx="2993149" cy="3959026"/>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42"/>
        <p:cNvGrpSpPr/>
        <p:nvPr/>
      </p:nvGrpSpPr>
      <p:grpSpPr>
        <a:xfrm>
          <a:off x="0" y="0"/>
          <a:ext cx="0" cy="0"/>
          <a:chOff x="0" y="0"/>
          <a:chExt cx="0" cy="0"/>
        </a:xfrm>
      </p:grpSpPr>
      <p:sp>
        <p:nvSpPr>
          <p:cNvPr id="1543" name="Google Shape;1543;p201"/>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a:p>
        </p:txBody>
      </p:sp>
      <p:pic>
        <p:nvPicPr>
          <p:cNvPr id="1544" name="Google Shape;1544;p201"/>
          <p:cNvPicPr preferRelativeResize="0"/>
          <p:nvPr/>
        </p:nvPicPr>
        <p:blipFill rotWithShape="1">
          <a:blip r:embed="rId3">
            <a:alphaModFix/>
          </a:blip>
          <a:srcRect l="1632"/>
          <a:stretch/>
        </p:blipFill>
        <p:spPr>
          <a:xfrm>
            <a:off x="268675" y="558275"/>
            <a:ext cx="5840525" cy="5495824"/>
          </a:xfrm>
          <a:prstGeom prst="rect">
            <a:avLst/>
          </a:prstGeom>
          <a:noFill/>
          <a:ln>
            <a:noFill/>
          </a:ln>
        </p:spPr>
      </p:pic>
      <p:pic>
        <p:nvPicPr>
          <p:cNvPr id="1545" name="Google Shape;1545;p201"/>
          <p:cNvPicPr preferRelativeResize="0"/>
          <p:nvPr/>
        </p:nvPicPr>
        <p:blipFill>
          <a:blip r:embed="rId4">
            <a:alphaModFix/>
          </a:blip>
          <a:stretch>
            <a:fillRect/>
          </a:stretch>
        </p:blipFill>
        <p:spPr>
          <a:xfrm>
            <a:off x="6289162" y="480088"/>
            <a:ext cx="5605087" cy="565218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50"/>
        <p:cNvGrpSpPr/>
        <p:nvPr/>
      </p:nvGrpSpPr>
      <p:grpSpPr>
        <a:xfrm>
          <a:off x="0" y="0"/>
          <a:ext cx="0" cy="0"/>
          <a:chOff x="0" y="0"/>
          <a:chExt cx="0" cy="0"/>
        </a:xfrm>
      </p:grpSpPr>
      <p:sp>
        <p:nvSpPr>
          <p:cNvPr id="1551" name="Google Shape;1551;p20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pic>
        <p:nvPicPr>
          <p:cNvPr id="1552" name="Google Shape;1552;p202"/>
          <p:cNvPicPr preferRelativeResize="0"/>
          <p:nvPr/>
        </p:nvPicPr>
        <p:blipFill>
          <a:blip r:embed="rId3">
            <a:alphaModFix/>
          </a:blip>
          <a:stretch>
            <a:fillRect/>
          </a:stretch>
        </p:blipFill>
        <p:spPr>
          <a:xfrm>
            <a:off x="271350" y="733825"/>
            <a:ext cx="5864325" cy="2171975"/>
          </a:xfrm>
          <a:prstGeom prst="rect">
            <a:avLst/>
          </a:prstGeom>
          <a:noFill/>
          <a:ln>
            <a:noFill/>
          </a:ln>
        </p:spPr>
      </p:pic>
      <p:pic>
        <p:nvPicPr>
          <p:cNvPr id="1553" name="Google Shape;1553;p202"/>
          <p:cNvPicPr preferRelativeResize="0"/>
          <p:nvPr/>
        </p:nvPicPr>
        <p:blipFill>
          <a:blip r:embed="rId4">
            <a:alphaModFix/>
          </a:blip>
          <a:stretch>
            <a:fillRect/>
          </a:stretch>
        </p:blipFill>
        <p:spPr>
          <a:xfrm>
            <a:off x="271350" y="3084625"/>
            <a:ext cx="5864325" cy="2289551"/>
          </a:xfrm>
          <a:prstGeom prst="rect">
            <a:avLst/>
          </a:prstGeom>
          <a:noFill/>
          <a:ln>
            <a:noFill/>
          </a:ln>
        </p:spPr>
      </p:pic>
      <p:pic>
        <p:nvPicPr>
          <p:cNvPr id="1554" name="Google Shape;1554;p202"/>
          <p:cNvPicPr preferRelativeResize="0"/>
          <p:nvPr/>
        </p:nvPicPr>
        <p:blipFill>
          <a:blip r:embed="rId5">
            <a:alphaModFix/>
          </a:blip>
          <a:stretch>
            <a:fillRect/>
          </a:stretch>
        </p:blipFill>
        <p:spPr>
          <a:xfrm>
            <a:off x="6235225" y="654525"/>
            <a:ext cx="5751525" cy="344455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59"/>
        <p:cNvGrpSpPr/>
        <p:nvPr/>
      </p:nvGrpSpPr>
      <p:grpSpPr>
        <a:xfrm>
          <a:off x="0" y="0"/>
          <a:ext cx="0" cy="0"/>
          <a:chOff x="0" y="0"/>
          <a:chExt cx="0" cy="0"/>
        </a:xfrm>
      </p:grpSpPr>
      <p:sp>
        <p:nvSpPr>
          <p:cNvPr id="1560" name="Google Shape;1560;p203"/>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ODE Publicly Available Data and Report</a:t>
            </a:r>
            <a:endParaRPr/>
          </a:p>
        </p:txBody>
      </p:sp>
      <p:sp>
        <p:nvSpPr>
          <p:cNvPr id="1561" name="Google Shape;1561;p203"/>
          <p:cNvSpPr txBox="1">
            <a:spLocks noGrp="1"/>
          </p:cNvSpPr>
          <p:nvPr>
            <p:ph type="body" idx="1"/>
          </p:nvPr>
        </p:nvSpPr>
        <p:spPr>
          <a:xfrm>
            <a:off x="717176" y="1825625"/>
            <a:ext cx="5302500" cy="4106100"/>
          </a:xfrm>
          <a:prstGeom prst="rect">
            <a:avLst/>
          </a:prstGeom>
        </p:spPr>
        <p:txBody>
          <a:bodyPr spcFirstLastPara="1" wrap="square" lIns="91425" tIns="45700" rIns="91425" bIns="45700" anchor="t" anchorCtr="0">
            <a:normAutofit/>
          </a:bodyPr>
          <a:lstStyle/>
          <a:p>
            <a:pPr marL="457200" lvl="0" indent="-368300" algn="l" rtl="0">
              <a:lnSpc>
                <a:spcPct val="115000"/>
              </a:lnSpc>
              <a:spcBef>
                <a:spcPts val="1200"/>
              </a:spcBef>
              <a:spcAft>
                <a:spcPts val="0"/>
              </a:spcAft>
              <a:buSzPts val="2200"/>
              <a:buFont typeface="Calibri"/>
              <a:buChar char="•"/>
            </a:pPr>
            <a:r>
              <a:rPr lang="en-US" sz="1500" u="sng">
                <a:solidFill>
                  <a:srgbClr val="1155CC"/>
                </a:solidFill>
                <a:hlinkClick r:id="rId3">
                  <a:extLst>
                    <a:ext uri="{A12FA001-AC4F-418D-AE19-62706E023703}">
                      <ahyp:hlinkClr xmlns:ahyp="http://schemas.microsoft.com/office/drawing/2018/hyperlinkcolor" val="tx"/>
                    </a:ext>
                  </a:extLst>
                </a:hlinkClick>
              </a:rPr>
              <a:t>Achievement Data (ELA, Math, Science)</a:t>
            </a:r>
            <a:endParaRPr sz="1500" u="sng">
              <a:solidFill>
                <a:srgbClr val="1155CC"/>
              </a:solidFill>
            </a:endParaRPr>
          </a:p>
          <a:p>
            <a:pPr marL="457200" lvl="0" indent="-368300" algn="l" rtl="0">
              <a:lnSpc>
                <a:spcPct val="115000"/>
              </a:lnSpc>
              <a:spcBef>
                <a:spcPts val="0"/>
              </a:spcBef>
              <a:spcAft>
                <a:spcPts val="0"/>
              </a:spcAft>
              <a:buSzPts val="2200"/>
              <a:buFont typeface="Calibri"/>
              <a:buChar char="•"/>
            </a:pPr>
            <a:r>
              <a:rPr lang="en-US" sz="1500" u="sng">
                <a:solidFill>
                  <a:srgbClr val="1155CC"/>
                </a:solidFill>
                <a:hlinkClick r:id="rId4">
                  <a:extLst>
                    <a:ext uri="{A12FA001-AC4F-418D-AE19-62706E023703}">
                      <ahyp:hlinkClr xmlns:ahyp="http://schemas.microsoft.com/office/drawing/2018/hyperlinkcolor" val="tx"/>
                    </a:ext>
                  </a:extLst>
                </a:hlinkClick>
              </a:rPr>
              <a:t>Attendance and Absenteeism</a:t>
            </a:r>
            <a:endParaRPr sz="1500" u="sng">
              <a:solidFill>
                <a:srgbClr val="1155CC"/>
              </a:solidFill>
            </a:endParaRPr>
          </a:p>
          <a:p>
            <a:pPr marL="457200" lvl="0" indent="-368300" algn="l" rtl="0">
              <a:lnSpc>
                <a:spcPct val="115000"/>
              </a:lnSpc>
              <a:spcBef>
                <a:spcPts val="0"/>
              </a:spcBef>
              <a:spcAft>
                <a:spcPts val="0"/>
              </a:spcAft>
              <a:buSzPts val="2200"/>
              <a:buFont typeface="Calibri"/>
              <a:buChar char="•"/>
            </a:pPr>
            <a:r>
              <a:rPr lang="en-US" sz="1500" u="sng">
                <a:solidFill>
                  <a:srgbClr val="1155CC"/>
                </a:solidFill>
                <a:hlinkClick r:id="rId5">
                  <a:extLst>
                    <a:ext uri="{A12FA001-AC4F-418D-AE19-62706E023703}">
                      <ahyp:hlinkClr xmlns:ahyp="http://schemas.microsoft.com/office/drawing/2018/hyperlinkcolor" val="tx"/>
                    </a:ext>
                  </a:extLst>
                </a:hlinkClick>
              </a:rPr>
              <a:t>Cohort Graduation Rate</a:t>
            </a:r>
            <a:endParaRPr sz="1500" u="sng">
              <a:solidFill>
                <a:srgbClr val="1155CC"/>
              </a:solidFill>
            </a:endParaRPr>
          </a:p>
          <a:p>
            <a:pPr marL="457200" lvl="0" indent="-368300" algn="l" rtl="0">
              <a:lnSpc>
                <a:spcPct val="115000"/>
              </a:lnSpc>
              <a:spcBef>
                <a:spcPts val="0"/>
              </a:spcBef>
              <a:spcAft>
                <a:spcPts val="0"/>
              </a:spcAft>
              <a:buSzPts val="2200"/>
              <a:buFont typeface="Calibri"/>
              <a:buChar char="•"/>
            </a:pPr>
            <a:r>
              <a:rPr lang="en-US" sz="1500" u="sng">
                <a:solidFill>
                  <a:srgbClr val="1155CC"/>
                </a:solidFill>
                <a:hlinkClick r:id="rId6">
                  <a:extLst>
                    <a:ext uri="{A12FA001-AC4F-418D-AE19-62706E023703}">
                      <ahyp:hlinkClr xmlns:ahyp="http://schemas.microsoft.com/office/drawing/2018/hyperlinkcolor" val="tx"/>
                    </a:ext>
                  </a:extLst>
                </a:hlinkClick>
              </a:rPr>
              <a:t>Dropout Rates in Oregon High Schools</a:t>
            </a:r>
            <a:endParaRPr sz="1500" u="sng">
              <a:solidFill>
                <a:srgbClr val="1155CC"/>
              </a:solidFill>
            </a:endParaRPr>
          </a:p>
          <a:p>
            <a:pPr marL="457200" lvl="0" indent="-368300" algn="l" rtl="0">
              <a:lnSpc>
                <a:spcPct val="115000"/>
              </a:lnSpc>
              <a:spcBef>
                <a:spcPts val="0"/>
              </a:spcBef>
              <a:spcAft>
                <a:spcPts val="0"/>
              </a:spcAft>
              <a:buSzPts val="2200"/>
              <a:buFont typeface="Calibri"/>
              <a:buChar char="•"/>
            </a:pPr>
            <a:r>
              <a:rPr lang="en-US" sz="1500" u="sng">
                <a:solidFill>
                  <a:srgbClr val="1155CC"/>
                </a:solidFill>
                <a:hlinkClick r:id="rId7">
                  <a:extLst>
                    <a:ext uri="{A12FA001-AC4F-418D-AE19-62706E023703}">
                      <ahyp:hlinkClr xmlns:ahyp="http://schemas.microsoft.com/office/drawing/2018/hyperlinkcolor" val="tx"/>
                    </a:ext>
                  </a:extLst>
                </a:hlinkClick>
              </a:rPr>
              <a:t>Discipline Data</a:t>
            </a:r>
            <a:endParaRPr sz="1500" u="sng">
              <a:solidFill>
                <a:srgbClr val="1155CC"/>
              </a:solidFill>
            </a:endParaRPr>
          </a:p>
          <a:p>
            <a:pPr marL="457200" lvl="0" indent="-368300" algn="l" rtl="0">
              <a:lnSpc>
                <a:spcPct val="115000"/>
              </a:lnSpc>
              <a:spcBef>
                <a:spcPts val="0"/>
              </a:spcBef>
              <a:spcAft>
                <a:spcPts val="0"/>
              </a:spcAft>
              <a:buSzPts val="2200"/>
              <a:buFont typeface="Calibri"/>
              <a:buChar char="•"/>
            </a:pPr>
            <a:r>
              <a:rPr lang="en-US" sz="1500" u="sng">
                <a:solidFill>
                  <a:srgbClr val="1155CC"/>
                </a:solidFill>
                <a:hlinkClick r:id="rId8">
                  <a:extLst>
                    <a:ext uri="{A12FA001-AC4F-418D-AE19-62706E023703}">
                      <ahyp:hlinkClr xmlns:ahyp="http://schemas.microsoft.com/office/drawing/2018/hyperlinkcolor" val="tx"/>
                    </a:ext>
                  </a:extLst>
                </a:hlinkClick>
              </a:rPr>
              <a:t>English Learners</a:t>
            </a:r>
            <a:endParaRPr sz="1500" u="sng">
              <a:solidFill>
                <a:srgbClr val="1155CC"/>
              </a:solidFill>
            </a:endParaRPr>
          </a:p>
          <a:p>
            <a:pPr marL="457200" lvl="0" indent="-368300" algn="l" rtl="0">
              <a:lnSpc>
                <a:spcPct val="115000"/>
              </a:lnSpc>
              <a:spcBef>
                <a:spcPts val="0"/>
              </a:spcBef>
              <a:spcAft>
                <a:spcPts val="0"/>
              </a:spcAft>
              <a:buSzPts val="2200"/>
              <a:buFont typeface="Calibri"/>
              <a:buChar char="•"/>
            </a:pPr>
            <a:r>
              <a:rPr lang="en-US" sz="1500" u="sng">
                <a:solidFill>
                  <a:srgbClr val="1155CC"/>
                </a:solidFill>
                <a:hlinkClick r:id="rId9">
                  <a:extLst>
                    <a:ext uri="{A12FA001-AC4F-418D-AE19-62706E023703}">
                      <ahyp:hlinkClr xmlns:ahyp="http://schemas.microsoft.com/office/drawing/2018/hyperlinkcolor" val="tx"/>
                    </a:ext>
                  </a:extLst>
                </a:hlinkClick>
              </a:rPr>
              <a:t>Houseless Student</a:t>
            </a:r>
            <a:endParaRPr sz="1500" u="sng">
              <a:solidFill>
                <a:srgbClr val="1155CC"/>
              </a:solidFill>
            </a:endParaRPr>
          </a:p>
          <a:p>
            <a:pPr marL="457200" lvl="0" indent="-368300" algn="l" rtl="0">
              <a:lnSpc>
                <a:spcPct val="115000"/>
              </a:lnSpc>
              <a:spcBef>
                <a:spcPts val="0"/>
              </a:spcBef>
              <a:spcAft>
                <a:spcPts val="0"/>
              </a:spcAft>
              <a:buSzPts val="2200"/>
              <a:buFont typeface="Calibri"/>
              <a:buChar char="•"/>
            </a:pPr>
            <a:r>
              <a:rPr lang="en-US" sz="1500" u="sng">
                <a:solidFill>
                  <a:srgbClr val="1155CC"/>
                </a:solidFill>
                <a:hlinkClick r:id="rId8">
                  <a:extLst>
                    <a:ext uri="{A12FA001-AC4F-418D-AE19-62706E023703}">
                      <ahyp:hlinkClr xmlns:ahyp="http://schemas.microsoft.com/office/drawing/2018/hyperlinkcolor" val="tx"/>
                    </a:ext>
                  </a:extLst>
                </a:hlinkClick>
              </a:rPr>
              <a:t>Language of Origin</a:t>
            </a:r>
            <a:endParaRPr sz="1500" u="sng">
              <a:solidFill>
                <a:srgbClr val="1155CC"/>
              </a:solidFill>
            </a:endParaRPr>
          </a:p>
          <a:p>
            <a:pPr marL="457200" lvl="0" indent="-368300" algn="l" rtl="0">
              <a:lnSpc>
                <a:spcPct val="115000"/>
              </a:lnSpc>
              <a:spcBef>
                <a:spcPts val="0"/>
              </a:spcBef>
              <a:spcAft>
                <a:spcPts val="0"/>
              </a:spcAft>
              <a:buSzPts val="2200"/>
              <a:buFont typeface="Calibri"/>
              <a:buChar char="•"/>
            </a:pPr>
            <a:r>
              <a:rPr lang="en-US" sz="1500" u="sng">
                <a:solidFill>
                  <a:srgbClr val="1155CC"/>
                </a:solidFill>
                <a:hlinkClick r:id="rId8">
                  <a:extLst>
                    <a:ext uri="{A12FA001-AC4F-418D-AE19-62706E023703}">
                      <ahyp:hlinkClr xmlns:ahyp="http://schemas.microsoft.com/office/drawing/2018/hyperlinkcolor" val="tx"/>
                    </a:ext>
                  </a:extLst>
                </a:hlinkClick>
              </a:rPr>
              <a:t>Ninth Grade On-Track</a:t>
            </a:r>
            <a:endParaRPr sz="1500" u="sng">
              <a:solidFill>
                <a:srgbClr val="1155CC"/>
              </a:solidFill>
            </a:endParaRPr>
          </a:p>
          <a:p>
            <a:pPr marL="457200" lvl="0" indent="-368300" algn="l" rtl="0">
              <a:lnSpc>
                <a:spcPct val="115000"/>
              </a:lnSpc>
              <a:spcBef>
                <a:spcPts val="0"/>
              </a:spcBef>
              <a:spcAft>
                <a:spcPts val="0"/>
              </a:spcAft>
              <a:buSzPts val="2200"/>
              <a:buFont typeface="Calibri"/>
              <a:buChar char="•"/>
            </a:pPr>
            <a:r>
              <a:rPr lang="en-US" sz="1500" u="sng">
                <a:solidFill>
                  <a:srgbClr val="1155CC"/>
                </a:solidFill>
                <a:hlinkClick r:id="rId8">
                  <a:extLst>
                    <a:ext uri="{A12FA001-AC4F-418D-AE19-62706E023703}">
                      <ahyp:hlinkClr xmlns:ahyp="http://schemas.microsoft.com/office/drawing/2018/hyperlinkcolor" val="tx"/>
                    </a:ext>
                  </a:extLst>
                </a:hlinkClick>
              </a:rPr>
              <a:t>Postsecondary Enrollment</a:t>
            </a:r>
            <a:endParaRPr sz="2800"/>
          </a:p>
        </p:txBody>
      </p:sp>
      <p:sp>
        <p:nvSpPr>
          <p:cNvPr id="1562" name="Google Shape;1562;p20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
        <p:nvSpPr>
          <p:cNvPr id="1563" name="Google Shape;1563;p203"/>
          <p:cNvSpPr txBox="1"/>
          <p:nvPr/>
        </p:nvSpPr>
        <p:spPr>
          <a:xfrm>
            <a:off x="793375" y="6065725"/>
            <a:ext cx="9553200" cy="445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i="1">
                <a:solidFill>
                  <a:schemeClr val="dk1"/>
                </a:solidFill>
                <a:latin typeface="Calibri"/>
                <a:ea typeface="Calibri"/>
                <a:cs typeface="Calibri"/>
                <a:sym typeface="Calibri"/>
              </a:rPr>
              <a:t>Note</a:t>
            </a:r>
            <a:r>
              <a:rPr lang="en-US" sz="1200">
                <a:solidFill>
                  <a:schemeClr val="dk1"/>
                </a:solidFill>
                <a:latin typeface="Calibri"/>
                <a:ea typeface="Calibri"/>
                <a:cs typeface="Calibri"/>
                <a:sym typeface="Calibri"/>
              </a:rPr>
              <a:t>. This list is not exhaustive of all data available from ODE. Visit the</a:t>
            </a:r>
            <a:r>
              <a:rPr lang="en-US" sz="1200">
                <a:solidFill>
                  <a:schemeClr val="dk1"/>
                </a:solidFill>
                <a:uFill>
                  <a:noFill/>
                </a:uFill>
                <a:latin typeface="Calibri"/>
                <a:ea typeface="Calibri"/>
                <a:cs typeface="Calibri"/>
                <a:sym typeface="Calibri"/>
                <a:hlinkClick r:id="rId10">
                  <a:extLst>
                    <a:ext uri="{A12FA001-AC4F-418D-AE19-62706E023703}">
                      <ahyp:hlinkClr xmlns:ahyp="http://schemas.microsoft.com/office/drawing/2018/hyperlinkcolor" val="tx"/>
                    </a:ext>
                  </a:extLst>
                </a:hlinkClick>
              </a:rPr>
              <a:t> </a:t>
            </a:r>
            <a:r>
              <a:rPr lang="en-US" sz="1200" u="sng">
                <a:solidFill>
                  <a:srgbClr val="1155CC"/>
                </a:solidFill>
                <a:latin typeface="Calibri"/>
                <a:ea typeface="Calibri"/>
                <a:cs typeface="Calibri"/>
                <a:sym typeface="Calibri"/>
                <a:hlinkClick r:id="rId10">
                  <a:extLst>
                    <a:ext uri="{A12FA001-AC4F-418D-AE19-62706E023703}">
                      <ahyp:hlinkClr xmlns:ahyp="http://schemas.microsoft.com/office/drawing/2018/hyperlinkcolor" val="tx"/>
                    </a:ext>
                  </a:extLst>
                </a:hlinkClick>
              </a:rPr>
              <a:t>ODE website</a:t>
            </a:r>
            <a:r>
              <a:rPr lang="en-US" sz="1200">
                <a:solidFill>
                  <a:schemeClr val="dk1"/>
                </a:solidFill>
                <a:latin typeface="Calibri"/>
                <a:ea typeface="Calibri"/>
                <a:cs typeface="Calibri"/>
                <a:sym typeface="Calibri"/>
              </a:rPr>
              <a:t> for other data availability.</a:t>
            </a:r>
            <a:endParaRPr sz="2400">
              <a:solidFill>
                <a:schemeClr val="dk1"/>
              </a:solidFill>
              <a:latin typeface="Calibri"/>
              <a:ea typeface="Calibri"/>
              <a:cs typeface="Calibri"/>
              <a:sym typeface="Calibri"/>
            </a:endParaRPr>
          </a:p>
        </p:txBody>
      </p:sp>
      <p:sp>
        <p:nvSpPr>
          <p:cNvPr id="1564" name="Google Shape;1564;p203"/>
          <p:cNvSpPr txBox="1">
            <a:spLocks noGrp="1"/>
          </p:cNvSpPr>
          <p:nvPr>
            <p:ph type="body" idx="2"/>
          </p:nvPr>
        </p:nvSpPr>
        <p:spPr>
          <a:xfrm>
            <a:off x="6172200" y="1825625"/>
            <a:ext cx="5329500" cy="4106100"/>
          </a:xfrm>
          <a:prstGeom prst="rect">
            <a:avLst/>
          </a:prstGeom>
        </p:spPr>
        <p:txBody>
          <a:bodyPr spcFirstLastPara="1" wrap="square" lIns="91425" tIns="45700" rIns="91425" bIns="45700" anchor="t" anchorCtr="0">
            <a:normAutofit/>
          </a:bodyPr>
          <a:lstStyle/>
          <a:p>
            <a:pPr marL="457200" lvl="0" indent="-368300" algn="l" rtl="0">
              <a:lnSpc>
                <a:spcPct val="115000"/>
              </a:lnSpc>
              <a:spcBef>
                <a:spcPts val="1200"/>
              </a:spcBef>
              <a:spcAft>
                <a:spcPts val="0"/>
              </a:spcAft>
              <a:buSzPts val="2200"/>
              <a:buFont typeface="Calibri"/>
              <a:buChar char="•"/>
            </a:pPr>
            <a:r>
              <a:rPr lang="en-US" sz="1400" u="sng">
                <a:solidFill>
                  <a:srgbClr val="1155CC"/>
                </a:solidFill>
                <a:hlinkClick r:id="rId11">
                  <a:extLst>
                    <a:ext uri="{A12FA001-AC4F-418D-AE19-62706E023703}">
                      <ahyp:hlinkClr xmlns:ahyp="http://schemas.microsoft.com/office/drawing/2018/hyperlinkcolor" val="tx"/>
                    </a:ext>
                  </a:extLst>
                </a:hlinkClick>
              </a:rPr>
              <a:t>Student Enrollment Reports</a:t>
            </a:r>
            <a:endParaRPr/>
          </a:p>
          <a:p>
            <a:pPr marL="457200" lvl="0" indent="-368300" algn="l" rtl="0">
              <a:lnSpc>
                <a:spcPct val="115000"/>
              </a:lnSpc>
              <a:spcBef>
                <a:spcPts val="0"/>
              </a:spcBef>
              <a:spcAft>
                <a:spcPts val="0"/>
              </a:spcAft>
              <a:buSzPts val="2200"/>
              <a:buFont typeface="Calibri"/>
              <a:buChar char="•"/>
            </a:pPr>
            <a:r>
              <a:rPr lang="en-US" sz="1500" u="sng">
                <a:solidFill>
                  <a:srgbClr val="1155CC"/>
                </a:solidFill>
                <a:hlinkClick r:id="rId12">
                  <a:extLst>
                    <a:ext uri="{A12FA001-AC4F-418D-AE19-62706E023703}">
                      <ahyp:hlinkClr xmlns:ahyp="http://schemas.microsoft.com/office/drawing/2018/hyperlinkcolor" val="tx"/>
                    </a:ext>
                  </a:extLst>
                </a:hlinkClick>
              </a:rPr>
              <a:t>Student Educational Equity Development Survey (SEED)</a:t>
            </a:r>
            <a:endParaRPr sz="1500" u="sng">
              <a:solidFill>
                <a:srgbClr val="1155CC"/>
              </a:solidFill>
            </a:endParaRPr>
          </a:p>
          <a:p>
            <a:pPr marL="457200" lvl="0" indent="-368300" algn="l" rtl="0">
              <a:lnSpc>
                <a:spcPct val="115000"/>
              </a:lnSpc>
              <a:spcBef>
                <a:spcPts val="0"/>
              </a:spcBef>
              <a:spcAft>
                <a:spcPts val="0"/>
              </a:spcAft>
              <a:buSzPts val="2200"/>
              <a:buFont typeface="Calibri"/>
              <a:buChar char="•"/>
            </a:pPr>
            <a:r>
              <a:rPr lang="en-US" sz="1500" u="sng">
                <a:solidFill>
                  <a:srgbClr val="1155CC"/>
                </a:solidFill>
                <a:hlinkClick r:id="rId13">
                  <a:extLst>
                    <a:ext uri="{A12FA001-AC4F-418D-AE19-62706E023703}">
                      <ahyp:hlinkClr xmlns:ahyp="http://schemas.microsoft.com/office/drawing/2018/hyperlinkcolor" val="tx"/>
                    </a:ext>
                  </a:extLst>
                </a:hlinkClick>
              </a:rPr>
              <a:t>Special Education </a:t>
            </a:r>
            <a:r>
              <a:rPr lang="en-US" sz="1500" u="sng">
                <a:solidFill>
                  <a:srgbClr val="1155CC"/>
                </a:solidFill>
              </a:rPr>
              <a:t>Data</a:t>
            </a:r>
            <a:endParaRPr sz="1500" u="sng">
              <a:solidFill>
                <a:srgbClr val="1155CC"/>
              </a:solidFill>
            </a:endParaRPr>
          </a:p>
          <a:p>
            <a:pPr marL="0" lvl="0" indent="0" algn="l" rtl="0">
              <a:lnSpc>
                <a:spcPct val="115000"/>
              </a:lnSpc>
              <a:spcBef>
                <a:spcPts val="1200"/>
              </a:spcBef>
              <a:spcAft>
                <a:spcPts val="0"/>
              </a:spcAft>
              <a:buNone/>
            </a:pPr>
            <a:r>
              <a:rPr lang="en-US" sz="1500"/>
              <a:t>Reports published by ODE</a:t>
            </a:r>
            <a:endParaRPr sz="1500"/>
          </a:p>
          <a:p>
            <a:pPr marL="457200" lvl="0" indent="-368300" algn="l" rtl="0">
              <a:lnSpc>
                <a:spcPct val="115000"/>
              </a:lnSpc>
              <a:spcBef>
                <a:spcPts val="1200"/>
              </a:spcBef>
              <a:spcAft>
                <a:spcPts val="0"/>
              </a:spcAft>
              <a:buSzPts val="2200"/>
              <a:buFont typeface="Calibri"/>
              <a:buChar char="•"/>
            </a:pPr>
            <a:r>
              <a:rPr lang="en-US" sz="1500" u="sng">
                <a:solidFill>
                  <a:srgbClr val="1155CC"/>
                </a:solidFill>
                <a:hlinkClick r:id="rId14">
                  <a:extLst>
                    <a:ext uri="{A12FA001-AC4F-418D-AE19-62706E023703}">
                      <ahyp:hlinkClr xmlns:ahyp="http://schemas.microsoft.com/office/drawing/2018/hyperlinkcolor" val="tx"/>
                    </a:ext>
                  </a:extLst>
                </a:hlinkClick>
              </a:rPr>
              <a:t>At-A-Glance School and District Profiles</a:t>
            </a:r>
            <a:endParaRPr sz="1500" u="sng">
              <a:solidFill>
                <a:srgbClr val="1155CC"/>
              </a:solidFill>
            </a:endParaRPr>
          </a:p>
          <a:p>
            <a:pPr marL="457200" lvl="0" indent="-368300" algn="l" rtl="0">
              <a:lnSpc>
                <a:spcPct val="115000"/>
              </a:lnSpc>
              <a:spcBef>
                <a:spcPts val="0"/>
              </a:spcBef>
              <a:spcAft>
                <a:spcPts val="0"/>
              </a:spcAft>
              <a:buSzPts val="2200"/>
              <a:buFont typeface="Calibri"/>
              <a:buChar char="•"/>
            </a:pPr>
            <a:r>
              <a:rPr lang="en-US" sz="1500" u="sng">
                <a:solidFill>
                  <a:srgbClr val="1155CC"/>
                </a:solidFill>
                <a:hlinkClick r:id="rId15">
                  <a:extLst>
                    <a:ext uri="{A12FA001-AC4F-418D-AE19-62706E023703}">
                      <ahyp:hlinkClr xmlns:ahyp="http://schemas.microsoft.com/office/drawing/2018/hyperlinkcolor" val="tx"/>
                    </a:ext>
                  </a:extLst>
                </a:hlinkClick>
              </a:rPr>
              <a:t>Educator Equity Report</a:t>
            </a:r>
            <a:endParaRPr sz="1500" u="sng">
              <a:solidFill>
                <a:srgbClr val="1155CC"/>
              </a:solidFill>
            </a:endParaRPr>
          </a:p>
          <a:p>
            <a:pPr marL="457200" lvl="0" indent="-368300" algn="l" rtl="0">
              <a:lnSpc>
                <a:spcPct val="115000"/>
              </a:lnSpc>
              <a:spcBef>
                <a:spcPts val="0"/>
              </a:spcBef>
              <a:spcAft>
                <a:spcPts val="0"/>
              </a:spcAft>
              <a:buSzPts val="2200"/>
              <a:buFont typeface="Calibri"/>
              <a:buChar char="•"/>
            </a:pPr>
            <a:r>
              <a:rPr lang="en-US" sz="1500" u="sng">
                <a:solidFill>
                  <a:srgbClr val="1155CC"/>
                </a:solidFill>
                <a:hlinkClick r:id="rId16">
                  <a:extLst>
                    <a:ext uri="{A12FA001-AC4F-418D-AE19-62706E023703}">
                      <ahyp:hlinkClr xmlns:ahyp="http://schemas.microsoft.com/office/drawing/2018/hyperlinkcolor" val="tx"/>
                    </a:ext>
                  </a:extLst>
                </a:hlinkClick>
              </a:rPr>
              <a:t>Oregon Report Card (Online)</a:t>
            </a:r>
            <a:endParaRPr sz="1500" u="sng">
              <a:solidFill>
                <a:srgbClr val="1155CC"/>
              </a:solidFill>
            </a:endParaRPr>
          </a:p>
          <a:p>
            <a:pPr marL="457200" lvl="0" indent="-368300" algn="l" rtl="0">
              <a:lnSpc>
                <a:spcPct val="115000"/>
              </a:lnSpc>
              <a:spcBef>
                <a:spcPts val="0"/>
              </a:spcBef>
              <a:spcAft>
                <a:spcPts val="0"/>
              </a:spcAft>
              <a:buSzPts val="2200"/>
              <a:buFont typeface="Calibri"/>
              <a:buChar char="•"/>
            </a:pPr>
            <a:r>
              <a:rPr lang="en-US" sz="1500" u="sng">
                <a:solidFill>
                  <a:srgbClr val="1155CC"/>
                </a:solidFill>
                <a:hlinkClick r:id="rId17">
                  <a:extLst>
                    <a:ext uri="{A12FA001-AC4F-418D-AE19-62706E023703}">
                      <ahyp:hlinkClr xmlns:ahyp="http://schemas.microsoft.com/office/drawing/2018/hyperlinkcolor" val="tx"/>
                    </a:ext>
                  </a:extLst>
                </a:hlinkClick>
              </a:rPr>
              <a:t>Oregon Statewide Educator Survey</a:t>
            </a:r>
            <a:endParaRPr sz="1500" u="sng">
              <a:solidFill>
                <a:srgbClr val="1155CC"/>
              </a:solidFill>
            </a:endParaRPr>
          </a:p>
          <a:p>
            <a:pPr marL="457200" lvl="0" indent="-368300" algn="l" rtl="0">
              <a:lnSpc>
                <a:spcPct val="115000"/>
              </a:lnSpc>
              <a:spcBef>
                <a:spcPts val="0"/>
              </a:spcBef>
              <a:spcAft>
                <a:spcPts val="0"/>
              </a:spcAft>
              <a:buSzPts val="2200"/>
              <a:buFont typeface="Calibri"/>
              <a:buChar char="•"/>
            </a:pPr>
            <a:r>
              <a:rPr lang="en-US" sz="1500" u="sng">
                <a:solidFill>
                  <a:srgbClr val="1155CC"/>
                </a:solidFill>
                <a:hlinkClick r:id="rId18">
                  <a:extLst>
                    <a:ext uri="{A12FA001-AC4F-418D-AE19-62706E023703}">
                      <ahyp:hlinkClr xmlns:ahyp="http://schemas.microsoft.com/office/drawing/2018/hyperlinkcolor" val="tx"/>
                    </a:ext>
                  </a:extLst>
                </a:hlinkClick>
              </a:rPr>
              <a:t>Oregon Statewide Report Card</a:t>
            </a:r>
            <a:endParaRPr sz="1500" u="sng">
              <a:solidFill>
                <a:srgbClr val="1155CC"/>
              </a:solidFill>
            </a:endParaRPr>
          </a:p>
          <a:p>
            <a:pPr marL="457200" lvl="0" indent="-368300" algn="l" rtl="0">
              <a:lnSpc>
                <a:spcPct val="115000"/>
              </a:lnSpc>
              <a:spcBef>
                <a:spcPts val="0"/>
              </a:spcBef>
              <a:spcAft>
                <a:spcPts val="0"/>
              </a:spcAft>
              <a:buSzPts val="2200"/>
              <a:buFont typeface="Calibri"/>
              <a:buChar char="•"/>
            </a:pPr>
            <a:r>
              <a:rPr lang="en-US" sz="1500" u="sng">
                <a:solidFill>
                  <a:srgbClr val="1155CC"/>
                </a:solidFill>
                <a:hlinkClick r:id="rId19">
                  <a:extLst>
                    <a:ext uri="{A12FA001-AC4F-418D-AE19-62706E023703}">
                      <ahyp:hlinkClr xmlns:ahyp="http://schemas.microsoft.com/office/drawing/2018/hyperlinkcolor" val="tx"/>
                    </a:ext>
                  </a:extLst>
                </a:hlinkClick>
              </a:rPr>
              <a:t>ODE Research and Data Briefs</a:t>
            </a:r>
            <a:endParaRPr sz="28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8"/>
        <p:cNvGrpSpPr/>
        <p:nvPr/>
      </p:nvGrpSpPr>
      <p:grpSpPr>
        <a:xfrm>
          <a:off x="0" y="0"/>
          <a:ext cx="0" cy="0"/>
          <a:chOff x="0" y="0"/>
          <a:chExt cx="0" cy="0"/>
        </a:xfrm>
      </p:grpSpPr>
      <p:pic>
        <p:nvPicPr>
          <p:cNvPr id="1569" name="Google Shape;1569;p204"/>
          <p:cNvPicPr preferRelativeResize="0"/>
          <p:nvPr/>
        </p:nvPicPr>
        <p:blipFill>
          <a:blip r:embed="rId3">
            <a:alphaModFix/>
          </a:blip>
          <a:stretch>
            <a:fillRect/>
          </a:stretch>
        </p:blipFill>
        <p:spPr>
          <a:xfrm>
            <a:off x="205075" y="3080850"/>
            <a:ext cx="11787875" cy="3571875"/>
          </a:xfrm>
          <a:prstGeom prst="rect">
            <a:avLst/>
          </a:prstGeom>
          <a:noFill/>
          <a:ln>
            <a:noFill/>
          </a:ln>
        </p:spPr>
      </p:pic>
      <p:sp>
        <p:nvSpPr>
          <p:cNvPr id="1570" name="Google Shape;1570;p20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pic>
        <p:nvPicPr>
          <p:cNvPr id="1571" name="Google Shape;1571;p204"/>
          <p:cNvPicPr preferRelativeResize="0"/>
          <p:nvPr/>
        </p:nvPicPr>
        <p:blipFill>
          <a:blip r:embed="rId4">
            <a:alphaModFix/>
          </a:blip>
          <a:stretch>
            <a:fillRect/>
          </a:stretch>
        </p:blipFill>
        <p:spPr>
          <a:xfrm>
            <a:off x="2617200" y="1962976"/>
            <a:ext cx="6957599" cy="3545825"/>
          </a:xfrm>
          <a:prstGeom prst="rect">
            <a:avLst/>
          </a:prstGeom>
          <a:noFill/>
          <a:ln>
            <a:noFill/>
          </a:ln>
        </p:spPr>
      </p:pic>
      <p:pic>
        <p:nvPicPr>
          <p:cNvPr id="1572" name="Google Shape;1572;p204"/>
          <p:cNvPicPr preferRelativeResize="0"/>
          <p:nvPr/>
        </p:nvPicPr>
        <p:blipFill>
          <a:blip r:embed="rId5">
            <a:alphaModFix/>
          </a:blip>
          <a:stretch>
            <a:fillRect/>
          </a:stretch>
        </p:blipFill>
        <p:spPr>
          <a:xfrm>
            <a:off x="837050" y="677313"/>
            <a:ext cx="5773200" cy="981075"/>
          </a:xfrm>
          <a:prstGeom prst="rect">
            <a:avLst/>
          </a:prstGeom>
          <a:noFill/>
          <a:ln>
            <a:noFill/>
          </a:ln>
        </p:spPr>
      </p:pic>
      <p:sp>
        <p:nvSpPr>
          <p:cNvPr id="1573" name="Google Shape;1573;p204"/>
          <p:cNvSpPr txBox="1"/>
          <p:nvPr/>
        </p:nvSpPr>
        <p:spPr>
          <a:xfrm>
            <a:off x="837051" y="630388"/>
            <a:ext cx="5773200" cy="1074900"/>
          </a:xfrm>
          <a:prstGeom prst="rect">
            <a:avLst/>
          </a:prstGeom>
          <a:noFill/>
          <a:ln w="28575" cap="flat" cmpd="sng">
            <a:solidFill>
              <a:schemeClr val="accent2"/>
            </a:solidFill>
            <a:prstDash val="solid"/>
            <a:round/>
            <a:headEnd type="none" w="sm" len="sm"/>
            <a:tailEnd type="none" w="sm" len="sm"/>
          </a:ln>
          <a:effectLst>
            <a:outerShdw dist="9525" dir="7740000" algn="bl" rotWithShape="0">
              <a:srgbClr val="000000">
                <a:alpha val="4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US" sz="2400">
                <a:solidFill>
                  <a:schemeClr val="accent2"/>
                </a:solidFill>
                <a:latin typeface="Calibri"/>
                <a:ea typeface="Calibri"/>
                <a:cs typeface="Calibri"/>
                <a:sym typeface="Calibri"/>
              </a:rPr>
              <a:t>Champion Tribal Languages</a:t>
            </a:r>
            <a:endParaRPr sz="2400">
              <a:solidFill>
                <a:schemeClr val="accent2"/>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78"/>
        <p:cNvGrpSpPr/>
        <p:nvPr/>
      </p:nvGrpSpPr>
      <p:grpSpPr>
        <a:xfrm>
          <a:off x="0" y="0"/>
          <a:ext cx="0" cy="0"/>
          <a:chOff x="0" y="0"/>
          <a:chExt cx="0" cy="0"/>
        </a:xfrm>
      </p:grpSpPr>
      <p:sp>
        <p:nvSpPr>
          <p:cNvPr id="1579" name="Google Shape;1579;p20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pic>
        <p:nvPicPr>
          <p:cNvPr id="1580" name="Google Shape;1580;p205"/>
          <p:cNvPicPr preferRelativeResize="0"/>
          <p:nvPr/>
        </p:nvPicPr>
        <p:blipFill>
          <a:blip r:embed="rId3">
            <a:alphaModFix amt="44000"/>
          </a:blip>
          <a:stretch>
            <a:fillRect/>
          </a:stretch>
        </p:blipFill>
        <p:spPr>
          <a:xfrm>
            <a:off x="653175" y="583925"/>
            <a:ext cx="5782426" cy="1079228"/>
          </a:xfrm>
          <a:prstGeom prst="rect">
            <a:avLst/>
          </a:prstGeom>
          <a:noFill/>
          <a:ln>
            <a:noFill/>
          </a:ln>
        </p:spPr>
      </p:pic>
      <p:sp>
        <p:nvSpPr>
          <p:cNvPr id="1581" name="Google Shape;1581;p205"/>
          <p:cNvSpPr txBox="1"/>
          <p:nvPr/>
        </p:nvSpPr>
        <p:spPr>
          <a:xfrm>
            <a:off x="653175" y="584621"/>
            <a:ext cx="5782500" cy="1079100"/>
          </a:xfrm>
          <a:prstGeom prst="rect">
            <a:avLst/>
          </a:prstGeom>
          <a:noFill/>
          <a:ln w="28575" cap="flat" cmpd="sng">
            <a:solidFill>
              <a:schemeClr val="accent3"/>
            </a:solidFill>
            <a:prstDash val="solid"/>
            <a:round/>
            <a:headEnd type="none" w="sm" len="sm"/>
            <a:tailEnd type="none" w="sm" len="sm"/>
          </a:ln>
          <a:effectLst>
            <a:outerShdw algn="bl" rotWithShape="0">
              <a:schemeClr val="dk1">
                <a:alpha val="74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US" sz="2400">
                <a:solidFill>
                  <a:srgbClr val="DC5626"/>
                </a:solidFill>
                <a:latin typeface="Calibri"/>
                <a:ea typeface="Calibri"/>
                <a:cs typeface="Calibri"/>
                <a:sym typeface="Calibri"/>
              </a:rPr>
              <a:t>Address Inequity in Native Student Data</a:t>
            </a:r>
            <a:endParaRPr sz="2400">
              <a:solidFill>
                <a:srgbClr val="DC5626"/>
              </a:solidFill>
              <a:latin typeface="Calibri"/>
              <a:ea typeface="Calibri"/>
              <a:cs typeface="Calibri"/>
              <a:sym typeface="Calibri"/>
            </a:endParaRPr>
          </a:p>
        </p:txBody>
      </p:sp>
      <p:pic>
        <p:nvPicPr>
          <p:cNvPr id="1582" name="Google Shape;1582;p205"/>
          <p:cNvPicPr preferRelativeResize="0"/>
          <p:nvPr/>
        </p:nvPicPr>
        <p:blipFill>
          <a:blip r:embed="rId3">
            <a:alphaModFix/>
          </a:blip>
          <a:stretch>
            <a:fillRect/>
          </a:stretch>
        </p:blipFill>
        <p:spPr>
          <a:xfrm>
            <a:off x="221550" y="3481175"/>
            <a:ext cx="11748900" cy="3166425"/>
          </a:xfrm>
          <a:prstGeom prst="rect">
            <a:avLst/>
          </a:prstGeom>
          <a:noFill/>
          <a:ln>
            <a:noFill/>
          </a:ln>
        </p:spPr>
      </p:pic>
      <p:pic>
        <p:nvPicPr>
          <p:cNvPr id="1583" name="Google Shape;1583;p205"/>
          <p:cNvPicPr preferRelativeResize="0"/>
          <p:nvPr/>
        </p:nvPicPr>
        <p:blipFill>
          <a:blip r:embed="rId4">
            <a:alphaModFix/>
          </a:blip>
          <a:stretch>
            <a:fillRect/>
          </a:stretch>
        </p:blipFill>
        <p:spPr>
          <a:xfrm>
            <a:off x="2901650" y="1993550"/>
            <a:ext cx="6388700" cy="39408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88"/>
        <p:cNvGrpSpPr/>
        <p:nvPr/>
      </p:nvGrpSpPr>
      <p:grpSpPr>
        <a:xfrm>
          <a:off x="0" y="0"/>
          <a:ext cx="0" cy="0"/>
          <a:chOff x="0" y="0"/>
          <a:chExt cx="0" cy="0"/>
        </a:xfrm>
      </p:grpSpPr>
      <p:sp>
        <p:nvSpPr>
          <p:cNvPr id="1589" name="Google Shape;1589;p20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pic>
        <p:nvPicPr>
          <p:cNvPr id="1590" name="Google Shape;1590;p206"/>
          <p:cNvPicPr preferRelativeResize="0"/>
          <p:nvPr/>
        </p:nvPicPr>
        <p:blipFill>
          <a:blip r:embed="rId3">
            <a:alphaModFix amt="61000"/>
          </a:blip>
          <a:stretch>
            <a:fillRect/>
          </a:stretch>
        </p:blipFill>
        <p:spPr>
          <a:xfrm>
            <a:off x="681375" y="648190"/>
            <a:ext cx="5754199" cy="1184117"/>
          </a:xfrm>
          <a:prstGeom prst="rect">
            <a:avLst/>
          </a:prstGeom>
          <a:noFill/>
          <a:ln>
            <a:noFill/>
          </a:ln>
        </p:spPr>
      </p:pic>
      <p:sp>
        <p:nvSpPr>
          <p:cNvPr id="1591" name="Google Shape;1591;p206"/>
          <p:cNvSpPr txBox="1"/>
          <p:nvPr/>
        </p:nvSpPr>
        <p:spPr>
          <a:xfrm>
            <a:off x="681375" y="608775"/>
            <a:ext cx="5754300" cy="1223700"/>
          </a:xfrm>
          <a:prstGeom prst="rect">
            <a:avLst/>
          </a:prstGeom>
          <a:noFill/>
          <a:ln w="28575" cap="flat" cmpd="sng">
            <a:solidFill>
              <a:srgbClr val="098987"/>
            </a:solidFill>
            <a:prstDash val="solid"/>
            <a:round/>
            <a:headEnd type="none" w="sm" len="sm"/>
            <a:tailEnd type="none" w="sm" len="sm"/>
          </a:ln>
          <a:effectLst>
            <a:outerShdw blurRad="57150" dist="19050" dir="1620000" algn="bl" rotWithShape="0">
              <a:srgbClr val="000000">
                <a:alpha val="54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US" sz="2400">
                <a:solidFill>
                  <a:srgbClr val="098987"/>
                </a:solidFill>
                <a:latin typeface="Calibri"/>
                <a:ea typeface="Calibri"/>
                <a:cs typeface="Calibri"/>
                <a:sym typeface="Calibri"/>
              </a:rPr>
              <a:t>      Pursue Native Excellence</a:t>
            </a:r>
            <a:endParaRPr sz="2400">
              <a:solidFill>
                <a:srgbClr val="098987"/>
              </a:solidFill>
              <a:latin typeface="Calibri"/>
              <a:ea typeface="Calibri"/>
              <a:cs typeface="Calibri"/>
              <a:sym typeface="Calibri"/>
            </a:endParaRPr>
          </a:p>
        </p:txBody>
      </p:sp>
      <p:pic>
        <p:nvPicPr>
          <p:cNvPr id="1592" name="Google Shape;1592;p206"/>
          <p:cNvPicPr preferRelativeResize="0"/>
          <p:nvPr/>
        </p:nvPicPr>
        <p:blipFill rotWithShape="1">
          <a:blip r:embed="rId3">
            <a:alphaModFix/>
          </a:blip>
          <a:srcRect t="7977" b="11681"/>
          <a:stretch/>
        </p:blipFill>
        <p:spPr>
          <a:xfrm>
            <a:off x="202600" y="2810150"/>
            <a:ext cx="11773573" cy="3858450"/>
          </a:xfrm>
          <a:prstGeom prst="rect">
            <a:avLst/>
          </a:prstGeom>
          <a:noFill/>
          <a:ln>
            <a:noFill/>
          </a:ln>
        </p:spPr>
      </p:pic>
      <p:pic>
        <p:nvPicPr>
          <p:cNvPr id="1593" name="Google Shape;1593;p206"/>
          <p:cNvPicPr preferRelativeResize="0"/>
          <p:nvPr/>
        </p:nvPicPr>
        <p:blipFill>
          <a:blip r:embed="rId4">
            <a:alphaModFix/>
          </a:blip>
          <a:stretch>
            <a:fillRect/>
          </a:stretch>
        </p:blipFill>
        <p:spPr>
          <a:xfrm>
            <a:off x="3366150" y="2071825"/>
            <a:ext cx="5879104" cy="38584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02"/>
        <p:cNvGrpSpPr/>
        <p:nvPr/>
      </p:nvGrpSpPr>
      <p:grpSpPr>
        <a:xfrm>
          <a:off x="0" y="0"/>
          <a:ext cx="0" cy="0"/>
          <a:chOff x="0" y="0"/>
          <a:chExt cx="0" cy="0"/>
        </a:xfrm>
      </p:grpSpPr>
      <p:sp>
        <p:nvSpPr>
          <p:cNvPr id="1303" name="Google Shape;1303;p180"/>
          <p:cNvSpPr txBox="1">
            <a:spLocks noGrp="1"/>
          </p:cNvSpPr>
          <p:nvPr>
            <p:ph type="title"/>
          </p:nvPr>
        </p:nvSpPr>
        <p:spPr>
          <a:xfrm>
            <a:off x="717176" y="4572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Welcoming Our Newest Awardees!</a:t>
            </a:r>
            <a:endParaRPr/>
          </a:p>
        </p:txBody>
      </p:sp>
      <p:sp>
        <p:nvSpPr>
          <p:cNvPr id="1304" name="Google Shape;1304;p180"/>
          <p:cNvSpPr txBox="1">
            <a:spLocks noGrp="1"/>
          </p:cNvSpPr>
          <p:nvPr>
            <p:ph type="body" idx="1"/>
          </p:nvPr>
        </p:nvSpPr>
        <p:spPr>
          <a:xfrm>
            <a:off x="717176" y="1825625"/>
            <a:ext cx="10784400" cy="4109100"/>
          </a:xfrm>
          <a:prstGeom prst="rect">
            <a:avLst/>
          </a:prstGeom>
        </p:spPr>
        <p:txBody>
          <a:bodyPr spcFirstLastPara="1" wrap="square" lIns="91425" tIns="45700" rIns="91425" bIns="45700" anchor="t" anchorCtr="0">
            <a:noAutofit/>
          </a:bodyPr>
          <a:lstStyle/>
          <a:p>
            <a:pPr marL="0" lvl="0" indent="0" algn="l" rtl="0">
              <a:spcBef>
                <a:spcPts val="1100"/>
              </a:spcBef>
              <a:spcAft>
                <a:spcPts val="0"/>
              </a:spcAft>
              <a:buNone/>
            </a:pPr>
            <a:r>
              <a:rPr lang="en-US" sz="3000" b="1"/>
              <a:t>Clackamas ESD</a:t>
            </a:r>
            <a:r>
              <a:rPr lang="en-US" sz="2800"/>
              <a:t> - </a:t>
            </a:r>
            <a:endParaRPr sz="2800"/>
          </a:p>
          <a:p>
            <a:pPr marL="0" lvl="0" indent="457200" algn="l" rtl="0">
              <a:spcBef>
                <a:spcPts val="1100"/>
              </a:spcBef>
              <a:spcAft>
                <a:spcPts val="0"/>
              </a:spcAft>
              <a:buNone/>
            </a:pPr>
            <a:r>
              <a:rPr lang="en-US" sz="2800">
                <a:highlight>
                  <a:srgbClr val="FFFFFF"/>
                </a:highlight>
              </a:rPr>
              <a:t>Proudly serving </a:t>
            </a:r>
            <a:r>
              <a:rPr lang="en-US" sz="2800">
                <a:solidFill>
                  <a:srgbClr val="000000"/>
                </a:solidFill>
              </a:rPr>
              <a:t>Lake Oswego SD 7J, Molalla River SD 35, Oregon City SD 62, Oregon Trail SD 46, and West Linn-Wilsonville SD 3J</a:t>
            </a:r>
            <a:endParaRPr sz="2800">
              <a:solidFill>
                <a:srgbClr val="000000"/>
              </a:solidFill>
            </a:endParaRPr>
          </a:p>
          <a:p>
            <a:pPr marL="0" lvl="0" indent="457200" algn="ctr" rtl="0">
              <a:spcBef>
                <a:spcPts val="1100"/>
              </a:spcBef>
              <a:spcAft>
                <a:spcPts val="0"/>
              </a:spcAft>
              <a:buNone/>
            </a:pPr>
            <a:r>
              <a:rPr lang="en-US" sz="15000">
                <a:solidFill>
                  <a:srgbClr val="000000"/>
                </a:solidFill>
              </a:rPr>
              <a:t>🙌</a:t>
            </a:r>
            <a:endParaRPr sz="15000">
              <a:solidFill>
                <a:srgbClr val="000000"/>
              </a:solidFill>
            </a:endParaRPr>
          </a:p>
          <a:p>
            <a:pPr marL="0" lvl="0" indent="457200" algn="l" rtl="0">
              <a:spcBef>
                <a:spcPts val="1100"/>
              </a:spcBef>
              <a:spcAft>
                <a:spcPts val="0"/>
              </a:spcAft>
              <a:buNone/>
            </a:pPr>
            <a:r>
              <a:rPr lang="en-US" sz="2800" u="sng">
                <a:solidFill>
                  <a:schemeClr val="hlink"/>
                </a:solidFill>
                <a:highlight>
                  <a:srgbClr val="FFFFFF"/>
                </a:highlight>
                <a:hlinkClick r:id="rId3"/>
              </a:rPr>
              <a:t>All Oregon awardees for SY25-26</a:t>
            </a:r>
            <a:endParaRPr sz="2800">
              <a:highlight>
                <a:srgbClr val="FFFFFF"/>
              </a:highlight>
            </a:endParaRPr>
          </a:p>
          <a:p>
            <a:pPr marL="0" lvl="0" indent="0" algn="l" rtl="0">
              <a:spcBef>
                <a:spcPts val="1100"/>
              </a:spcBef>
              <a:spcAft>
                <a:spcPts val="0"/>
              </a:spcAft>
              <a:buNone/>
            </a:pPr>
            <a:endParaRPr>
              <a:highlight>
                <a:srgbClr val="FFFFFF"/>
              </a:highlight>
            </a:endParaRPr>
          </a:p>
        </p:txBody>
      </p:sp>
      <p:sp>
        <p:nvSpPr>
          <p:cNvPr id="1305" name="Google Shape;1305;p18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98"/>
        <p:cNvGrpSpPr/>
        <p:nvPr/>
      </p:nvGrpSpPr>
      <p:grpSpPr>
        <a:xfrm>
          <a:off x="0" y="0"/>
          <a:ext cx="0" cy="0"/>
          <a:chOff x="0" y="0"/>
          <a:chExt cx="0" cy="0"/>
        </a:xfrm>
      </p:grpSpPr>
      <p:sp>
        <p:nvSpPr>
          <p:cNvPr id="1599" name="Google Shape;1599;p20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pic>
        <p:nvPicPr>
          <p:cNvPr id="1600" name="Google Shape;1600;p207"/>
          <p:cNvPicPr preferRelativeResize="0"/>
          <p:nvPr/>
        </p:nvPicPr>
        <p:blipFill rotWithShape="1">
          <a:blip r:embed="rId3">
            <a:alphaModFix amt="45000"/>
          </a:blip>
          <a:srcRect b="56599"/>
          <a:stretch/>
        </p:blipFill>
        <p:spPr>
          <a:xfrm>
            <a:off x="678625" y="670900"/>
            <a:ext cx="6005448" cy="1346425"/>
          </a:xfrm>
          <a:prstGeom prst="rect">
            <a:avLst/>
          </a:prstGeom>
          <a:noFill/>
          <a:ln>
            <a:noFill/>
          </a:ln>
        </p:spPr>
      </p:pic>
      <p:sp>
        <p:nvSpPr>
          <p:cNvPr id="1601" name="Google Shape;1601;p207"/>
          <p:cNvSpPr txBox="1"/>
          <p:nvPr/>
        </p:nvSpPr>
        <p:spPr>
          <a:xfrm>
            <a:off x="678625" y="670900"/>
            <a:ext cx="6005400" cy="1346400"/>
          </a:xfrm>
          <a:prstGeom prst="rect">
            <a:avLst/>
          </a:prstGeom>
          <a:noFill/>
          <a:ln w="28575" cap="flat" cmpd="sng">
            <a:solidFill>
              <a:srgbClr val="007F43"/>
            </a:solidFill>
            <a:prstDash val="solid"/>
            <a:round/>
            <a:headEnd type="none" w="sm" len="sm"/>
            <a:tailEnd type="none" w="sm" len="sm"/>
          </a:ln>
          <a:effectLst>
            <a:outerShdw blurRad="57150" dist="19050" dir="3300000" algn="bl" rotWithShape="0">
              <a:srgbClr val="000000">
                <a:alpha val="7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US" sz="2400">
                <a:solidFill>
                  <a:srgbClr val="007F43"/>
                </a:solidFill>
                <a:latin typeface="Calibri"/>
                <a:ea typeface="Calibri"/>
                <a:cs typeface="Calibri"/>
                <a:sym typeface="Calibri"/>
              </a:rPr>
              <a:t>Cultivate Holistic Systems of Support</a:t>
            </a:r>
            <a:endParaRPr sz="2400">
              <a:solidFill>
                <a:srgbClr val="007F43"/>
              </a:solidFill>
              <a:latin typeface="Calibri"/>
              <a:ea typeface="Calibri"/>
              <a:cs typeface="Calibri"/>
              <a:sym typeface="Calibri"/>
            </a:endParaRPr>
          </a:p>
        </p:txBody>
      </p:sp>
      <p:pic>
        <p:nvPicPr>
          <p:cNvPr id="1602" name="Google Shape;1602;p207"/>
          <p:cNvPicPr preferRelativeResize="0"/>
          <p:nvPr/>
        </p:nvPicPr>
        <p:blipFill rotWithShape="1">
          <a:blip r:embed="rId3">
            <a:alphaModFix/>
          </a:blip>
          <a:srcRect b="10881"/>
          <a:stretch/>
        </p:blipFill>
        <p:spPr>
          <a:xfrm>
            <a:off x="236975" y="3213625"/>
            <a:ext cx="11718052" cy="3402126"/>
          </a:xfrm>
          <a:prstGeom prst="rect">
            <a:avLst/>
          </a:prstGeom>
          <a:noFill/>
          <a:ln>
            <a:noFill/>
          </a:ln>
        </p:spPr>
      </p:pic>
      <p:pic>
        <p:nvPicPr>
          <p:cNvPr id="1603" name="Google Shape;1603;p207"/>
          <p:cNvPicPr preferRelativeResize="0"/>
          <p:nvPr/>
        </p:nvPicPr>
        <p:blipFill>
          <a:blip r:embed="rId4">
            <a:alphaModFix/>
          </a:blip>
          <a:stretch>
            <a:fillRect/>
          </a:stretch>
        </p:blipFill>
        <p:spPr>
          <a:xfrm>
            <a:off x="2603525" y="2496600"/>
            <a:ext cx="7289749" cy="301475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08"/>
        <p:cNvGrpSpPr/>
        <p:nvPr/>
      </p:nvGrpSpPr>
      <p:grpSpPr>
        <a:xfrm>
          <a:off x="0" y="0"/>
          <a:ext cx="0" cy="0"/>
          <a:chOff x="0" y="0"/>
          <a:chExt cx="0" cy="0"/>
        </a:xfrm>
      </p:grpSpPr>
      <p:sp>
        <p:nvSpPr>
          <p:cNvPr id="1609" name="Google Shape;1609;p20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a:p>
        </p:txBody>
      </p:sp>
      <p:pic>
        <p:nvPicPr>
          <p:cNvPr id="1610" name="Google Shape;1610;p208"/>
          <p:cNvPicPr preferRelativeResize="0"/>
          <p:nvPr/>
        </p:nvPicPr>
        <p:blipFill rotWithShape="1">
          <a:blip r:embed="rId3">
            <a:alphaModFix amt="79000"/>
          </a:blip>
          <a:srcRect b="56563"/>
          <a:stretch/>
        </p:blipFill>
        <p:spPr>
          <a:xfrm>
            <a:off x="605250" y="520825"/>
            <a:ext cx="5583252" cy="1192549"/>
          </a:xfrm>
          <a:prstGeom prst="rect">
            <a:avLst/>
          </a:prstGeom>
          <a:noFill/>
          <a:ln>
            <a:noFill/>
          </a:ln>
        </p:spPr>
      </p:pic>
      <p:sp>
        <p:nvSpPr>
          <p:cNvPr id="1611" name="Google Shape;1611;p208"/>
          <p:cNvSpPr txBox="1"/>
          <p:nvPr/>
        </p:nvSpPr>
        <p:spPr>
          <a:xfrm>
            <a:off x="605250" y="520825"/>
            <a:ext cx="5583300" cy="1144200"/>
          </a:xfrm>
          <a:prstGeom prst="rect">
            <a:avLst/>
          </a:prstGeom>
          <a:noFill/>
          <a:ln w="28575" cap="flat" cmpd="sng">
            <a:solidFill>
              <a:srgbClr val="BB8A0A"/>
            </a:solidFill>
            <a:prstDash val="solid"/>
            <a:round/>
            <a:headEnd type="none" w="sm" len="sm"/>
            <a:tailEnd type="none" w="sm" len="sm"/>
          </a:ln>
          <a:effectLst>
            <a:outerShdw blurRad="57150" dist="19050" dir="1200000" algn="bl" rotWithShape="0">
              <a:srgbClr val="000000">
                <a:alpha val="6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US" sz="2400">
                <a:solidFill>
                  <a:srgbClr val="674521"/>
                </a:solidFill>
                <a:latin typeface="Calibri"/>
                <a:ea typeface="Calibri"/>
                <a:cs typeface="Calibri"/>
                <a:sym typeface="Calibri"/>
              </a:rPr>
              <a:t>Center Culturally Responsive Approaches</a:t>
            </a:r>
            <a:endParaRPr sz="2400">
              <a:solidFill>
                <a:srgbClr val="674521"/>
              </a:solidFill>
              <a:latin typeface="Calibri"/>
              <a:ea typeface="Calibri"/>
              <a:cs typeface="Calibri"/>
              <a:sym typeface="Calibri"/>
            </a:endParaRPr>
          </a:p>
        </p:txBody>
      </p:sp>
      <p:pic>
        <p:nvPicPr>
          <p:cNvPr id="1612" name="Google Shape;1612;p208"/>
          <p:cNvPicPr preferRelativeResize="0"/>
          <p:nvPr/>
        </p:nvPicPr>
        <p:blipFill rotWithShape="1">
          <a:blip r:embed="rId3">
            <a:alphaModFix/>
          </a:blip>
          <a:srcRect b="44629"/>
          <a:stretch/>
        </p:blipFill>
        <p:spPr>
          <a:xfrm>
            <a:off x="203938" y="4310375"/>
            <a:ext cx="11784125" cy="2305374"/>
          </a:xfrm>
          <a:prstGeom prst="rect">
            <a:avLst/>
          </a:prstGeom>
          <a:noFill/>
          <a:ln>
            <a:noFill/>
          </a:ln>
        </p:spPr>
      </p:pic>
      <p:pic>
        <p:nvPicPr>
          <p:cNvPr id="1613" name="Google Shape;1613;p208"/>
          <p:cNvPicPr preferRelativeResize="0"/>
          <p:nvPr/>
        </p:nvPicPr>
        <p:blipFill>
          <a:blip r:embed="rId4">
            <a:alphaModFix/>
          </a:blip>
          <a:stretch>
            <a:fillRect/>
          </a:stretch>
        </p:blipFill>
        <p:spPr>
          <a:xfrm>
            <a:off x="3341400" y="1864850"/>
            <a:ext cx="5146301" cy="44073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18"/>
        <p:cNvGrpSpPr/>
        <p:nvPr/>
      </p:nvGrpSpPr>
      <p:grpSpPr>
        <a:xfrm>
          <a:off x="0" y="0"/>
          <a:ext cx="0" cy="0"/>
          <a:chOff x="0" y="0"/>
          <a:chExt cx="0" cy="0"/>
        </a:xfrm>
      </p:grpSpPr>
      <p:sp>
        <p:nvSpPr>
          <p:cNvPr id="1619" name="Google Shape;1619;p209"/>
          <p:cNvSpPr txBox="1">
            <a:spLocks noGrp="1"/>
          </p:cNvSpPr>
          <p:nvPr>
            <p:ph type="title"/>
          </p:nvPr>
        </p:nvSpPr>
        <p:spPr>
          <a:xfrm>
            <a:off x="663040" y="774096"/>
            <a:ext cx="3931800" cy="25299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Contact Stacy Anytime</a:t>
            </a:r>
            <a:endParaRPr/>
          </a:p>
        </p:txBody>
      </p:sp>
      <p:sp>
        <p:nvSpPr>
          <p:cNvPr id="1620" name="Google Shape;1620;p209"/>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32</a:t>
            </a:fld>
            <a:endParaRPr/>
          </a:p>
        </p:txBody>
      </p:sp>
      <p:sp>
        <p:nvSpPr>
          <p:cNvPr id="1621" name="Google Shape;1621;p209"/>
          <p:cNvSpPr txBox="1">
            <a:spLocks noGrp="1"/>
          </p:cNvSpPr>
          <p:nvPr>
            <p:ph type="body" idx="1"/>
          </p:nvPr>
        </p:nvSpPr>
        <p:spPr>
          <a:xfrm>
            <a:off x="5289725" y="1030950"/>
            <a:ext cx="6408000" cy="2700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600"/>
              <a:t>Stacy Parrish, Education Program Specialist II</a:t>
            </a:r>
            <a:endParaRPr sz="2600"/>
          </a:p>
          <a:p>
            <a:pPr marL="0" lvl="0" indent="0" algn="l" rtl="0">
              <a:spcBef>
                <a:spcPts val="1000"/>
              </a:spcBef>
              <a:spcAft>
                <a:spcPts val="0"/>
              </a:spcAft>
              <a:buNone/>
            </a:pPr>
            <a:r>
              <a:rPr lang="en-US" sz="2600"/>
              <a:t>Email - </a:t>
            </a:r>
            <a:r>
              <a:rPr lang="en-US" sz="2600" u="sng">
                <a:solidFill>
                  <a:schemeClr val="hlink"/>
                </a:solidFill>
                <a:hlinkClick r:id="rId3"/>
              </a:rPr>
              <a:t>stacy.parrish@ode.oregon.gov</a:t>
            </a:r>
            <a:endParaRPr sz="2600"/>
          </a:p>
          <a:p>
            <a:pPr marL="0" lvl="0" indent="0" algn="l" rtl="0">
              <a:spcBef>
                <a:spcPts val="1000"/>
              </a:spcBef>
              <a:spcAft>
                <a:spcPts val="0"/>
              </a:spcAft>
              <a:buNone/>
            </a:pPr>
            <a:r>
              <a:rPr lang="en-US" sz="2600"/>
              <a:t>Book an Office Hours - </a:t>
            </a:r>
            <a:endParaRPr sz="2600"/>
          </a:p>
          <a:p>
            <a:pPr marL="0" lvl="0" indent="0" algn="l" rtl="0">
              <a:spcBef>
                <a:spcPts val="1000"/>
              </a:spcBef>
              <a:spcAft>
                <a:spcPts val="0"/>
              </a:spcAft>
              <a:buNone/>
            </a:pPr>
            <a:r>
              <a:rPr lang="en-US" sz="2600" b="1" u="sng">
                <a:solidFill>
                  <a:srgbClr val="0000FF"/>
                </a:solidFill>
                <a:highlight>
                  <a:srgbClr val="FFFFFF"/>
                </a:highlight>
                <a:hlinkClick r:id="rId4">
                  <a:extLst>
                    <a:ext uri="{A12FA001-AC4F-418D-AE19-62706E023703}">
                      <ahyp:hlinkClr xmlns:ahyp="http://schemas.microsoft.com/office/drawing/2018/hyperlinkcolor" val="tx"/>
                    </a:ext>
                  </a:extLst>
                </a:hlinkClick>
              </a:rPr>
              <a:t>Book time with STACY PARRISH * ODE</a:t>
            </a:r>
            <a:r>
              <a:rPr lang="en-US" sz="2600" u="sng">
                <a:solidFill>
                  <a:srgbClr val="0000FF"/>
                </a:solidFill>
                <a:highlight>
                  <a:srgbClr val="FFFFFF"/>
                </a:highlight>
                <a:hlinkClick r:id="rId4">
                  <a:extLst>
                    <a:ext uri="{A12FA001-AC4F-418D-AE19-62706E023703}">
                      <ahyp:hlinkClr xmlns:ahyp="http://schemas.microsoft.com/office/drawing/2018/hyperlinkcolor" val="tx"/>
                    </a:ext>
                  </a:extLst>
                </a:hlinkClick>
              </a:rPr>
              <a:t> </a:t>
            </a:r>
            <a:endParaRPr sz="2600"/>
          </a:p>
          <a:p>
            <a:pPr marL="0" lvl="0" indent="0" algn="l" rtl="0">
              <a:spcBef>
                <a:spcPts val="1000"/>
              </a:spcBef>
              <a:spcAft>
                <a:spcPts val="0"/>
              </a:spcAft>
              <a:buNone/>
            </a:pPr>
            <a:r>
              <a:rPr lang="en-US" sz="2600"/>
              <a:t>Text/Call - </a:t>
            </a:r>
            <a:r>
              <a:rPr lang="en-US" sz="2600">
                <a:solidFill>
                  <a:srgbClr val="242424"/>
                </a:solidFill>
                <a:highlight>
                  <a:srgbClr val="FFFFFF"/>
                </a:highlight>
              </a:rPr>
              <a:t>971-208-0270</a:t>
            </a:r>
            <a:endParaRPr sz="2600">
              <a:solidFill>
                <a:srgbClr val="242424"/>
              </a:solidFill>
              <a:highlight>
                <a:srgbClr val="FFFFFF"/>
              </a:highlight>
            </a:endParaRPr>
          </a:p>
          <a:p>
            <a:pPr marL="0" lvl="0" indent="0" algn="l" rtl="0">
              <a:spcBef>
                <a:spcPts val="1000"/>
              </a:spcBef>
              <a:spcAft>
                <a:spcPts val="0"/>
              </a:spcAft>
              <a:buNone/>
            </a:pPr>
            <a:endParaRPr sz="2600">
              <a:solidFill>
                <a:srgbClr val="242424"/>
              </a:solidFill>
              <a:highlight>
                <a:srgbClr val="FFFFFF"/>
              </a:highlight>
            </a:endParaRPr>
          </a:p>
          <a:p>
            <a:pPr marL="0" lvl="0" indent="0" algn="l" rtl="0">
              <a:spcBef>
                <a:spcPts val="1000"/>
              </a:spcBef>
              <a:spcAft>
                <a:spcPts val="0"/>
              </a:spcAft>
              <a:buNone/>
            </a:pPr>
            <a:endParaRPr sz="26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10"/>
        <p:cNvGrpSpPr/>
        <p:nvPr/>
      </p:nvGrpSpPr>
      <p:grpSpPr>
        <a:xfrm>
          <a:off x="0" y="0"/>
          <a:ext cx="0" cy="0"/>
          <a:chOff x="0" y="0"/>
          <a:chExt cx="0" cy="0"/>
        </a:xfrm>
      </p:grpSpPr>
      <p:sp>
        <p:nvSpPr>
          <p:cNvPr id="1311" name="Google Shape;1311;p181"/>
          <p:cNvSpPr txBox="1">
            <a:spLocks noGrp="1"/>
          </p:cNvSpPr>
          <p:nvPr>
            <p:ph type="title"/>
          </p:nvPr>
        </p:nvSpPr>
        <p:spPr>
          <a:xfrm>
            <a:off x="502101" y="3437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Today’s Agenda -</a:t>
            </a:r>
            <a:endParaRPr/>
          </a:p>
        </p:txBody>
      </p:sp>
      <p:sp>
        <p:nvSpPr>
          <p:cNvPr id="1312" name="Google Shape;1312;p181"/>
          <p:cNvSpPr txBox="1">
            <a:spLocks noGrp="1"/>
          </p:cNvSpPr>
          <p:nvPr>
            <p:ph type="sldNum" idx="12"/>
          </p:nvPr>
        </p:nvSpPr>
        <p:spPr>
          <a:xfrm>
            <a:off x="8658050" y="697034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
        <p:nvSpPr>
          <p:cNvPr id="1313" name="Google Shape;1313;p181"/>
          <p:cNvSpPr txBox="1"/>
          <p:nvPr/>
        </p:nvSpPr>
        <p:spPr>
          <a:xfrm>
            <a:off x="2374125" y="2866925"/>
            <a:ext cx="6270600" cy="9591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chemeClr val="lt1"/>
                </a:solidFill>
                <a:latin typeface="Calibri"/>
                <a:ea typeface="Calibri"/>
                <a:cs typeface="Calibri"/>
                <a:sym typeface="Calibri"/>
              </a:rPr>
              <a:t>US Department of Education Deadlines and Announcements / ODE Updates and Information</a:t>
            </a:r>
            <a:endParaRPr sz="2400">
              <a:solidFill>
                <a:schemeClr val="lt1"/>
              </a:solidFill>
              <a:latin typeface="Calibri"/>
              <a:ea typeface="Calibri"/>
              <a:cs typeface="Calibri"/>
              <a:sym typeface="Calibri"/>
            </a:endParaRPr>
          </a:p>
        </p:txBody>
      </p:sp>
      <p:sp>
        <p:nvSpPr>
          <p:cNvPr id="1314" name="Google Shape;1314;p181"/>
          <p:cNvSpPr txBox="1"/>
          <p:nvPr/>
        </p:nvSpPr>
        <p:spPr>
          <a:xfrm>
            <a:off x="3493613" y="3935150"/>
            <a:ext cx="5973300" cy="911100"/>
          </a:xfrm>
          <a:prstGeom prst="rect">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chemeClr val="lt1"/>
                </a:solidFill>
                <a:latin typeface="Calibri"/>
                <a:ea typeface="Calibri"/>
                <a:cs typeface="Calibri"/>
                <a:sym typeface="Calibri"/>
              </a:rPr>
              <a:t>Title VI Indian Education Promising Practice</a:t>
            </a:r>
            <a:endParaRPr sz="2400">
              <a:solidFill>
                <a:schemeClr val="lt1"/>
              </a:solidFill>
              <a:latin typeface="Calibri"/>
              <a:ea typeface="Calibri"/>
              <a:cs typeface="Calibri"/>
              <a:sym typeface="Calibri"/>
            </a:endParaRPr>
          </a:p>
        </p:txBody>
      </p:sp>
      <p:sp>
        <p:nvSpPr>
          <p:cNvPr id="1315" name="Google Shape;1315;p181"/>
          <p:cNvSpPr txBox="1"/>
          <p:nvPr/>
        </p:nvSpPr>
        <p:spPr>
          <a:xfrm>
            <a:off x="1570675" y="1973275"/>
            <a:ext cx="5504100" cy="784500"/>
          </a:xfrm>
          <a:prstGeom prst="rect">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chemeClr val="lt1"/>
                </a:solidFill>
                <a:latin typeface="Calibri"/>
                <a:ea typeface="Calibri"/>
                <a:cs typeface="Calibri"/>
                <a:sym typeface="Calibri"/>
              </a:rPr>
              <a:t>Community of Practice - New Traditions</a:t>
            </a:r>
            <a:endParaRPr sz="2400">
              <a:solidFill>
                <a:schemeClr val="lt1"/>
              </a:solidFill>
              <a:latin typeface="Calibri"/>
              <a:ea typeface="Calibri"/>
              <a:cs typeface="Calibri"/>
              <a:sym typeface="Calibri"/>
            </a:endParaRPr>
          </a:p>
        </p:txBody>
      </p:sp>
      <p:sp>
        <p:nvSpPr>
          <p:cNvPr id="1316" name="Google Shape;1316;p181"/>
          <p:cNvSpPr txBox="1"/>
          <p:nvPr/>
        </p:nvSpPr>
        <p:spPr>
          <a:xfrm>
            <a:off x="4655625" y="4915000"/>
            <a:ext cx="5562300" cy="842100"/>
          </a:xfrm>
          <a:prstGeom prst="rect">
            <a:avLst/>
          </a:prstGeom>
          <a:solidFill>
            <a:srgbClr val="DC562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rgbClr val="FFFFFF"/>
                </a:solidFill>
                <a:latin typeface="Calibri"/>
                <a:ea typeface="Calibri"/>
                <a:cs typeface="Calibri"/>
                <a:sym typeface="Calibri"/>
              </a:rPr>
              <a:t>Professional Learning Series</a:t>
            </a:r>
            <a:endParaRPr sz="2400">
              <a:solidFill>
                <a:srgbClr val="FFFFFF"/>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21"/>
        <p:cNvGrpSpPr/>
        <p:nvPr/>
      </p:nvGrpSpPr>
      <p:grpSpPr>
        <a:xfrm>
          <a:off x="0" y="0"/>
          <a:ext cx="0" cy="0"/>
          <a:chOff x="0" y="0"/>
          <a:chExt cx="0" cy="0"/>
        </a:xfrm>
      </p:grpSpPr>
      <p:sp>
        <p:nvSpPr>
          <p:cNvPr id="1322" name="Google Shape;1322;p182"/>
          <p:cNvSpPr txBox="1">
            <a:spLocks noGrp="1"/>
          </p:cNvSpPr>
          <p:nvPr>
            <p:ph type="body" idx="1"/>
          </p:nvPr>
        </p:nvSpPr>
        <p:spPr>
          <a:xfrm>
            <a:off x="5183188" y="779647"/>
            <a:ext cx="6172500" cy="5081700"/>
          </a:xfrm>
          <a:prstGeom prst="rect">
            <a:avLst/>
          </a:prstGeom>
        </p:spPr>
        <p:txBody>
          <a:bodyPr spcFirstLastPara="1" wrap="square" lIns="91425" tIns="45700" rIns="91425" bIns="45700" anchor="t" anchorCtr="0">
            <a:normAutofit lnSpcReduction="10000"/>
          </a:bodyPr>
          <a:lstStyle/>
          <a:p>
            <a:pPr marL="0" lvl="0" indent="0" algn="l" rtl="0">
              <a:spcBef>
                <a:spcPts val="1100"/>
              </a:spcBef>
              <a:spcAft>
                <a:spcPts val="0"/>
              </a:spcAft>
              <a:buNone/>
            </a:pPr>
            <a:r>
              <a:rPr lang="en-US" sz="2700" b="1"/>
              <a:t>Land-Based Teachings and Stories</a:t>
            </a:r>
            <a:endParaRPr sz="2700" b="1"/>
          </a:p>
          <a:p>
            <a:pPr marL="0" lvl="0" indent="0" algn="l" rtl="0">
              <a:spcBef>
                <a:spcPts val="1100"/>
              </a:spcBef>
              <a:spcAft>
                <a:spcPts val="0"/>
              </a:spcAft>
              <a:buNone/>
            </a:pPr>
            <a:endParaRPr sz="1200"/>
          </a:p>
          <a:p>
            <a:pPr marL="0" lvl="0" indent="0" algn="l" rtl="0">
              <a:spcBef>
                <a:spcPts val="1100"/>
              </a:spcBef>
              <a:spcAft>
                <a:spcPts val="0"/>
              </a:spcAft>
              <a:buNone/>
            </a:pPr>
            <a:r>
              <a:rPr lang="en-US" sz="2600"/>
              <a:t>This year we will open meetings with a land-based teaching from one of our Title VI formula grant sites.</a:t>
            </a:r>
            <a:endParaRPr sz="2600"/>
          </a:p>
          <a:p>
            <a:pPr marL="457200" lvl="0" indent="-393700" algn="l" rtl="0">
              <a:spcBef>
                <a:spcPts val="1100"/>
              </a:spcBef>
              <a:spcAft>
                <a:spcPts val="0"/>
              </a:spcAft>
              <a:buSzPts val="2600"/>
              <a:buChar char="•"/>
            </a:pPr>
            <a:r>
              <a:rPr lang="en-US" sz="2600"/>
              <a:t>Send a picture(s) to </a:t>
            </a:r>
            <a:r>
              <a:rPr lang="en-US" sz="2600" u="sng">
                <a:solidFill>
                  <a:schemeClr val="hlink"/>
                </a:solidFill>
                <a:hlinkClick r:id="rId3"/>
              </a:rPr>
              <a:t>stacy.parrish@ode.oregon.gov</a:t>
            </a:r>
            <a:endParaRPr sz="2600"/>
          </a:p>
          <a:p>
            <a:pPr marL="457200" lvl="0" indent="-393700" algn="l" rtl="0">
              <a:spcBef>
                <a:spcPts val="0"/>
              </a:spcBef>
              <a:spcAft>
                <a:spcPts val="0"/>
              </a:spcAft>
              <a:buSzPts val="2600"/>
              <a:buChar char="•"/>
            </a:pPr>
            <a:r>
              <a:rPr lang="en-US" sz="2600"/>
              <a:t>Share with the group a story or a teach us a lesson about the Land (i.e. a place, a medicine, a first food, etc).</a:t>
            </a:r>
            <a:endParaRPr sz="2600"/>
          </a:p>
          <a:p>
            <a:pPr marL="0" lvl="0" indent="0" algn="l" rtl="0">
              <a:spcBef>
                <a:spcPts val="1100"/>
              </a:spcBef>
              <a:spcAft>
                <a:spcPts val="0"/>
              </a:spcAft>
              <a:buNone/>
            </a:pPr>
            <a:r>
              <a:rPr lang="en-US" sz="2600" i="1"/>
              <a:t>Who can share in October? </a:t>
            </a:r>
            <a:r>
              <a:rPr lang="en-US" sz="2600"/>
              <a:t>The next meeting is Wednesday, October 22, 2025 at 10AM.</a:t>
            </a:r>
            <a:endParaRPr sz="2600"/>
          </a:p>
        </p:txBody>
      </p:sp>
      <p:sp>
        <p:nvSpPr>
          <p:cNvPr id="1323" name="Google Shape;1323;p182"/>
          <p:cNvSpPr txBox="1">
            <a:spLocks noGrp="1"/>
          </p:cNvSpPr>
          <p:nvPr>
            <p:ph type="title"/>
          </p:nvPr>
        </p:nvSpPr>
        <p:spPr>
          <a:xfrm>
            <a:off x="675227" y="926321"/>
            <a:ext cx="3932100" cy="25299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Community of Practice - New Traditions</a:t>
            </a:r>
            <a:endParaRPr/>
          </a:p>
        </p:txBody>
      </p:sp>
      <p:sp>
        <p:nvSpPr>
          <p:cNvPr id="1324" name="Google Shape;1324;p18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pic>
        <p:nvPicPr>
          <p:cNvPr id="1325" name="Google Shape;1325;p182"/>
          <p:cNvPicPr preferRelativeResize="0"/>
          <p:nvPr/>
        </p:nvPicPr>
        <p:blipFill>
          <a:blip r:embed="rId4">
            <a:alphaModFix/>
          </a:blip>
          <a:stretch>
            <a:fillRect/>
          </a:stretch>
        </p:blipFill>
        <p:spPr>
          <a:xfrm>
            <a:off x="717175" y="3231151"/>
            <a:ext cx="3591175" cy="22587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30"/>
        <p:cNvGrpSpPr/>
        <p:nvPr/>
      </p:nvGrpSpPr>
      <p:grpSpPr>
        <a:xfrm>
          <a:off x="0" y="0"/>
          <a:ext cx="0" cy="0"/>
          <a:chOff x="0" y="0"/>
          <a:chExt cx="0" cy="0"/>
        </a:xfrm>
      </p:grpSpPr>
      <p:sp>
        <p:nvSpPr>
          <p:cNvPr id="1331" name="Google Shape;1331;p18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pic>
        <p:nvPicPr>
          <p:cNvPr id="1332" name="Google Shape;1332;p183"/>
          <p:cNvPicPr preferRelativeResize="0"/>
          <p:nvPr/>
        </p:nvPicPr>
        <p:blipFill>
          <a:blip r:embed="rId3">
            <a:alphaModFix/>
          </a:blip>
          <a:stretch>
            <a:fillRect/>
          </a:stretch>
        </p:blipFill>
        <p:spPr>
          <a:xfrm>
            <a:off x="540375" y="247112"/>
            <a:ext cx="8477800" cy="6363775"/>
          </a:xfrm>
          <a:prstGeom prst="rect">
            <a:avLst/>
          </a:prstGeom>
          <a:noFill/>
          <a:ln>
            <a:noFill/>
          </a:ln>
        </p:spPr>
      </p:pic>
      <p:sp>
        <p:nvSpPr>
          <p:cNvPr id="1333" name="Google Shape;1333;p183"/>
          <p:cNvSpPr txBox="1"/>
          <p:nvPr/>
        </p:nvSpPr>
        <p:spPr>
          <a:xfrm>
            <a:off x="9112550" y="1468075"/>
            <a:ext cx="2747400" cy="2831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900">
                <a:solidFill>
                  <a:schemeClr val="dk1"/>
                </a:solidFill>
                <a:latin typeface="Calibri"/>
                <a:ea typeface="Calibri"/>
                <a:cs typeface="Calibri"/>
                <a:sym typeface="Calibri"/>
              </a:rPr>
              <a:t>temada dzia?a - “Shade your eyes/Looks all around”; Gearhart Mountain, eastern side of the 1864 Peak to Peak Reservation of the Klamath Tribes; post-Bootleg Fire of 2021</a:t>
            </a:r>
            <a:endParaRPr sz="1900">
              <a:solidFill>
                <a:schemeClr val="dk1"/>
              </a:solidFill>
              <a:latin typeface="Calibri"/>
              <a:ea typeface="Calibri"/>
              <a:cs typeface="Calibri"/>
              <a:sym typeface="Calibri"/>
            </a:endParaRPr>
          </a:p>
        </p:txBody>
      </p:sp>
      <p:pic>
        <p:nvPicPr>
          <p:cNvPr id="1334" name="Google Shape;1334;p183"/>
          <p:cNvPicPr preferRelativeResize="0"/>
          <p:nvPr/>
        </p:nvPicPr>
        <p:blipFill>
          <a:blip r:embed="rId4">
            <a:alphaModFix/>
          </a:blip>
          <a:stretch>
            <a:fillRect/>
          </a:stretch>
        </p:blipFill>
        <p:spPr>
          <a:xfrm>
            <a:off x="8564000" y="4299474"/>
            <a:ext cx="3295951" cy="18469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39"/>
        <p:cNvGrpSpPr/>
        <p:nvPr/>
      </p:nvGrpSpPr>
      <p:grpSpPr>
        <a:xfrm>
          <a:off x="0" y="0"/>
          <a:ext cx="0" cy="0"/>
          <a:chOff x="0" y="0"/>
          <a:chExt cx="0" cy="0"/>
        </a:xfrm>
      </p:grpSpPr>
      <p:sp>
        <p:nvSpPr>
          <p:cNvPr id="1340" name="Google Shape;1340;p184"/>
          <p:cNvSpPr txBox="1">
            <a:spLocks noGrp="1"/>
          </p:cNvSpPr>
          <p:nvPr>
            <p:ph type="body" idx="1"/>
          </p:nvPr>
        </p:nvSpPr>
        <p:spPr>
          <a:xfrm>
            <a:off x="5183200" y="779649"/>
            <a:ext cx="6172500" cy="2760600"/>
          </a:xfrm>
          <a:prstGeom prst="rect">
            <a:avLst/>
          </a:prstGeom>
        </p:spPr>
        <p:txBody>
          <a:bodyPr spcFirstLastPara="1" wrap="square" lIns="91425" tIns="45700" rIns="91425" bIns="45700" anchor="t" anchorCtr="0">
            <a:normAutofit/>
          </a:bodyPr>
          <a:lstStyle/>
          <a:p>
            <a:pPr marL="0" lvl="0" indent="0" algn="l" rtl="0">
              <a:spcBef>
                <a:spcPts val="1100"/>
              </a:spcBef>
              <a:spcAft>
                <a:spcPts val="0"/>
              </a:spcAft>
              <a:buNone/>
            </a:pPr>
            <a:r>
              <a:rPr lang="en-US" sz="2100" i="1"/>
              <a:t>As Defined by our AI/AN Advisory Committee State Agency Purpose </a:t>
            </a:r>
            <a:r>
              <a:rPr lang="en-US" sz="2100"/>
              <a:t>- </a:t>
            </a:r>
            <a:endParaRPr sz="2100"/>
          </a:p>
          <a:p>
            <a:pPr marL="0" lvl="0" indent="0" algn="l" rtl="0">
              <a:spcBef>
                <a:spcPts val="1100"/>
              </a:spcBef>
              <a:spcAft>
                <a:spcPts val="0"/>
              </a:spcAft>
              <a:buNone/>
            </a:pPr>
            <a:r>
              <a:rPr lang="en-US" sz="2000" b="1">
                <a:solidFill>
                  <a:schemeClr val="accent5"/>
                </a:solidFill>
              </a:rPr>
              <a:t>Objective 4C</a:t>
            </a:r>
            <a:r>
              <a:rPr lang="en-US" sz="2000"/>
              <a:t>: Invest in Targeted Programs Designed to Increase Outcomes for Native Students</a:t>
            </a:r>
            <a:endParaRPr sz="2000"/>
          </a:p>
          <a:p>
            <a:pPr marL="0" lvl="0" indent="0" algn="l" rtl="0">
              <a:spcBef>
                <a:spcPts val="1100"/>
              </a:spcBef>
              <a:spcAft>
                <a:spcPts val="0"/>
              </a:spcAft>
              <a:buNone/>
            </a:pPr>
            <a:r>
              <a:rPr lang="en-US" sz="2000"/>
              <a:t>Cultivate a Title VI Indian Education Community of Practice to reduce professional isolation, foster greater collaboration, and spread the expertise and insights of individual Title VI educators throughout the state</a:t>
            </a:r>
            <a:endParaRPr sz="2000"/>
          </a:p>
        </p:txBody>
      </p:sp>
      <p:sp>
        <p:nvSpPr>
          <p:cNvPr id="1341" name="Google Shape;1341;p18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
        <p:nvSpPr>
          <p:cNvPr id="1342" name="Google Shape;1342;p184"/>
          <p:cNvSpPr txBox="1">
            <a:spLocks noGrp="1"/>
          </p:cNvSpPr>
          <p:nvPr>
            <p:ph type="title"/>
          </p:nvPr>
        </p:nvSpPr>
        <p:spPr>
          <a:xfrm>
            <a:off x="717175" y="779650"/>
            <a:ext cx="4043700" cy="25257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SzPts val="990"/>
              <a:buNone/>
            </a:pPr>
            <a:r>
              <a:rPr lang="en-US" sz="3300"/>
              <a:t>Purpose of ODE’s Title VI Indian Education Community of Practice</a:t>
            </a:r>
            <a:endParaRPr sz="3300"/>
          </a:p>
        </p:txBody>
      </p:sp>
      <p:sp>
        <p:nvSpPr>
          <p:cNvPr id="1343" name="Google Shape;1343;p184"/>
          <p:cNvSpPr txBox="1"/>
          <p:nvPr/>
        </p:nvSpPr>
        <p:spPr>
          <a:xfrm>
            <a:off x="5315500" y="3419225"/>
            <a:ext cx="6040200" cy="3093900"/>
          </a:xfrm>
          <a:prstGeom prst="rect">
            <a:avLst/>
          </a:prstGeom>
          <a:solidFill>
            <a:srgbClr val="E6B8AF"/>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The US Department of Education administers the Title VI Indian Education formula grant. As a state agency, </a:t>
            </a:r>
            <a:r>
              <a:rPr lang="en-US" sz="2100" u="sng">
                <a:solidFill>
                  <a:schemeClr val="dk1"/>
                </a:solidFill>
                <a:latin typeface="Calibri"/>
                <a:ea typeface="Calibri"/>
                <a:cs typeface="Calibri"/>
                <a:sym typeface="Calibri"/>
              </a:rPr>
              <a:t>we are not permitted to advise on issues related to statute</a:t>
            </a:r>
            <a:r>
              <a:rPr lang="en-US" sz="2100">
                <a:solidFill>
                  <a:schemeClr val="dk1"/>
                </a:solidFill>
                <a:latin typeface="Calibri"/>
                <a:ea typeface="Calibri"/>
                <a:cs typeface="Calibri"/>
                <a:sym typeface="Calibri"/>
              </a:rPr>
              <a:t>. </a:t>
            </a:r>
            <a:endParaRPr sz="2100">
              <a:solidFill>
                <a:schemeClr val="dk1"/>
              </a:solidFill>
              <a:latin typeface="Calibri"/>
              <a:ea typeface="Calibri"/>
              <a:cs typeface="Calibri"/>
              <a:sym typeface="Calibri"/>
            </a:endParaRPr>
          </a:p>
          <a:p>
            <a:pPr marL="0" lvl="0" indent="0" algn="l" rtl="0">
              <a:spcBef>
                <a:spcPts val="0"/>
              </a:spcBef>
              <a:spcAft>
                <a:spcPts val="0"/>
              </a:spcAft>
              <a:buNone/>
            </a:pPr>
            <a:r>
              <a:rPr lang="en-US" sz="2100">
                <a:solidFill>
                  <a:schemeClr val="dk1"/>
                </a:solidFill>
                <a:latin typeface="Calibri"/>
                <a:ea typeface="Calibri"/>
                <a:cs typeface="Calibri"/>
                <a:sym typeface="Calibri"/>
              </a:rPr>
              <a:t>Our authority is limited to ensuring compliance to Section 6119.</a:t>
            </a:r>
            <a:endParaRPr sz="2100">
              <a:solidFill>
                <a:schemeClr val="dk1"/>
              </a:solidFill>
              <a:latin typeface="Calibri"/>
              <a:ea typeface="Calibri"/>
              <a:cs typeface="Calibri"/>
              <a:sym typeface="Calibri"/>
            </a:endParaRPr>
          </a:p>
          <a:p>
            <a:pPr marL="0" lvl="0" indent="0" algn="l" rtl="0">
              <a:spcBef>
                <a:spcPts val="0"/>
              </a:spcBef>
              <a:spcAft>
                <a:spcPts val="0"/>
              </a:spcAft>
              <a:buNone/>
            </a:pPr>
            <a:r>
              <a:rPr lang="en-US" sz="2100">
                <a:solidFill>
                  <a:schemeClr val="dk1"/>
                </a:solidFill>
                <a:latin typeface="Calibri"/>
                <a:ea typeface="Calibri"/>
                <a:cs typeface="Calibri"/>
                <a:sym typeface="Calibri"/>
              </a:rPr>
              <a:t>The US Department of Education DOES NOT communicate with ODE or share information with ODE on grantees. </a:t>
            </a:r>
            <a:endParaRPr sz="2100">
              <a:solidFill>
                <a:schemeClr val="dk1"/>
              </a:solidFill>
              <a:latin typeface="Calibri"/>
              <a:ea typeface="Calibri"/>
              <a:cs typeface="Calibri"/>
              <a:sym typeface="Calibri"/>
            </a:endParaRPr>
          </a:p>
        </p:txBody>
      </p:sp>
      <p:pic>
        <p:nvPicPr>
          <p:cNvPr id="1344" name="Google Shape;1344;p184" descr="Two puzzle pieces connected"/>
          <p:cNvPicPr preferRelativeResize="0"/>
          <p:nvPr/>
        </p:nvPicPr>
        <p:blipFill rotWithShape="1">
          <a:blip r:embed="rId3">
            <a:alphaModFix/>
          </a:blip>
          <a:srcRect/>
          <a:stretch/>
        </p:blipFill>
        <p:spPr>
          <a:xfrm>
            <a:off x="930250" y="2453775"/>
            <a:ext cx="3292625" cy="32926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48"/>
        <p:cNvGrpSpPr/>
        <p:nvPr/>
      </p:nvGrpSpPr>
      <p:grpSpPr>
        <a:xfrm>
          <a:off x="0" y="0"/>
          <a:ext cx="0" cy="0"/>
          <a:chOff x="0" y="0"/>
          <a:chExt cx="0" cy="0"/>
        </a:xfrm>
      </p:grpSpPr>
      <p:sp>
        <p:nvSpPr>
          <p:cNvPr id="1349" name="Google Shape;1349;p185"/>
          <p:cNvSpPr txBox="1">
            <a:spLocks noGrp="1"/>
          </p:cNvSpPr>
          <p:nvPr>
            <p:ph type="title"/>
          </p:nvPr>
        </p:nvSpPr>
        <p:spPr>
          <a:xfrm>
            <a:off x="717175" y="660424"/>
            <a:ext cx="3931800" cy="1939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accent1"/>
              </a:buClr>
              <a:buSzPts val="4400"/>
              <a:buFont typeface="Calibri"/>
              <a:buNone/>
            </a:pPr>
            <a:r>
              <a:rPr lang="en-US" sz="4022"/>
              <a:t>Title VI, Part A, Indian Education Legislation</a:t>
            </a:r>
            <a:endParaRPr sz="4022"/>
          </a:p>
        </p:txBody>
      </p:sp>
      <p:sp>
        <p:nvSpPr>
          <p:cNvPr id="1350" name="Google Shape;1350;p18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
        <p:nvSpPr>
          <p:cNvPr id="1351" name="Google Shape;1351;p185"/>
          <p:cNvSpPr txBox="1">
            <a:spLocks noGrp="1"/>
          </p:cNvSpPr>
          <p:nvPr>
            <p:ph type="body" idx="1"/>
          </p:nvPr>
        </p:nvSpPr>
        <p:spPr>
          <a:xfrm>
            <a:off x="5329500" y="720400"/>
            <a:ext cx="6172200" cy="5214900"/>
          </a:xfrm>
          <a:prstGeom prst="rect">
            <a:avLst/>
          </a:prstGeom>
        </p:spPr>
        <p:txBody>
          <a:bodyPr spcFirstLastPara="1" wrap="square" lIns="91425" tIns="45700" rIns="91425" bIns="45700" anchor="t" anchorCtr="0">
            <a:noAutofit/>
          </a:bodyPr>
          <a:lstStyle/>
          <a:p>
            <a:pPr marL="0" lvl="0" indent="0" algn="l" rtl="0">
              <a:lnSpc>
                <a:spcPct val="136363"/>
              </a:lnSpc>
              <a:spcBef>
                <a:spcPts val="1200"/>
              </a:spcBef>
              <a:spcAft>
                <a:spcPts val="0"/>
              </a:spcAft>
              <a:buClr>
                <a:schemeClr val="dk1"/>
              </a:buClr>
              <a:buSzPts val="1100"/>
              <a:buFont typeface="Arial"/>
              <a:buNone/>
            </a:pPr>
            <a:r>
              <a:rPr lang="en-US" sz="1950">
                <a:solidFill>
                  <a:srgbClr val="2D8700"/>
                </a:solidFill>
                <a:highlight>
                  <a:srgbClr val="FFFFFF"/>
                </a:highlight>
                <a:latin typeface="Merriweather"/>
                <a:ea typeface="Merriweather"/>
                <a:cs typeface="Merriweather"/>
                <a:sym typeface="Merriweather"/>
              </a:rPr>
              <a:t>SEC. 6101. </a:t>
            </a:r>
            <a:r>
              <a:rPr lang="en-US" sz="1500">
                <a:solidFill>
                  <a:srgbClr val="2D8700"/>
                </a:solidFill>
                <a:highlight>
                  <a:srgbClr val="FFFFFF"/>
                </a:highlight>
                <a:latin typeface="Merriweather"/>
                <a:ea typeface="Merriweather"/>
                <a:cs typeface="Merriweather"/>
                <a:sym typeface="Merriweather"/>
              </a:rPr>
              <a:t>[</a:t>
            </a:r>
            <a:r>
              <a:rPr lang="en-US" sz="1950">
                <a:solidFill>
                  <a:srgbClr val="2D8700"/>
                </a:solidFill>
                <a:highlight>
                  <a:srgbClr val="FFFFFF"/>
                </a:highlight>
                <a:latin typeface="Merriweather"/>
                <a:ea typeface="Merriweather"/>
                <a:cs typeface="Merriweather"/>
                <a:sym typeface="Merriweather"/>
              </a:rPr>
              <a:t>20 U.S.C. 7401</a:t>
            </a:r>
            <a:r>
              <a:rPr lang="en-US" sz="1500">
                <a:solidFill>
                  <a:srgbClr val="2D8700"/>
                </a:solidFill>
                <a:highlight>
                  <a:srgbClr val="FFFFFF"/>
                </a:highlight>
                <a:latin typeface="Merriweather"/>
                <a:ea typeface="Merriweather"/>
                <a:cs typeface="Merriweather"/>
                <a:sym typeface="Merriweather"/>
              </a:rPr>
              <a:t>] </a:t>
            </a:r>
            <a:r>
              <a:rPr lang="en-US" sz="1950">
                <a:solidFill>
                  <a:srgbClr val="2D8700"/>
                </a:solidFill>
                <a:highlight>
                  <a:srgbClr val="FFFFFF"/>
                </a:highlight>
                <a:latin typeface="Merriweather"/>
                <a:ea typeface="Merriweather"/>
                <a:cs typeface="Merriweather"/>
                <a:sym typeface="Merriweather"/>
              </a:rPr>
              <a:t>STATEMENT OF POLICY.</a:t>
            </a:r>
            <a:endParaRPr sz="1950">
              <a:solidFill>
                <a:srgbClr val="2D8700"/>
              </a:solidFill>
              <a:highlight>
                <a:srgbClr val="FFFFFF"/>
              </a:highlight>
              <a:latin typeface="Merriweather"/>
              <a:ea typeface="Merriweather"/>
              <a:cs typeface="Merriweather"/>
              <a:sym typeface="Merriweather"/>
            </a:endParaRPr>
          </a:p>
          <a:p>
            <a:pPr marL="0" lvl="0" indent="0" algn="l" rtl="0">
              <a:lnSpc>
                <a:spcPct val="115000"/>
              </a:lnSpc>
              <a:spcBef>
                <a:spcPts val="200"/>
              </a:spcBef>
              <a:spcAft>
                <a:spcPts val="0"/>
              </a:spcAft>
              <a:buNone/>
            </a:pPr>
            <a:r>
              <a:rPr lang="en-US" sz="1800">
                <a:solidFill>
                  <a:srgbClr val="4B4E53"/>
                </a:solidFill>
                <a:highlight>
                  <a:srgbClr val="FFFFFF"/>
                </a:highlight>
                <a:latin typeface="Roboto"/>
                <a:ea typeface="Roboto"/>
                <a:cs typeface="Roboto"/>
                <a:sym typeface="Roboto"/>
              </a:rPr>
              <a:t>It is the policy of the United States to fulfill the Federal Government’s unique and continuing trust relationship with and responsibility to the Indian people for the education of Indian children. The Federal Government will continue to work with local educational agencies, Indian tribes and organizations, postsecondary institutions, and other entities toward the goal of ensuring that programs that serve Indian children are of the highest quality and provide for not only the basic elementary and secondary educational needs, but also the unique educational and culturally related academic needs of these children. It is further the policy of the United States to ensure that Indian children do not attend school in buildings that are dilapidated or deteriorating, which may negatively affect the academic success of such children.</a:t>
            </a:r>
            <a:endParaRPr sz="1700">
              <a:solidFill>
                <a:srgbClr val="4B4E53"/>
              </a:solidFill>
              <a:highlight>
                <a:srgbClr val="FFFFFF"/>
              </a:highlight>
              <a:latin typeface="Roboto"/>
              <a:ea typeface="Roboto"/>
              <a:cs typeface="Roboto"/>
              <a:sym typeface="Roboto"/>
            </a:endParaRPr>
          </a:p>
          <a:p>
            <a:pPr marL="0" lvl="0" indent="0" algn="l" rtl="0">
              <a:spcBef>
                <a:spcPts val="1200"/>
              </a:spcBef>
              <a:spcAft>
                <a:spcPts val="0"/>
              </a:spcAft>
              <a:buNone/>
            </a:pPr>
            <a:endParaRPr/>
          </a:p>
        </p:txBody>
      </p:sp>
      <p:pic>
        <p:nvPicPr>
          <p:cNvPr id="1352" name="Google Shape;1352;p185"/>
          <p:cNvPicPr preferRelativeResize="0"/>
          <p:nvPr/>
        </p:nvPicPr>
        <p:blipFill>
          <a:blip r:embed="rId3">
            <a:alphaModFix/>
          </a:blip>
          <a:stretch>
            <a:fillRect/>
          </a:stretch>
        </p:blipFill>
        <p:spPr>
          <a:xfrm>
            <a:off x="1157450" y="2481989"/>
            <a:ext cx="2864224" cy="3539585"/>
          </a:xfrm>
          <a:prstGeom prst="rect">
            <a:avLst/>
          </a:prstGeom>
          <a:noFill/>
          <a:ln>
            <a:noFill/>
          </a:ln>
        </p:spPr>
      </p:pic>
      <p:sp>
        <p:nvSpPr>
          <p:cNvPr id="1353" name="Google Shape;1353;p185"/>
          <p:cNvSpPr txBox="1"/>
          <p:nvPr/>
        </p:nvSpPr>
        <p:spPr>
          <a:xfrm>
            <a:off x="628675" y="6106800"/>
            <a:ext cx="41088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800">
                <a:solidFill>
                  <a:schemeClr val="dk1"/>
                </a:solidFill>
              </a:rPr>
              <a:t>Image of a torn map depicting three color coded boundaries of diminishing Klamath tribal lands located in southern Oregon since the 1864 Klamath Treaty was signed.</a:t>
            </a:r>
            <a:endParaRPr sz="1000">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57"/>
        <p:cNvGrpSpPr/>
        <p:nvPr/>
      </p:nvGrpSpPr>
      <p:grpSpPr>
        <a:xfrm>
          <a:off x="0" y="0"/>
          <a:ext cx="0" cy="0"/>
          <a:chOff x="0" y="0"/>
          <a:chExt cx="0" cy="0"/>
        </a:xfrm>
      </p:grpSpPr>
      <p:sp>
        <p:nvSpPr>
          <p:cNvPr id="1358" name="Google Shape;1358;p186"/>
          <p:cNvSpPr txBox="1">
            <a:spLocks noGrp="1"/>
          </p:cNvSpPr>
          <p:nvPr>
            <p:ph type="title"/>
          </p:nvPr>
        </p:nvSpPr>
        <p:spPr>
          <a:xfrm>
            <a:off x="771451" y="626950"/>
            <a:ext cx="10784400" cy="1026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accent1"/>
              </a:buClr>
              <a:buSzPts val="4400"/>
              <a:buFont typeface="Calibri"/>
              <a:buNone/>
            </a:pPr>
            <a:r>
              <a:rPr lang="en-US" sz="4022"/>
              <a:t>Title VI, Part A, Indian Education Legislation</a:t>
            </a:r>
            <a:endParaRPr sz="4022"/>
          </a:p>
        </p:txBody>
      </p:sp>
      <p:sp>
        <p:nvSpPr>
          <p:cNvPr id="1359" name="Google Shape;1359;p18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
        <p:nvSpPr>
          <p:cNvPr id="1360" name="Google Shape;1360;p186"/>
          <p:cNvSpPr txBox="1">
            <a:spLocks noGrp="1"/>
          </p:cNvSpPr>
          <p:nvPr>
            <p:ph type="body" idx="1"/>
          </p:nvPr>
        </p:nvSpPr>
        <p:spPr>
          <a:xfrm>
            <a:off x="703801" y="2030700"/>
            <a:ext cx="10784400" cy="4109100"/>
          </a:xfrm>
          <a:prstGeom prst="rect">
            <a:avLst/>
          </a:prstGeom>
        </p:spPr>
        <p:txBody>
          <a:bodyPr spcFirstLastPara="1" wrap="square" lIns="91425" tIns="45700" rIns="91425" bIns="45700" anchor="t" anchorCtr="0">
            <a:noAutofit/>
          </a:bodyPr>
          <a:lstStyle/>
          <a:p>
            <a:pPr marL="0" lvl="0" indent="0" algn="l" rtl="0">
              <a:lnSpc>
                <a:spcPct val="136363"/>
              </a:lnSpc>
              <a:spcBef>
                <a:spcPts val="1200"/>
              </a:spcBef>
              <a:spcAft>
                <a:spcPts val="0"/>
              </a:spcAft>
              <a:buNone/>
            </a:pPr>
            <a:r>
              <a:rPr lang="en-US" sz="2250">
                <a:solidFill>
                  <a:srgbClr val="2D8700"/>
                </a:solidFill>
                <a:highlight>
                  <a:srgbClr val="FFFFFF"/>
                </a:highlight>
                <a:latin typeface="Merriweather"/>
                <a:ea typeface="Merriweather"/>
                <a:cs typeface="Merriweather"/>
                <a:sym typeface="Merriweather"/>
              </a:rPr>
              <a:t>SEC. 6111. </a:t>
            </a:r>
            <a:r>
              <a:rPr lang="en-US" sz="1800">
                <a:solidFill>
                  <a:srgbClr val="2D8700"/>
                </a:solidFill>
                <a:highlight>
                  <a:srgbClr val="FFFFFF"/>
                </a:highlight>
                <a:latin typeface="Merriweather"/>
                <a:ea typeface="Merriweather"/>
                <a:cs typeface="Merriweather"/>
                <a:sym typeface="Merriweather"/>
              </a:rPr>
              <a:t>[</a:t>
            </a:r>
            <a:r>
              <a:rPr lang="en-US" sz="2250">
                <a:solidFill>
                  <a:srgbClr val="2D8700"/>
                </a:solidFill>
                <a:highlight>
                  <a:srgbClr val="FFFFFF"/>
                </a:highlight>
                <a:latin typeface="Merriweather"/>
                <a:ea typeface="Merriweather"/>
                <a:cs typeface="Merriweather"/>
                <a:sym typeface="Merriweather"/>
              </a:rPr>
              <a:t>20 U.S.C. 7421</a:t>
            </a:r>
            <a:r>
              <a:rPr lang="en-US" sz="1800">
                <a:solidFill>
                  <a:srgbClr val="2D8700"/>
                </a:solidFill>
                <a:highlight>
                  <a:srgbClr val="FFFFFF"/>
                </a:highlight>
                <a:latin typeface="Merriweather"/>
                <a:ea typeface="Merriweather"/>
                <a:cs typeface="Merriweather"/>
                <a:sym typeface="Merriweather"/>
              </a:rPr>
              <a:t>] </a:t>
            </a:r>
            <a:r>
              <a:rPr lang="en-US" sz="2250">
                <a:solidFill>
                  <a:srgbClr val="2D8700"/>
                </a:solidFill>
                <a:highlight>
                  <a:srgbClr val="FFFFFF"/>
                </a:highlight>
                <a:latin typeface="Merriweather"/>
                <a:ea typeface="Merriweather"/>
                <a:cs typeface="Merriweather"/>
                <a:sym typeface="Merriweather"/>
              </a:rPr>
              <a:t>PURPOSE.</a:t>
            </a:r>
            <a:endParaRPr sz="2250">
              <a:solidFill>
                <a:srgbClr val="2D8700"/>
              </a:solidFill>
              <a:highlight>
                <a:srgbClr val="FFFFFF"/>
              </a:highlight>
              <a:latin typeface="Merriweather"/>
              <a:ea typeface="Merriweather"/>
              <a:cs typeface="Merriweather"/>
              <a:sym typeface="Merriweather"/>
            </a:endParaRPr>
          </a:p>
          <a:p>
            <a:pPr marL="0" lvl="0" indent="0" algn="l" rtl="0">
              <a:lnSpc>
                <a:spcPct val="115000"/>
              </a:lnSpc>
              <a:spcBef>
                <a:spcPts val="200"/>
              </a:spcBef>
              <a:spcAft>
                <a:spcPts val="0"/>
              </a:spcAft>
              <a:buNone/>
            </a:pPr>
            <a:r>
              <a:rPr lang="en-US" sz="2100">
                <a:solidFill>
                  <a:srgbClr val="4B4E53"/>
                </a:solidFill>
                <a:highlight>
                  <a:srgbClr val="FFFFFF"/>
                </a:highlight>
                <a:latin typeface="Roboto"/>
                <a:ea typeface="Roboto"/>
                <a:cs typeface="Roboto"/>
                <a:sym typeface="Roboto"/>
              </a:rPr>
              <a:t>It is the purpose of this subpart to support the efforts of local educational agencies, Indian tribes and organizations, and other entities in developing elementary school and secondary school programs for Indian students that are designed to−</a:t>
            </a:r>
            <a:endParaRPr sz="2100">
              <a:solidFill>
                <a:srgbClr val="4B4E53"/>
              </a:solidFill>
              <a:highlight>
                <a:srgbClr val="FFFFFF"/>
              </a:highlight>
              <a:latin typeface="Roboto"/>
              <a:ea typeface="Roboto"/>
              <a:cs typeface="Roboto"/>
              <a:sym typeface="Roboto"/>
            </a:endParaRPr>
          </a:p>
          <a:p>
            <a:pPr marL="914400" lvl="1" indent="-361950" algn="l" rtl="0">
              <a:lnSpc>
                <a:spcPct val="115000"/>
              </a:lnSpc>
              <a:spcBef>
                <a:spcPts val="1600"/>
              </a:spcBef>
              <a:spcAft>
                <a:spcPts val="0"/>
              </a:spcAft>
              <a:buClr>
                <a:srgbClr val="333333"/>
              </a:buClr>
              <a:buSzPts val="2100"/>
              <a:buFont typeface="Roboto"/>
              <a:buAutoNum type="arabicPeriod"/>
            </a:pPr>
            <a:r>
              <a:rPr lang="en-US" sz="2100">
                <a:solidFill>
                  <a:srgbClr val="4B4E53"/>
                </a:solidFill>
                <a:highlight>
                  <a:srgbClr val="FFFFFF"/>
                </a:highlight>
                <a:latin typeface="Roboto"/>
                <a:ea typeface="Roboto"/>
                <a:cs typeface="Roboto"/>
                <a:sym typeface="Roboto"/>
              </a:rPr>
              <a:t>meet the unique cultural, language, and educational needs of such students; and</a:t>
            </a:r>
            <a:endParaRPr sz="2100">
              <a:solidFill>
                <a:srgbClr val="4B4E53"/>
              </a:solidFill>
              <a:highlight>
                <a:srgbClr val="FFFFFF"/>
              </a:highlight>
              <a:latin typeface="Roboto"/>
              <a:ea typeface="Roboto"/>
              <a:cs typeface="Roboto"/>
              <a:sym typeface="Roboto"/>
            </a:endParaRPr>
          </a:p>
          <a:p>
            <a:pPr marL="914400" lvl="1" indent="-361950" algn="l" rtl="0">
              <a:lnSpc>
                <a:spcPct val="115000"/>
              </a:lnSpc>
              <a:spcBef>
                <a:spcPts val="0"/>
              </a:spcBef>
              <a:spcAft>
                <a:spcPts val="0"/>
              </a:spcAft>
              <a:buClr>
                <a:srgbClr val="333333"/>
              </a:buClr>
              <a:buSzPts val="2100"/>
              <a:buFont typeface="Roboto"/>
              <a:buAutoNum type="arabicPeriod"/>
            </a:pPr>
            <a:r>
              <a:rPr lang="en-US" sz="2100">
                <a:solidFill>
                  <a:srgbClr val="4B4E53"/>
                </a:solidFill>
                <a:highlight>
                  <a:srgbClr val="FFFFFF"/>
                </a:highlight>
                <a:latin typeface="Roboto"/>
                <a:ea typeface="Roboto"/>
                <a:cs typeface="Roboto"/>
                <a:sym typeface="Roboto"/>
              </a:rPr>
              <a:t>ensure that all students meet the challenging State academic standards.</a:t>
            </a:r>
            <a:endParaRPr/>
          </a:p>
        </p:txBody>
      </p:sp>
    </p:spTree>
  </p:cSld>
  <p:clrMapOvr>
    <a:masterClrMapping/>
  </p:clrMapOvr>
</p:sld>
</file>

<file path=ppt/theme/theme1.xml><?xml version="1.0" encoding="utf-8"?>
<a:theme xmlns:a="http://schemas.openxmlformats.org/drawingml/2006/main" name="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al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2025-09-30T07:00:00+00:00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2A232D6F-86D4-4B77-82A3-19038C573FC6}"/>
</file>

<file path=customXml/itemProps2.xml><?xml version="1.0" encoding="utf-8"?>
<ds:datastoreItem xmlns:ds="http://schemas.openxmlformats.org/officeDocument/2006/customXml" ds:itemID="{7AD7B95B-10B7-4952-A94F-88012FBABBAE}"/>
</file>

<file path=customXml/itemProps3.xml><?xml version="1.0" encoding="utf-8"?>
<ds:datastoreItem xmlns:ds="http://schemas.openxmlformats.org/officeDocument/2006/customXml" ds:itemID="{23754FB5-AB99-48DD-9AE5-34FA03F8D295}"/>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otalTime>0</TotalTime>
  <Words>2159</Words>
  <Application>Microsoft Office PowerPoint</Application>
  <PresentationFormat>Widescreen</PresentationFormat>
  <Paragraphs>253</Paragraphs>
  <Slides>32</Slides>
  <Notes>32</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32</vt:i4>
      </vt:variant>
    </vt:vector>
  </HeadingPairs>
  <TitlesOfParts>
    <vt:vector size="41" baseType="lpstr">
      <vt:lpstr>Merriweather</vt:lpstr>
      <vt:lpstr>Roboto</vt:lpstr>
      <vt:lpstr>Calibri</vt:lpstr>
      <vt:lpstr>Arial</vt:lpstr>
      <vt:lpstr>2021ODE</vt:lpstr>
      <vt:lpstr>Teal_2021ODE</vt:lpstr>
      <vt:lpstr>Blue_2021ODE</vt:lpstr>
      <vt:lpstr>Blue_2021ODE</vt:lpstr>
      <vt:lpstr>2021ODE</vt:lpstr>
      <vt:lpstr>Oregon Title VI Indian Education  Community of Practice</vt:lpstr>
      <vt:lpstr>Introduction</vt:lpstr>
      <vt:lpstr>Welcoming Our Newest Awardees!</vt:lpstr>
      <vt:lpstr>Today’s Agenda -</vt:lpstr>
      <vt:lpstr>Community of Practice - New Traditions</vt:lpstr>
      <vt:lpstr>PowerPoint Presentation</vt:lpstr>
      <vt:lpstr>Purpose of ODE’s Title VI Indian Education Community of Practice</vt:lpstr>
      <vt:lpstr>Title VI, Part A, Indian Education Legislation</vt:lpstr>
      <vt:lpstr>Title VI, Part A, Indian Education Legislation</vt:lpstr>
      <vt:lpstr>Most Important Resource</vt:lpstr>
      <vt:lpstr>Quick Updates from the EASIE Website</vt:lpstr>
      <vt:lpstr>General Formula Grant  Timeline</vt:lpstr>
      <vt:lpstr>Title VI Indian Education Promising Practice Indian Parent Committee</vt:lpstr>
      <vt:lpstr>Indian Parent Committee - EASIE 360 Communities</vt:lpstr>
      <vt:lpstr>Professional Learning Series</vt:lpstr>
      <vt:lpstr>Looking Ahead</vt:lpstr>
      <vt:lpstr>American Indian and Alaska Native Student Success Plan 2025-2030</vt:lpstr>
      <vt:lpstr>Reflection As you read the letter from Assistant Superintendent of the Office of Indian Education April Campbell, identify words or phrases which impact you. Jot down your initial reaction and thoughts after reading it.  Then, we will share out any reflections or reactions you have.</vt:lpstr>
      <vt:lpstr>Five Key Goals to Advance AI/AN Outcomes</vt:lpstr>
      <vt:lpstr>PowerPoint Presentation</vt:lpstr>
      <vt:lpstr>PowerPoint Presentation</vt:lpstr>
      <vt:lpstr>AI/AN Key Indicator Report - Released May 2025</vt:lpstr>
      <vt:lpstr>Using the report to support Native students </vt:lpstr>
      <vt:lpstr>PowerPoint Presentation</vt:lpstr>
      <vt:lpstr>PowerPoint Presentation</vt:lpstr>
      <vt:lpstr>ODE Publicly Available Data and Report</vt:lpstr>
      <vt:lpstr>PowerPoint Presentation</vt:lpstr>
      <vt:lpstr>PowerPoint Presentation</vt:lpstr>
      <vt:lpstr>PowerPoint Presentation</vt:lpstr>
      <vt:lpstr>PowerPoint Presentation</vt:lpstr>
      <vt:lpstr>PowerPoint Presentation</vt:lpstr>
      <vt:lpstr>Contact Stacy Anytime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REECE Raina * ODE</dc:creator>
  <cp:lastModifiedBy>REECE Raina * ODE</cp:lastModifiedBy>
  <cp:revision>1</cp:revision>
  <dcterms:modified xsi:type="dcterms:W3CDTF">2025-09-30T23:57:57Z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