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3.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4.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notesSlides/notesSlide5.xml" ContentType="application/vnd.openxmlformats-officedocument.presentationml.notesSlide+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notesSlides/notesSlide6.xml" ContentType="application/vnd.openxmlformats-officedocument.presentationml.notesSlide+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notesSlides/notesSlide7.xml" ContentType="application/vnd.openxmlformats-officedocument.presentationml.notesSlide+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notesSlides/notesSlide8.xml" ContentType="application/vnd.openxmlformats-officedocument.presentationml.notesSlide+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4"/>
  </p:notesMasterIdLst>
  <p:handoutMasterIdLst>
    <p:handoutMasterId r:id="rId15"/>
  </p:handoutMasterIdLst>
  <p:sldIdLst>
    <p:sldId id="256" r:id="rId5"/>
    <p:sldId id="280" r:id="rId6"/>
    <p:sldId id="281" r:id="rId7"/>
    <p:sldId id="279" r:id="rId8"/>
    <p:sldId id="288" r:id="rId9"/>
    <p:sldId id="289" r:id="rId10"/>
    <p:sldId id="285" r:id="rId11"/>
    <p:sldId id="290" r:id="rId12"/>
    <p:sldId id="291" r:id="rId13"/>
  </p:sldIdLst>
  <p:sldSz cx="12192000" cy="6858000"/>
  <p:notesSz cx="6858000" cy="9144000"/>
  <p:custDataLst>
    <p:tags r:id="rId1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624" userDrawn="1">
          <p15:clr>
            <a:srgbClr val="A4A3A4"/>
          </p15:clr>
        </p15:guide>
        <p15:guide id="3" pos="7056" userDrawn="1">
          <p15:clr>
            <a:srgbClr val="A4A3A4"/>
          </p15:clr>
        </p15:guide>
        <p15:guide id="4" orient="horz" pos="1392" userDrawn="1">
          <p15:clr>
            <a:srgbClr val="A4A3A4"/>
          </p15:clr>
        </p15:guide>
        <p15:guide id="5" orient="horz" pos="312" userDrawn="1">
          <p15:clr>
            <a:srgbClr val="A4A3A4"/>
          </p15:clr>
        </p15:guide>
        <p15:guide id="6" orient="horz" pos="936" userDrawn="1">
          <p15:clr>
            <a:srgbClr val="A4A3A4"/>
          </p15:clr>
        </p15:guide>
        <p15:guide id="7" orient="horz" pos="400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975"/>
    <p:restoredTop sz="94673"/>
  </p:normalViewPr>
  <p:slideViewPr>
    <p:cSldViewPr snapToGrid="0" snapToObjects="1" showGuides="1">
      <p:cViewPr varScale="1">
        <p:scale>
          <a:sx n="67" d="100"/>
          <a:sy n="67" d="100"/>
        </p:scale>
        <p:origin x="125" y="48"/>
      </p:cViewPr>
      <p:guideLst>
        <p:guide pos="624"/>
        <p:guide pos="7056"/>
        <p:guide orient="horz" pos="1392"/>
        <p:guide orient="horz" pos="312"/>
        <p:guide orient="horz" pos="936"/>
        <p:guide orient="horz" pos="4008"/>
      </p:guideLst>
    </p:cSldViewPr>
  </p:slideViewPr>
  <p:notesTextViewPr>
    <p:cViewPr>
      <p:scale>
        <a:sx n="1" d="1"/>
        <a:sy n="1" d="1"/>
      </p:scale>
      <p:origin x="0" y="0"/>
    </p:cViewPr>
  </p:notesTextViewPr>
  <p:notesViewPr>
    <p:cSldViewPr snapToGrid="0" snapToObjects="1" showGuides="1">
      <p:cViewPr varScale="1">
        <p:scale>
          <a:sx n="97" d="100"/>
          <a:sy n="97" d="100"/>
        </p:scale>
        <p:origin x="4328" y="20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tags" Target="tags/tag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51382A92-59A2-E94B-B4EA-B716E7EC923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0607B4F-E01A-8E48-AE41-D99831DA8168}" type="datetimeFigureOut">
              <a:rPr lang="en-US" smtClean="0"/>
              <a:t>3/24/2023</a:t>
            </a:fld>
            <a:endParaRPr lang="en-US"/>
          </a:p>
        </p:txBody>
      </p:sp>
      <p:sp>
        <p:nvSpPr>
          <p:cNvPr id="4" name="Footer Placeholder 3">
            <a:extLst>
              <a:ext uri="{FF2B5EF4-FFF2-40B4-BE49-F238E27FC236}">
                <a16:creationId xmlns:a16="http://schemas.microsoft.com/office/drawing/2014/main" id="{2204165A-990F-9844-AF2A-DD27509DE9E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C6E7ED6E-E692-6041-9AB1-996572A88E7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4542280-914E-1748-9B19-DA3CE3AA6D5C}" type="slidenum">
              <a:rPr lang="en-US" smtClean="0"/>
              <a:t>‹#›</a:t>
            </a:fld>
            <a:endParaRPr lang="en-US"/>
          </a:p>
        </p:txBody>
      </p:sp>
      <p:sp>
        <p:nvSpPr>
          <p:cNvPr id="6" name="Header Placeholder 5">
            <a:extLst>
              <a:ext uri="{FF2B5EF4-FFF2-40B4-BE49-F238E27FC236}">
                <a16:creationId xmlns:a16="http://schemas.microsoft.com/office/drawing/2014/main" id="{BC620CE9-E83C-274A-9319-3CED6B87405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Tree>
    <p:extLst>
      <p:ext uri="{BB962C8B-B14F-4D97-AF65-F5344CB8AC3E}">
        <p14:creationId xmlns:p14="http://schemas.microsoft.com/office/powerpoint/2010/main" val="6158112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CC516DC-1FBC-D842-A341-EBAE3AF8F51A}" type="datetimeFigureOut">
              <a:rPr lang="en-US" smtClean="0"/>
              <a:t>3/24/2023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AA32032-1F54-7041-8EED-BD6D0B7813DA}" type="slidenum">
              <a:rPr lang="en-US" smtClean="0"/>
              <a:t>‹#›</a:t>
            </a:fld>
            <a:endParaRPr lang="en-US"/>
          </a:p>
        </p:txBody>
      </p:sp>
    </p:spTree>
    <p:extLst>
      <p:ext uri="{BB962C8B-B14F-4D97-AF65-F5344CB8AC3E}">
        <p14:creationId xmlns:p14="http://schemas.microsoft.com/office/powerpoint/2010/main" val="32568417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youtube.com/watch?v=pJxrTzfG2bo"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tags" Target="../tags/tag6.xml"/><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hyperlink" Target="http://lc-triballegacy.org/video.php?vid=756&amp;query=resource%20management" TargetMode="External"/><Relationship Id="rId5" Type="http://schemas.openxmlformats.org/officeDocument/2006/relationships/slide" Target="../slides/slide3.xml"/><Relationship Id="rId4"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tags" Target="../tags/tag11.xml"/><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hyperlink" Target="http://lc-triballegacy.org/video.php?vid=760&amp;era=5&amp;subcat=5B" TargetMode="External"/><Relationship Id="rId5" Type="http://schemas.openxmlformats.org/officeDocument/2006/relationships/slide" Target="../slides/slide4.xml"/><Relationship Id="rId4"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tags" Target="../tags/tag16.xml"/><Relationship Id="rId2" Type="http://schemas.openxmlformats.org/officeDocument/2006/relationships/tags" Target="../tags/tag15.xml"/><Relationship Id="rId1" Type="http://schemas.openxmlformats.org/officeDocument/2006/relationships/tags" Target="../tags/tag14.xml"/><Relationship Id="rId5" Type="http://schemas.openxmlformats.org/officeDocument/2006/relationships/slide" Target="../slides/slide5.xml"/><Relationship Id="rId4"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tags" Target="../tags/tag21.xml"/><Relationship Id="rId2" Type="http://schemas.openxmlformats.org/officeDocument/2006/relationships/tags" Target="../tags/tag20.xml"/><Relationship Id="rId1" Type="http://schemas.openxmlformats.org/officeDocument/2006/relationships/tags" Target="../tags/tag19.xml"/><Relationship Id="rId6" Type="http://schemas.openxmlformats.org/officeDocument/2006/relationships/hyperlink" Target="http://lc-triballegacy.org/video.php?vid=808&amp;era=6&amp;subcat=6D" TargetMode="External"/><Relationship Id="rId5" Type="http://schemas.openxmlformats.org/officeDocument/2006/relationships/slide" Target="../slides/slide6.xml"/><Relationship Id="rId4"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tags" Target="../tags/tag26.xml"/><Relationship Id="rId2" Type="http://schemas.openxmlformats.org/officeDocument/2006/relationships/tags" Target="../tags/tag25.xml"/><Relationship Id="rId1" Type="http://schemas.openxmlformats.org/officeDocument/2006/relationships/tags" Target="../tags/tag24.xml"/><Relationship Id="rId5" Type="http://schemas.openxmlformats.org/officeDocument/2006/relationships/slide" Target="../slides/slide7.xml"/><Relationship Id="rId4"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tags" Target="../tags/tag29.xml"/><Relationship Id="rId5" Type="http://schemas.openxmlformats.org/officeDocument/2006/relationships/slide" Target="../slides/slide8.xml"/><Relationship Id="rId4"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tags" Target="../tags/tag37.xml"/><Relationship Id="rId2" Type="http://schemas.openxmlformats.org/officeDocument/2006/relationships/tags" Target="../tags/tag36.xml"/><Relationship Id="rId1" Type="http://schemas.openxmlformats.org/officeDocument/2006/relationships/tags" Target="../tags/tag35.xml"/><Relationship Id="rId5" Type="http://schemas.openxmlformats.org/officeDocument/2006/relationships/slide" Target="../slides/slide9.xml"/><Relationship Id="rId4"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s-US" sz="1200" b="0" i="0" strike="noStrike" cap="none" spc="0" baseline="0">
                <a:solidFill>
                  <a:srgbClr val="000000"/>
                </a:solidFill>
                <a:effectLst/>
                <a:latin typeface="Calibri"/>
                <a:ea typeface="Calibri" panose="020F0502020204030204"/>
                <a:cs typeface="Calibri"/>
              </a:rPr>
              <a:t>El video se puede encontrar en: </a:t>
            </a:r>
            <a:r>
              <a:rPr lang="es-US" sz="1200" b="0" i="0" u="sng" strike="noStrike" cap="none" spc="0" baseline="0">
                <a:solidFill>
                  <a:srgbClr val="0563C1"/>
                </a:solidFill>
                <a:effectLst/>
                <a:uFill>
                  <a:solidFill>
                    <a:srgbClr val="0563C1"/>
                  </a:solidFill>
                </a:uFill>
                <a:latin typeface="Calibri"/>
                <a:ea typeface="Calibri" panose="020F0502020204030204"/>
                <a:cs typeface="Calibri"/>
                <a:hlinkClick r:id="rId3" history="0"/>
              </a:rPr>
              <a:t>https://www.youtube.com/watch?v=pJxrTzfG2bo</a:t>
            </a:r>
            <a:endParaRPr lang="en-US" sz="1200" b="0" i="0" u="none" strike="noStrike" cap="none">
              <a:solidFill>
                <a:schemeClr val="dk1"/>
              </a:solidFill>
              <a:latin typeface="+mn-lt"/>
              <a:ea typeface="Calibri" panose="020F0502020204030204"/>
              <a:cs typeface="Calibri"/>
              <a:sym typeface="Calibri" panose="020F0502020204030204"/>
            </a:endParaRPr>
          </a:p>
          <a:p>
            <a:endParaRPr lang="en-US"/>
          </a:p>
        </p:txBody>
      </p:sp>
      <p:sp>
        <p:nvSpPr>
          <p:cNvPr id="4" name="Slide Number Placeholder 3"/>
          <p:cNvSpPr>
            <a:spLocks noGrp="1"/>
          </p:cNvSpPr>
          <p:nvPr>
            <p:ph type="sldNum" sz="quarter" idx="5"/>
          </p:nvPr>
        </p:nvSpPr>
        <p:spPr/>
        <p:txBody>
          <a:bodyPr/>
          <a:lstStyle/>
          <a:p>
            <a:fld id="{CAA32032-1F54-7041-8EED-BD6D0B7813DA}" type="slidenum">
              <a:rPr lang="en-US" smtClean="0"/>
              <a:t>2</a:t>
            </a:fld>
            <a:endParaRPr lang="en-US"/>
          </a:p>
        </p:txBody>
      </p:sp>
    </p:spTree>
    <p:extLst>
      <p:ext uri="{BB962C8B-B14F-4D97-AF65-F5344CB8AC3E}">
        <p14:creationId xmlns:p14="http://schemas.microsoft.com/office/powerpoint/2010/main" val="10554918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custDataLst>
              <p:tags r:id="rId1"/>
            </p:custDataLst>
          </p:nvPr>
        </p:nvSpPr>
        <p:spPr/>
      </p:sp>
      <p:sp>
        <p:nvSpPr>
          <p:cNvPr id="3" name="Notes Placeholder 2"/>
          <p:cNvSpPr>
            <a:spLocks noGrp="1"/>
          </p:cNvSpPr>
          <p:nvPr>
            <p:ph type="body" idx="1"/>
            <p:custDataLst>
              <p:tags r:id="rId2"/>
            </p:custDataLst>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s-US" sz="1200" b="0" i="0" strike="noStrike" cap="none" spc="0" baseline="0">
                <a:solidFill>
                  <a:srgbClr val="000000"/>
                </a:solidFill>
                <a:effectLst/>
                <a:latin typeface="Calibri"/>
                <a:ea typeface="Calibri" panose="020F0502020204030204"/>
                <a:cs typeface="Calibri"/>
              </a:rPr>
              <a:t>El video se puede encontrar en: </a:t>
            </a:r>
            <a:r>
              <a:rPr lang="es-US" sz="1200" b="0" i="0" u="sng" strike="noStrike" cap="none" spc="0" baseline="0">
                <a:solidFill>
                  <a:srgbClr val="0563C1"/>
                </a:solidFill>
                <a:effectLst/>
                <a:uFill>
                  <a:solidFill>
                    <a:srgbClr val="0563C1"/>
                  </a:solidFill>
                </a:uFill>
                <a:latin typeface="Calibri"/>
                <a:ea typeface="Calibri" panose="020F0502020204030204"/>
                <a:cs typeface="Calibri"/>
                <a:hlinkClick r:id="rId6" history="0"/>
              </a:rPr>
              <a:t>http://lc-triballegacy.org/video.php?vid=756&amp;query=resource%</a:t>
            </a:r>
            <a:r>
              <a:rPr lang="es-US" sz="1200" b="0" i="0" strike="noStrike" cap="none" spc="0" baseline="0">
                <a:solidFill>
                  <a:srgbClr val="0563C1"/>
                </a:solidFill>
                <a:effectLst/>
                <a:latin typeface="Calibri"/>
                <a:ea typeface="Calibri" panose="020F0502020204030204"/>
                <a:cs typeface="Calibri"/>
                <a:hlinkClick r:id="rId6" history="0"/>
              </a:rPr>
              <a:t>20gestión</a:t>
            </a:r>
            <a:r>
              <a:rPr lang="es-US" sz="1200" b="0" i="0" strike="noStrike" cap="none" spc="0" baseline="0">
                <a:solidFill>
                  <a:srgbClr val="0563C1"/>
                </a:solidFill>
                <a:effectLst/>
                <a:latin typeface="Calibri"/>
                <a:ea typeface="Calibri" panose="020F0502020204030204"/>
                <a:cs typeface="Calibri"/>
              </a:rPr>
              <a:t>  </a:t>
            </a:r>
            <a:r>
              <a:rPr lang="es-US" sz="1200" b="1" i="0" strike="noStrike" cap="none" spc="0" baseline="0">
                <a:solidFill>
                  <a:srgbClr val="000000"/>
                </a:solidFill>
                <a:effectLst/>
                <a:latin typeface="Calibri"/>
                <a:ea typeface="Calibri" panose="020F0502020204030204"/>
                <a:cs typeface="Calibri"/>
              </a:rPr>
              <a:t>Adobe Flash debe estar habilitado</a:t>
            </a:r>
            <a:endParaRPr lang="en-US" sz="1200" b="0" i="0" u="none" strike="noStrike" cap="none">
              <a:solidFill>
                <a:schemeClr val="dk1"/>
              </a:solidFill>
              <a:latin typeface="+mn-lt"/>
              <a:ea typeface="Calibri" panose="020F0502020204030204"/>
              <a:cs typeface="Calibri"/>
              <a:sym typeface="Calibri" panose="020F0502020204030204"/>
            </a:endParaRPr>
          </a:p>
          <a:p>
            <a:endParaRPr lang="en-US"/>
          </a:p>
        </p:txBody>
      </p:sp>
      <p:sp>
        <p:nvSpPr>
          <p:cNvPr id="4" name="Slide Number Placeholder 3"/>
          <p:cNvSpPr>
            <a:spLocks noGrp="1"/>
          </p:cNvSpPr>
          <p:nvPr>
            <p:ph type="sldNum" sz="quarter" idx="5"/>
            <p:custDataLst>
              <p:tags r:id="rId3"/>
            </p:custDataLst>
          </p:nvPr>
        </p:nvSpPr>
        <p:spPr/>
        <p:txBody>
          <a:bodyPr/>
          <a:lstStyle/>
          <a:p>
            <a:fld id="{CAA32032-1F54-7041-8EED-BD6D0B7813DA}" type="slidenum">
              <a:rPr lang="en-US" smtClean="0"/>
              <a:t>3</a:t>
            </a:fld>
            <a:endParaRPr lang="en-US"/>
          </a:p>
        </p:txBody>
      </p:sp>
    </p:spTree>
    <p:extLst>
      <p:ext uri="{BB962C8B-B14F-4D97-AF65-F5344CB8AC3E}">
        <p14:creationId xmlns:p14="http://schemas.microsoft.com/office/powerpoint/2010/main" val="4197024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custDataLst>
              <p:tags r:id="rId1"/>
            </p:custDataLst>
          </p:nvPr>
        </p:nvSpPr>
        <p:spPr/>
      </p:sp>
      <p:sp>
        <p:nvSpPr>
          <p:cNvPr id="3" name="Notes Placeholder 2"/>
          <p:cNvSpPr>
            <a:spLocks noGrp="1"/>
          </p:cNvSpPr>
          <p:nvPr>
            <p:ph type="body" idx="1"/>
            <p:custDataLst>
              <p:tags r:id="rId2"/>
            </p:custDataLst>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s-US" sz="1200" b="0" i="0" strike="noStrike" cap="none" spc="0" baseline="0">
                <a:solidFill>
                  <a:srgbClr val="000000"/>
                </a:solidFill>
                <a:effectLst/>
                <a:latin typeface="Calibri"/>
                <a:ea typeface="Calibri" panose="020F0502020204030204"/>
                <a:cs typeface="Calibri"/>
              </a:rPr>
              <a:t>El video se puede encontrar en: </a:t>
            </a:r>
            <a:r>
              <a:rPr lang="es-US" sz="1200" b="0" i="0" u="sng" strike="noStrike" cap="none" spc="0" baseline="0">
                <a:solidFill>
                  <a:srgbClr val="0563C1"/>
                </a:solidFill>
                <a:effectLst/>
                <a:uFill>
                  <a:solidFill>
                    <a:srgbClr val="0563C1"/>
                  </a:solidFill>
                </a:uFill>
                <a:latin typeface="Calibri"/>
                <a:ea typeface="Calibri" panose="020F0502020204030204"/>
                <a:cs typeface="Calibri"/>
                <a:hlinkClick r:id="rId6" history="0"/>
              </a:rPr>
              <a:t>http://lc-triballegacy.org/video.php?vid=760&amp;era=5&amp;subcat=5B</a:t>
            </a:r>
            <a:r>
              <a:rPr lang="es-US" sz="1200" b="0" i="0" u="sng" strike="noStrike" cap="none" spc="0" baseline="0">
                <a:solidFill>
                  <a:srgbClr val="0563C1"/>
                </a:solidFill>
                <a:effectLst/>
                <a:uFill>
                  <a:solidFill>
                    <a:srgbClr val="0563C1"/>
                  </a:solidFill>
                </a:uFill>
                <a:latin typeface="Calibri"/>
                <a:ea typeface="Calibri" panose="020F0502020204030204"/>
                <a:cs typeface="Calibri"/>
              </a:rPr>
              <a:t> </a:t>
            </a:r>
            <a:r>
              <a:rPr lang="es-US" sz="1200" b="1" i="0" strike="noStrike" cap="none" spc="0" baseline="0">
                <a:solidFill>
                  <a:srgbClr val="000000"/>
                </a:solidFill>
                <a:effectLst/>
                <a:latin typeface="Calibri"/>
                <a:ea typeface="Calibri" panose="020F0502020204030204"/>
                <a:cs typeface="Calibri"/>
              </a:rPr>
              <a:t>Adobe Flash debe estar habilitado</a:t>
            </a:r>
            <a:endParaRPr lang="en-US"/>
          </a:p>
        </p:txBody>
      </p:sp>
      <p:sp>
        <p:nvSpPr>
          <p:cNvPr id="4" name="Slide Number Placeholder 3"/>
          <p:cNvSpPr>
            <a:spLocks noGrp="1"/>
          </p:cNvSpPr>
          <p:nvPr>
            <p:ph type="sldNum" sz="quarter" idx="5"/>
            <p:custDataLst>
              <p:tags r:id="rId3"/>
            </p:custDataLst>
          </p:nvPr>
        </p:nvSpPr>
        <p:spPr/>
        <p:txBody>
          <a:bodyPr/>
          <a:lstStyle/>
          <a:p>
            <a:fld id="{CAA32032-1F54-7041-8EED-BD6D0B7813DA}" type="slidenum">
              <a:rPr lang="en-US" smtClean="0"/>
              <a:t>4</a:t>
            </a:fld>
            <a:endParaRPr lang="en-US"/>
          </a:p>
        </p:txBody>
      </p:sp>
    </p:spTree>
    <p:extLst>
      <p:ext uri="{BB962C8B-B14F-4D97-AF65-F5344CB8AC3E}">
        <p14:creationId xmlns:p14="http://schemas.microsoft.com/office/powerpoint/2010/main" val="33839861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custDataLst>
              <p:tags r:id="rId1"/>
            </p:custDataLst>
          </p:nvPr>
        </p:nvSpPr>
        <p:spPr/>
      </p:sp>
      <p:sp>
        <p:nvSpPr>
          <p:cNvPr id="3" name="Notes Placeholder 2"/>
          <p:cNvSpPr>
            <a:spLocks noGrp="1"/>
          </p:cNvSpPr>
          <p:nvPr>
            <p:ph type="body" idx="1"/>
            <p:custDataLst>
              <p:tags r:id="rId2"/>
            </p:custDataLst>
          </p:nvPr>
        </p:nvSpPr>
        <p:spPr/>
        <p:txBody>
          <a:bodyPr/>
          <a:lstStyle/>
          <a:p>
            <a:pPr marL="0" lvl="0" indent="0" algn="l" rtl="0">
              <a:spcBef>
                <a:spcPct val="0"/>
              </a:spcBef>
              <a:spcAft>
                <a:spcPct val="0"/>
              </a:spcAft>
              <a:buNone/>
            </a:pPr>
            <a:r>
              <a:rPr lang="es-US" sz="1200" b="0" i="0" strike="noStrike" cap="none" spc="0" baseline="0">
                <a:solidFill>
                  <a:srgbClr val="000000"/>
                </a:solidFill>
                <a:effectLst/>
                <a:latin typeface="Calibri"/>
                <a:ea typeface="Calibri" panose="020F0502020204030204"/>
                <a:cs typeface="Calibri"/>
              </a:rPr>
              <a:t>De: https://i2.wp.com/schoolingtheworld.org/wp-content/uploads/2013/01/CommonGroundCircles.jpg</a:t>
            </a:r>
            <a:endParaRPr lang="en-US"/>
          </a:p>
        </p:txBody>
      </p:sp>
      <p:sp>
        <p:nvSpPr>
          <p:cNvPr id="4" name="Slide Number Placeholder 3"/>
          <p:cNvSpPr>
            <a:spLocks noGrp="1"/>
          </p:cNvSpPr>
          <p:nvPr>
            <p:ph type="sldNum" sz="quarter" idx="5"/>
            <p:custDataLst>
              <p:tags r:id="rId3"/>
            </p:custDataLst>
          </p:nvPr>
        </p:nvSpPr>
        <p:spPr/>
        <p:txBody>
          <a:bodyPr/>
          <a:lstStyle/>
          <a:p>
            <a:fld id="{CAA32032-1F54-7041-8EED-BD6D0B7813DA}" type="slidenum">
              <a:rPr lang="en-US" smtClean="0"/>
              <a:t>5</a:t>
            </a:fld>
            <a:endParaRPr lang="en-US"/>
          </a:p>
        </p:txBody>
      </p:sp>
    </p:spTree>
    <p:extLst>
      <p:ext uri="{BB962C8B-B14F-4D97-AF65-F5344CB8AC3E}">
        <p14:creationId xmlns:p14="http://schemas.microsoft.com/office/powerpoint/2010/main" val="38919584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custDataLst>
              <p:tags r:id="rId1"/>
            </p:custDataLst>
          </p:nvPr>
        </p:nvSpPr>
        <p:spPr/>
      </p:sp>
      <p:sp>
        <p:nvSpPr>
          <p:cNvPr id="3" name="Notes Placeholder 2"/>
          <p:cNvSpPr>
            <a:spLocks noGrp="1"/>
          </p:cNvSpPr>
          <p:nvPr>
            <p:ph type="body" idx="1"/>
            <p:custDataLst>
              <p:tags r:id="rId2"/>
            </p:custDataLst>
          </p:nvPr>
        </p:nvSpPr>
        <p:spPr/>
        <p:txBody>
          <a:bodyPr/>
          <a:lstStyle/>
          <a:p>
            <a:pPr marL="0" marR="0" lvl="0" indent="0" algn="l" defTabSz="914400" rtl="0" eaLnBrk="1" fontAlgn="auto" latinLnBrk="0" hangingPunct="1">
              <a:lnSpc>
                <a:spcPct val="100000"/>
              </a:lnSpc>
              <a:spcBef>
                <a:spcPct val="0"/>
              </a:spcBef>
              <a:spcAft>
                <a:spcPct val="0"/>
              </a:spcAft>
              <a:buClr>
                <a:srgbClr val="000000"/>
              </a:buClr>
              <a:buSzPts val="1400"/>
              <a:buFont typeface="Arial"/>
              <a:buNone/>
              <a:defRPr/>
            </a:pPr>
            <a:r>
              <a:rPr lang="es-US" sz="1200" b="0" i="0" strike="noStrike" cap="none" spc="0" baseline="0">
                <a:solidFill>
                  <a:srgbClr val="000000"/>
                </a:solidFill>
                <a:effectLst/>
                <a:latin typeface="Calibri"/>
                <a:ea typeface="Calibri" panose="020F0502020204030204"/>
                <a:cs typeface="Calibri"/>
              </a:rPr>
              <a:t>Video disponible en </a:t>
            </a:r>
            <a:r>
              <a:rPr lang="es-US" sz="1200" b="0" i="0" u="sng" strike="noStrike" cap="none" spc="0" baseline="0">
                <a:solidFill>
                  <a:srgbClr val="0563C1"/>
                </a:solidFill>
                <a:effectLst/>
                <a:uFill>
                  <a:solidFill>
                    <a:srgbClr val="0563C1"/>
                  </a:solidFill>
                </a:uFill>
                <a:latin typeface="Calibri"/>
                <a:ea typeface="Calibri" panose="020F0502020204030204"/>
                <a:cs typeface="Calibri"/>
                <a:hlinkClick r:id="rId6" history="0"/>
              </a:rPr>
              <a:t>http://lc-triballegacy.org/video.php?vid=808&amp;era=6&amp;subcat=6D</a:t>
            </a:r>
            <a:r>
              <a:rPr lang="es-US" sz="1200" b="0" i="0" strike="noStrike" cap="none" spc="0" baseline="0">
                <a:solidFill>
                  <a:srgbClr val="000000"/>
                </a:solidFill>
                <a:effectLst/>
                <a:latin typeface="Calibri"/>
                <a:ea typeface="Calibri" panose="020F0502020204030204"/>
                <a:cs typeface="Calibri"/>
              </a:rPr>
              <a:t>  </a:t>
            </a:r>
            <a:r>
              <a:rPr lang="es-US" sz="1200" b="1" i="0" strike="noStrike" cap="none" spc="0" baseline="0">
                <a:solidFill>
                  <a:srgbClr val="000000"/>
                </a:solidFill>
                <a:effectLst/>
                <a:latin typeface="Calibri"/>
                <a:ea typeface="Calibri" panose="020F0502020204030204"/>
                <a:cs typeface="Calibri"/>
              </a:rPr>
              <a:t>Adobe Flash debe estar habilitado</a:t>
            </a:r>
          </a:p>
        </p:txBody>
      </p:sp>
      <p:sp>
        <p:nvSpPr>
          <p:cNvPr id="4" name="Slide Number Placeholder 3"/>
          <p:cNvSpPr>
            <a:spLocks noGrp="1"/>
          </p:cNvSpPr>
          <p:nvPr>
            <p:ph type="sldNum" sz="quarter" idx="5"/>
            <p:custDataLst>
              <p:tags r:id="rId3"/>
            </p:custDataLst>
          </p:nvPr>
        </p:nvSpPr>
        <p:spPr/>
        <p:txBody>
          <a:bodyPr/>
          <a:lstStyle/>
          <a:p>
            <a:fld id="{CAA32032-1F54-7041-8EED-BD6D0B7813DA}" type="slidenum">
              <a:rPr lang="en-US" smtClean="0"/>
              <a:t>6</a:t>
            </a:fld>
            <a:endParaRPr lang="en-US"/>
          </a:p>
        </p:txBody>
      </p:sp>
    </p:spTree>
    <p:extLst>
      <p:ext uri="{BB962C8B-B14F-4D97-AF65-F5344CB8AC3E}">
        <p14:creationId xmlns:p14="http://schemas.microsoft.com/office/powerpoint/2010/main" val="22584182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custDataLst>
              <p:tags r:id="rId1"/>
            </p:custDataLst>
          </p:nvPr>
        </p:nvSpPr>
        <p:spPr/>
      </p:sp>
      <p:sp>
        <p:nvSpPr>
          <p:cNvPr id="3" name="Notes Placeholder 2"/>
          <p:cNvSpPr>
            <a:spLocks noGrp="1"/>
          </p:cNvSpPr>
          <p:nvPr>
            <p:ph type="body" idx="1"/>
            <p:custDataLst>
              <p:tags r:id="rId2"/>
            </p:custDataLst>
          </p:nvPr>
        </p:nvSpPr>
        <p:spPr/>
        <p:txBody>
          <a:bodyPr/>
          <a:lstStyle/>
          <a:p>
            <a:endParaRPr lang="en-US"/>
          </a:p>
        </p:txBody>
      </p:sp>
      <p:sp>
        <p:nvSpPr>
          <p:cNvPr id="4" name="Slide Number Placeholder 3"/>
          <p:cNvSpPr>
            <a:spLocks noGrp="1"/>
          </p:cNvSpPr>
          <p:nvPr>
            <p:ph type="sldNum" sz="quarter" idx="5"/>
            <p:custDataLst>
              <p:tags r:id="rId3"/>
            </p:custDataLst>
          </p:nvPr>
        </p:nvSpPr>
        <p:spPr/>
        <p:txBody>
          <a:bodyPr/>
          <a:lstStyle/>
          <a:p>
            <a:fld id="{CAA32032-1F54-7041-8EED-BD6D0B7813DA}" type="slidenum">
              <a:rPr lang="en-US" smtClean="0"/>
              <a:t>7</a:t>
            </a:fld>
            <a:endParaRPr lang="en-US"/>
          </a:p>
        </p:txBody>
      </p:sp>
    </p:spTree>
    <p:extLst>
      <p:ext uri="{BB962C8B-B14F-4D97-AF65-F5344CB8AC3E}">
        <p14:creationId xmlns:p14="http://schemas.microsoft.com/office/powerpoint/2010/main" val="23813548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custDataLst>
              <p:tags r:id="rId1"/>
            </p:custDataLst>
          </p:nvPr>
        </p:nvSpPr>
        <p:spPr/>
      </p:sp>
      <p:sp>
        <p:nvSpPr>
          <p:cNvPr id="3" name="Notes Placeholder 2"/>
          <p:cNvSpPr>
            <a:spLocks noGrp="1"/>
          </p:cNvSpPr>
          <p:nvPr>
            <p:ph type="body" idx="1"/>
            <p:custDataLst>
              <p:tags r:id="rId2"/>
            </p:custDataLst>
          </p:nvPr>
        </p:nvSpPr>
        <p:spPr/>
        <p:txBody>
          <a:bodyPr/>
          <a:lstStyle/>
          <a:p>
            <a:endParaRPr lang="en-US"/>
          </a:p>
        </p:txBody>
      </p:sp>
      <p:sp>
        <p:nvSpPr>
          <p:cNvPr id="4" name="Slide Number Placeholder 3"/>
          <p:cNvSpPr>
            <a:spLocks noGrp="1"/>
          </p:cNvSpPr>
          <p:nvPr>
            <p:ph type="sldNum" sz="quarter" idx="5"/>
            <p:custDataLst>
              <p:tags r:id="rId3"/>
            </p:custDataLst>
          </p:nvPr>
        </p:nvSpPr>
        <p:spPr/>
        <p:txBody>
          <a:bodyPr/>
          <a:lstStyle/>
          <a:p>
            <a:fld id="{CAA32032-1F54-7041-8EED-BD6D0B7813DA}" type="slidenum">
              <a:rPr lang="en-US" smtClean="0"/>
              <a:t>8</a:t>
            </a:fld>
            <a:endParaRPr lang="en-US"/>
          </a:p>
        </p:txBody>
      </p:sp>
    </p:spTree>
    <p:extLst>
      <p:ext uri="{BB962C8B-B14F-4D97-AF65-F5344CB8AC3E}">
        <p14:creationId xmlns:p14="http://schemas.microsoft.com/office/powerpoint/2010/main" val="37353914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custDataLst>
              <p:tags r:id="rId1"/>
            </p:custDataLst>
          </p:nvPr>
        </p:nvSpPr>
        <p:spPr/>
      </p:sp>
      <p:sp>
        <p:nvSpPr>
          <p:cNvPr id="3" name="Notes Placeholder 2"/>
          <p:cNvSpPr>
            <a:spLocks noGrp="1"/>
          </p:cNvSpPr>
          <p:nvPr>
            <p:ph type="body" idx="1"/>
            <p:custDataLst>
              <p:tags r:id="rId2"/>
            </p:custDataLst>
          </p:nvPr>
        </p:nvSpPr>
        <p:spPr/>
        <p:txBody>
          <a:bodyPr/>
          <a:lstStyle/>
          <a:p>
            <a:pPr marL="0" marR="0" lvl="0" indent="0" algn="l" defTabSz="914400" rtl="0" eaLnBrk="1" fontAlgn="auto" latinLnBrk="0" hangingPunct="1">
              <a:lnSpc>
                <a:spcPct val="100000"/>
              </a:lnSpc>
              <a:spcBef>
                <a:spcPct val="0"/>
              </a:spcBef>
              <a:spcAft>
                <a:spcPct val="0"/>
              </a:spcAft>
              <a:buClr>
                <a:srgbClr val="000000"/>
              </a:buClr>
              <a:buSzPts val="1400"/>
              <a:buFont typeface="Arial"/>
              <a:buNone/>
              <a:defRPr/>
            </a:pPr>
            <a:endParaRPr lang="en-US" b="1"/>
          </a:p>
        </p:txBody>
      </p:sp>
      <p:sp>
        <p:nvSpPr>
          <p:cNvPr id="4" name="Slide Number Placeholder 3"/>
          <p:cNvSpPr>
            <a:spLocks noGrp="1"/>
          </p:cNvSpPr>
          <p:nvPr>
            <p:ph type="sldNum" sz="quarter" idx="5"/>
            <p:custDataLst>
              <p:tags r:id="rId3"/>
            </p:custDataLst>
          </p:nvPr>
        </p:nvSpPr>
        <p:spPr/>
        <p:txBody>
          <a:bodyPr/>
          <a:lstStyle/>
          <a:p>
            <a:fld id="{CAA32032-1F54-7041-8EED-BD6D0B7813DA}" type="slidenum">
              <a:rPr lang="en-US" smtClean="0"/>
              <a:t>9</a:t>
            </a:fld>
            <a:endParaRPr lang="en-US"/>
          </a:p>
        </p:txBody>
      </p:sp>
    </p:spTree>
    <p:extLst>
      <p:ext uri="{BB962C8B-B14F-4D97-AF65-F5344CB8AC3E}">
        <p14:creationId xmlns:p14="http://schemas.microsoft.com/office/powerpoint/2010/main" val="34634872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9FC9FC1-764D-4B44-91A3-F099B13B3DA1}"/>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a:t>Header goes here</a:t>
            </a:r>
          </a:p>
        </p:txBody>
      </p:sp>
    </p:spTree>
    <p:extLst>
      <p:ext uri="{BB962C8B-B14F-4D97-AF65-F5344CB8AC3E}">
        <p14:creationId xmlns:p14="http://schemas.microsoft.com/office/powerpoint/2010/main" val="2746987034"/>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220DC6B-F0C6-1F4A-A6CA-E0ED4F42A45B}"/>
              </a:ext>
            </a:extLst>
          </p:cNvPr>
          <p:cNvSpPr>
            <a:spLocks noGrp="1"/>
          </p:cNvSpPr>
          <p:nvPr>
            <p:ph idx="1"/>
          </p:nvPr>
        </p:nvSpPr>
        <p:spPr>
          <a:xfrm>
            <a:off x="1004046" y="1825625"/>
            <a:ext cx="9861176"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1">
            <a:extLst>
              <a:ext uri="{FF2B5EF4-FFF2-40B4-BE49-F238E27FC236}">
                <a16:creationId xmlns:a16="http://schemas.microsoft.com/office/drawing/2014/main" id="{465C4486-4B87-6A42-827E-8E1B5D29D0C2}"/>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a:t>Header goes here</a:t>
            </a:r>
          </a:p>
        </p:txBody>
      </p:sp>
    </p:spTree>
    <p:extLst>
      <p:ext uri="{BB962C8B-B14F-4D97-AF65-F5344CB8AC3E}">
        <p14:creationId xmlns:p14="http://schemas.microsoft.com/office/powerpoint/2010/main" val="2533002960"/>
      </p:ext>
    </p:extLst>
  </p:cSld>
  <p:clrMapOvr>
    <a:masterClrMapping/>
  </p:clrMapOvr>
  <p:transition/>
  <p:extLst>
    <p:ext uri="{DCECCB84-F9BA-43D5-87BE-67443E8EF086}">
      <p15:sldGuideLst xmlns:p15="http://schemas.microsoft.com/office/powerpoint/2012/main">
        <p15:guide id="1" orient="horz" pos="1152" userDrawn="1">
          <p15:clr>
            <a:srgbClr val="FBAE40"/>
          </p15:clr>
        </p15:guide>
        <p15:guide id="2" orient="horz" pos="312" userDrawn="1">
          <p15:clr>
            <a:srgbClr val="FBAE40"/>
          </p15:clr>
        </p15:guide>
        <p15:guide id="3" pos="624"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A2E3643-BE44-9A40-B13C-C20C0E576FAF}"/>
              </a:ext>
            </a:extLst>
          </p:cNvPr>
          <p:cNvSpPr>
            <a:spLocks noGrp="1"/>
          </p:cNvSpPr>
          <p:nvPr>
            <p:ph type="ctrTitle" hasCustomPrompt="1"/>
          </p:nvPr>
        </p:nvSpPr>
        <p:spPr>
          <a:xfrm>
            <a:off x="967946" y="2480073"/>
            <a:ext cx="9144000" cy="1655806"/>
          </a:xfrm>
          <a:prstGeom prst="rect">
            <a:avLst/>
          </a:prstGeom>
        </p:spPr>
        <p:txBody>
          <a:bodyPr lIns="0" tIns="0" rIns="0" bIns="0" anchor="t" anchorCtr="0">
            <a:noAutofit/>
          </a:bodyPr>
          <a:lstStyle>
            <a:lvl1pPr>
              <a:defRPr sz="6000">
                <a:solidFill>
                  <a:srgbClr val="1B73B9"/>
                </a:solidFill>
              </a:defRPr>
            </a:lvl1pPr>
          </a:lstStyle>
          <a:p>
            <a:pPr algn="l"/>
            <a:r>
              <a:rPr lang="en-US"/>
              <a:t>Title</a:t>
            </a:r>
          </a:p>
        </p:txBody>
      </p:sp>
    </p:spTree>
    <p:extLst>
      <p:ext uri="{BB962C8B-B14F-4D97-AF65-F5344CB8AC3E}">
        <p14:creationId xmlns:p14="http://schemas.microsoft.com/office/powerpoint/2010/main" val="4177468865"/>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D8F4644-8671-9F4C-BB8E-F21EE43B9F5B}"/>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a:t>Header goes here</a:t>
            </a:r>
          </a:p>
        </p:txBody>
      </p:sp>
      <p:sp>
        <p:nvSpPr>
          <p:cNvPr id="8" name="Title 1">
            <a:extLst>
              <a:ext uri="{FF2B5EF4-FFF2-40B4-BE49-F238E27FC236}">
                <a16:creationId xmlns:a16="http://schemas.microsoft.com/office/drawing/2014/main" id="{5D147E33-80AE-2A44-A5B1-C8FFCCA49685}"/>
              </a:ext>
            </a:extLst>
          </p:cNvPr>
          <p:cNvSpPr txBox="1"/>
          <p:nvPr userDrawn="1"/>
        </p:nvSpPr>
        <p:spPr>
          <a:xfrm>
            <a:off x="1004046" y="2400300"/>
            <a:ext cx="9484660" cy="3205370"/>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pPr>
            <a:r>
              <a:rPr lang="es-US" sz="3200" b="0" i="0" strike="noStrike" cap="none" spc="0" baseline="0">
                <a:solidFill>
                  <a:srgbClr val="404040"/>
                </a:solidFill>
                <a:effectLst/>
                <a:latin typeface="Helvetica Neue Light"/>
                <a:ea typeface="Helvetica Neue Light"/>
                <a:cs typeface="Helvetica Neue Light"/>
              </a:rPr>
              <a:t>Lorem ipsum dolor sit amet, consectetur adipiscing elit, sed do eiusmod tempor incididunt ut labore et dolore magna aliqua. Ut enim ad minim veniam, quis nostrud exercitation ullamco laboris nisi ut aliquip ex ea commodo consequat.</a:t>
            </a:r>
          </a:p>
          <a:p>
            <a:pPr algn="l"/>
            <a:endParaRPr lang="en-US" sz="3200">
              <a:solidFill>
                <a:schemeClr val="tx1">
                  <a:lumMod val="75000"/>
                  <a:lumOff val="25000"/>
                </a:schemeClr>
              </a:solidFill>
              <a:latin typeface="Helvetica Neue Light" panose="02000403000000020004" pitchFamily="2" charset="0"/>
              <a:ea typeface="Helvetica Neue Light" panose="02000403000000020004" pitchFamily="2" charset="0"/>
            </a:endParaRPr>
          </a:p>
          <a:p>
            <a:pPr algn="l"/>
            <a:endParaRPr lang="en-US" sz="3200">
              <a:solidFill>
                <a:schemeClr val="tx1">
                  <a:lumMod val="75000"/>
                  <a:lumOff val="25000"/>
                </a:schemeClr>
              </a:solidFill>
              <a:latin typeface="Helvetica Neue Light" panose="02000403000000020004" pitchFamily="2" charset="0"/>
              <a:ea typeface="Helvetica Neue Light" panose="02000403000000020004" pitchFamily="2" charset="0"/>
            </a:endParaRPr>
          </a:p>
        </p:txBody>
      </p:sp>
    </p:spTree>
    <p:extLst>
      <p:ext uri="{BB962C8B-B14F-4D97-AF65-F5344CB8AC3E}">
        <p14:creationId xmlns:p14="http://schemas.microsoft.com/office/powerpoint/2010/main" val="1484616802"/>
      </p:ext>
    </p:extLst>
  </p:cSld>
  <p:clrMapOvr>
    <a:masterClrMapping/>
  </p:clrMapOvr>
  <p:transition/>
  <p:extLst>
    <p:ext uri="{DCECCB84-F9BA-43D5-87BE-67443E8EF086}">
      <p15:sldGuideLst xmlns:p15="http://schemas.microsoft.com/office/powerpoint/2012/main">
        <p15:guide id="1" orient="horz" pos="1512" userDrawn="1">
          <p15:clr>
            <a:srgbClr val="FBAE40"/>
          </p15:clr>
        </p15:guide>
        <p15:guide id="2" orient="horz" pos="312" userDrawn="1">
          <p15:clr>
            <a:srgbClr val="FBAE40"/>
          </p15:clr>
        </p15:guide>
        <p15:guide id="3" pos="624"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D8F4644-8671-9F4C-BB8E-F21EE43B9F5B}"/>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a:t>Header goes here</a:t>
            </a:r>
          </a:p>
        </p:txBody>
      </p:sp>
      <p:sp>
        <p:nvSpPr>
          <p:cNvPr id="4" name="Title 1">
            <a:extLst>
              <a:ext uri="{FF2B5EF4-FFF2-40B4-BE49-F238E27FC236}">
                <a16:creationId xmlns:a16="http://schemas.microsoft.com/office/drawing/2014/main" id="{60B204CB-F132-9845-8A82-AE290FD8A871}"/>
              </a:ext>
            </a:extLst>
          </p:cNvPr>
          <p:cNvSpPr txBox="1"/>
          <p:nvPr userDrawn="1"/>
        </p:nvSpPr>
        <p:spPr>
          <a:xfrm>
            <a:off x="1004046" y="2401824"/>
            <a:ext cx="9292893" cy="3791448"/>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marL="457200" indent="-457200" algn="l">
              <a:lnSpc>
                <a:spcPct val="100000"/>
              </a:lnSpc>
              <a:spcAft>
                <a:spcPts val="1200"/>
              </a:spcAft>
              <a:buFont typeface="Arial" panose="020B0604020202020204" pitchFamily="34" charset="0"/>
              <a:buChar char="•"/>
            </a:pPr>
            <a:r>
              <a:rPr lang="es-US" sz="2800" b="0" i="0" strike="noStrike" cap="none" spc="0" baseline="0">
                <a:solidFill>
                  <a:srgbClr val="404040"/>
                </a:solidFill>
                <a:effectLst/>
                <a:latin typeface="Helvetica Neue Light"/>
                <a:ea typeface="Helvetica Neue Light"/>
                <a:cs typeface="Helvetica Neue Light"/>
              </a:rPr>
              <a:t>Lorem ipsum dolor sit amet, consectetur adipiscing elit, sed do eiusmod tempor.</a:t>
            </a:r>
          </a:p>
          <a:p>
            <a:pPr marL="457200" indent="-457200" algn="l">
              <a:lnSpc>
                <a:spcPct val="100000"/>
              </a:lnSpc>
              <a:spcAft>
                <a:spcPts val="1200"/>
              </a:spcAft>
              <a:buFont typeface="Arial" panose="020B0604020202020204" pitchFamily="34" charset="0"/>
              <a:buChar char="•"/>
            </a:pPr>
            <a:r>
              <a:rPr lang="es-US" sz="2800" b="0" i="0" strike="noStrike" cap="none" spc="0" baseline="0">
                <a:solidFill>
                  <a:srgbClr val="404040"/>
                </a:solidFill>
                <a:effectLst/>
                <a:latin typeface="Helvetica Neue Light"/>
                <a:ea typeface="Helvetica Neue Light"/>
                <a:cs typeface="Helvetica Neue Light"/>
              </a:rPr>
              <a:t>Lorem ipsum dolor sit amet, consectetur adipiscing elit, sed do eiusmod tempor.</a:t>
            </a:r>
          </a:p>
          <a:p>
            <a:pPr marL="457200" indent="-457200" algn="l">
              <a:lnSpc>
                <a:spcPct val="100000"/>
              </a:lnSpc>
              <a:spcAft>
                <a:spcPts val="1200"/>
              </a:spcAft>
              <a:buFont typeface="Arial" panose="020B0604020202020204" pitchFamily="34" charset="0"/>
              <a:buChar char="•"/>
            </a:pPr>
            <a:r>
              <a:rPr lang="es-US" sz="2800" b="0" i="0" strike="noStrike" cap="none" spc="0" baseline="0">
                <a:solidFill>
                  <a:srgbClr val="404040"/>
                </a:solidFill>
                <a:effectLst/>
                <a:latin typeface="Helvetica Neue Light"/>
                <a:ea typeface="Helvetica Neue Light"/>
                <a:cs typeface="Helvetica Neue Light"/>
              </a:rPr>
              <a:t>Lorem ipsum dolor sit amet, consectetur adipiscing elit, sed do eiusmod tempor.</a:t>
            </a:r>
          </a:p>
        </p:txBody>
      </p:sp>
    </p:spTree>
    <p:extLst>
      <p:ext uri="{BB962C8B-B14F-4D97-AF65-F5344CB8AC3E}">
        <p14:creationId xmlns:p14="http://schemas.microsoft.com/office/powerpoint/2010/main" val="2155880779"/>
      </p:ext>
    </p:extLst>
  </p:cSld>
  <p:clrMapOvr>
    <a:masterClrMapping/>
  </p:clrMapOvr>
  <p:transition/>
  <p:extLst>
    <p:ext uri="{DCECCB84-F9BA-43D5-87BE-67443E8EF086}">
      <p15:sldGuideLst xmlns:p15="http://schemas.microsoft.com/office/powerpoint/2012/main">
        <p15:guide id="1" orient="horz" pos="1512">
          <p15:clr>
            <a:srgbClr val="FBAE40"/>
          </p15:clr>
        </p15:guide>
        <p15:guide id="2" orient="horz" pos="312">
          <p15:clr>
            <a:srgbClr val="FBAE40"/>
          </p15:clr>
        </p15:guide>
        <p15:guide id="3" pos="624">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53223E14-6CE7-BF4E-AAD5-05A4122466C2}"/>
              </a:ext>
            </a:extLst>
          </p:cNvPr>
          <p:cNvSpPr>
            <a:spLocks noGrp="1"/>
          </p:cNvSpPr>
          <p:nvPr>
            <p:ph type="ctrTitle" hasCustomPrompt="1"/>
          </p:nvPr>
        </p:nvSpPr>
        <p:spPr>
          <a:xfrm>
            <a:off x="4512364" y="495300"/>
            <a:ext cx="6689036" cy="1474177"/>
          </a:xfrm>
        </p:spPr>
        <p:txBody>
          <a:bodyPr lIns="0" tIns="0" rIns="0" bIns="0" anchor="t" anchorCtr="0">
            <a:noAutofit/>
          </a:bodyPr>
          <a:lstStyle/>
          <a:p>
            <a:pPr algn="r"/>
            <a:r>
              <a:rPr lang="en-US" sz="4400"/>
              <a:t>Header goes here</a:t>
            </a:r>
          </a:p>
        </p:txBody>
      </p:sp>
      <p:sp>
        <p:nvSpPr>
          <p:cNvPr id="8" name="Title 1">
            <a:extLst>
              <a:ext uri="{FF2B5EF4-FFF2-40B4-BE49-F238E27FC236}">
                <a16:creationId xmlns:a16="http://schemas.microsoft.com/office/drawing/2014/main" id="{0B522221-339B-1A4B-B612-71A1CA43D774}"/>
              </a:ext>
            </a:extLst>
          </p:cNvPr>
          <p:cNvSpPr txBox="1"/>
          <p:nvPr userDrawn="1"/>
        </p:nvSpPr>
        <p:spPr>
          <a:xfrm>
            <a:off x="4651513" y="2400300"/>
            <a:ext cx="6549887" cy="3722203"/>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r">
              <a:lnSpc>
                <a:spcPct val="110000"/>
              </a:lnSpc>
            </a:pPr>
            <a:r>
              <a:rPr lang="es-US" sz="2800" b="0" i="0" strike="noStrike" cap="none" spc="0" baseline="0">
                <a:solidFill>
                  <a:srgbClr val="404040"/>
                </a:solidFill>
                <a:effectLst/>
                <a:latin typeface="Helvetica Neue Light"/>
                <a:ea typeface="Helvetica Neue Light"/>
                <a:cs typeface="Helvetica Neue Light"/>
              </a:rPr>
              <a:t>Lorem ipsum dolor sit amet, consectetur adipiscing elit, sed do eiusmod tempor incididunt ut labore et dolore magna aliqua. Ut enim ad minim veniam, quis nostrud exercitation ullamco laboris nisi ut aliquip ex ea commodo consequat.</a:t>
            </a:r>
          </a:p>
          <a:p>
            <a:pPr algn="r"/>
            <a:endParaRPr lang="en-US" sz="2800">
              <a:solidFill>
                <a:schemeClr val="tx1">
                  <a:lumMod val="75000"/>
                  <a:lumOff val="25000"/>
                </a:schemeClr>
              </a:solidFill>
              <a:latin typeface="Helvetica Neue Light" panose="02000403000000020004" pitchFamily="2" charset="0"/>
              <a:ea typeface="Helvetica Neue Light" panose="02000403000000020004" pitchFamily="2" charset="0"/>
            </a:endParaRPr>
          </a:p>
          <a:p>
            <a:pPr algn="r"/>
            <a:endParaRPr lang="en-US" sz="2800">
              <a:solidFill>
                <a:schemeClr val="tx1">
                  <a:lumMod val="75000"/>
                  <a:lumOff val="25000"/>
                </a:schemeClr>
              </a:solidFill>
              <a:latin typeface="Helvetica Neue Light" panose="02000403000000020004" pitchFamily="2" charset="0"/>
              <a:ea typeface="Helvetica Neue Light" panose="02000403000000020004" pitchFamily="2" charset="0"/>
            </a:endParaRPr>
          </a:p>
        </p:txBody>
      </p:sp>
      <p:pic>
        <p:nvPicPr>
          <p:cNvPr id="9" name="Picture 8">
            <a:extLst>
              <a:ext uri="{FF2B5EF4-FFF2-40B4-BE49-F238E27FC236}">
                <a16:creationId xmlns:a16="http://schemas.microsoft.com/office/drawing/2014/main" id="{1860A9AE-8C6D-D74D-BB8E-0FA4DA9CB2FF}"/>
              </a:ext>
            </a:extLst>
          </p:cNvPr>
          <p:cNvPicPr>
            <a:picLocks noChangeAspect="1"/>
          </p:cNvPicPr>
          <p:nvPr userDrawn="1"/>
        </p:nvPicPr>
        <p:blipFill>
          <a:blip r:embed="rId2"/>
          <a:srcRect l="30663" r="28923"/>
          <a:stretch>
            <a:fillRect/>
          </a:stretch>
        </p:blipFill>
        <p:spPr>
          <a:xfrm>
            <a:off x="-139148" y="-30370"/>
            <a:ext cx="4194314" cy="6918739"/>
          </a:xfrm>
          <a:prstGeom prst="rect">
            <a:avLst/>
          </a:prstGeom>
        </p:spPr>
      </p:pic>
    </p:spTree>
    <p:extLst>
      <p:ext uri="{BB962C8B-B14F-4D97-AF65-F5344CB8AC3E}">
        <p14:creationId xmlns:p14="http://schemas.microsoft.com/office/powerpoint/2010/main" val="2253498451"/>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bg>
      <p:bgPr>
        <a:solidFill>
          <a:srgbClr val="63A49F"/>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99522803-E98B-6C4E-8362-A40CA90B27AC}"/>
              </a:ext>
            </a:extLst>
          </p:cNvPr>
          <p:cNvSpPr>
            <a:spLocks noGrp="1"/>
          </p:cNvSpPr>
          <p:nvPr>
            <p:ph type="ctrTitle" hasCustomPrompt="1"/>
          </p:nvPr>
        </p:nvSpPr>
        <p:spPr>
          <a:xfrm>
            <a:off x="990600" y="2400300"/>
            <a:ext cx="7855226" cy="2117912"/>
          </a:xfrm>
        </p:spPr>
        <p:txBody>
          <a:bodyPr lIns="0" tIns="0" rIns="0" bIns="0" anchor="t" anchorCtr="0">
            <a:noAutofit/>
          </a:bodyPr>
          <a:lstStyle/>
          <a:p>
            <a:pPr algn="l"/>
            <a:r>
              <a:rPr lang="en-US" sz="4800">
                <a:solidFill>
                  <a:schemeClr val="bg1"/>
                </a:solidFill>
              </a:rPr>
              <a:t>Divider section header goes here</a:t>
            </a:r>
          </a:p>
        </p:txBody>
      </p:sp>
      <p:cxnSp>
        <p:nvCxnSpPr>
          <p:cNvPr id="4" name="Straight Connector 3">
            <a:extLst>
              <a:ext uri="{FF2B5EF4-FFF2-40B4-BE49-F238E27FC236}">
                <a16:creationId xmlns:a16="http://schemas.microsoft.com/office/drawing/2014/main" id="{4D94EE6C-309C-8241-9796-B41E3B97EEF1}"/>
              </a:ext>
            </a:extLst>
          </p:cNvPr>
          <p:cNvCxnSpPr/>
          <p:nvPr userDrawn="1"/>
        </p:nvCxnSpPr>
        <p:spPr>
          <a:xfrm>
            <a:off x="990600" y="2163233"/>
            <a:ext cx="1196009" cy="0"/>
          </a:xfrm>
          <a:prstGeom prst="line">
            <a:avLst/>
          </a:prstGeom>
          <a:ln w="603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7076060"/>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Blank">
    <p:bg>
      <p:bgPr>
        <a:solidFill>
          <a:srgbClr val="63A49F"/>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0B6B578-CF4B-DF47-9B27-E182C9A375C3}"/>
              </a:ext>
            </a:extLst>
          </p:cNvPr>
          <p:cNvPicPr>
            <a:picLocks noChangeAspect="1"/>
          </p:cNvPicPr>
          <p:nvPr userDrawn="1"/>
        </p:nvPicPr>
        <p:blipFill>
          <a:blip r:embed="rId2"/>
          <a:srcRect l="-143" t="2970" r="277" b="12298"/>
          <a:stretch>
            <a:fillRect/>
          </a:stretch>
        </p:blipFill>
        <p:spPr>
          <a:xfrm>
            <a:off x="-111370" y="-82062"/>
            <a:ext cx="12414739" cy="7022124"/>
          </a:xfrm>
          <a:prstGeom prst="rect">
            <a:avLst/>
          </a:prstGeom>
        </p:spPr>
      </p:pic>
      <p:sp>
        <p:nvSpPr>
          <p:cNvPr id="6" name="Title 1">
            <a:extLst>
              <a:ext uri="{FF2B5EF4-FFF2-40B4-BE49-F238E27FC236}">
                <a16:creationId xmlns:a16="http://schemas.microsoft.com/office/drawing/2014/main" id="{E5F2B2CA-92F2-FC42-B600-734D92EFDAF3}"/>
              </a:ext>
            </a:extLst>
          </p:cNvPr>
          <p:cNvSpPr>
            <a:spLocks noGrp="1"/>
          </p:cNvSpPr>
          <p:nvPr>
            <p:ph type="ctrTitle"/>
          </p:nvPr>
        </p:nvSpPr>
        <p:spPr>
          <a:xfrm>
            <a:off x="990600" y="495300"/>
            <a:ext cx="9861176" cy="1286608"/>
          </a:xfrm>
        </p:spPr>
        <p:txBody>
          <a:bodyPr lIns="0" tIns="0" rIns="0" bIns="0" anchor="t" anchorCtr="0">
            <a:noAutofit/>
          </a:bodyPr>
          <a:lstStyle/>
          <a:p>
            <a:pPr algn="l"/>
            <a:r>
              <a:rPr lang="en-US" sz="4400">
                <a:solidFill>
                  <a:schemeClr val="bg1"/>
                </a:solidFill>
              </a:rPr>
              <a:t>Header goes here</a:t>
            </a:r>
          </a:p>
        </p:txBody>
      </p:sp>
    </p:spTree>
    <p:extLst>
      <p:ext uri="{BB962C8B-B14F-4D97-AF65-F5344CB8AC3E}">
        <p14:creationId xmlns:p14="http://schemas.microsoft.com/office/powerpoint/2010/main" val="4167526019"/>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CD87286-3C60-194F-A3FA-589D786D1F6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en-US"/>
              <a:t>Click to edit Master title style</a:t>
            </a:r>
          </a:p>
        </p:txBody>
      </p:sp>
      <p:sp>
        <p:nvSpPr>
          <p:cNvPr id="3" name="Text Placeholder 2">
            <a:extLst>
              <a:ext uri="{FF2B5EF4-FFF2-40B4-BE49-F238E27FC236}">
                <a16:creationId xmlns:a16="http://schemas.microsoft.com/office/drawing/2014/main" id="{2D821537-F67A-AD4B-961C-8E36928C0814}"/>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071032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60" r:id="rId5"/>
    <p:sldLayoutId id="2147483653" r:id="rId6"/>
    <p:sldLayoutId id="2147483655" r:id="rId7"/>
    <p:sldLayoutId id="2147483661" r:id="rId8"/>
  </p:sldLayoutIdLst>
  <p:transition/>
  <p:txStyles>
    <p:titleStyle>
      <a:lvl1pPr algn="l" defTabSz="914400" rtl="0" eaLnBrk="1" latinLnBrk="0" hangingPunct="1">
        <a:lnSpc>
          <a:spcPct val="90000"/>
        </a:lnSpc>
        <a:spcBef>
          <a:spcPct val="0"/>
        </a:spcBef>
        <a:buNone/>
        <a:defRPr sz="4400" b="0" i="0" kern="1200">
          <a:solidFill>
            <a:srgbClr val="1B73B9"/>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video" Target="https://www.youtube.com/embed/pJxrTzfG2bo?feature=oembed" TargetMode="Externa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4.png"/><Relationship Id="rId5" Type="http://schemas.openxmlformats.org/officeDocument/2006/relationships/hyperlink" Target="http://lc-triballegacy.org/video.php?vid=756&amp;query=resource%20management" TargetMode="External"/><Relationship Id="rId4"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image" Target="../media/image5.png"/><Relationship Id="rId5" Type="http://schemas.openxmlformats.org/officeDocument/2006/relationships/hyperlink" Target="http://lc-triballegacy.org/video.php?vid=760&amp;era=5&amp;subcat=5B" TargetMode="External"/><Relationship Id="rId4"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3.xml"/><Relationship Id="rId1" Type="http://schemas.openxmlformats.org/officeDocument/2006/relationships/tags" Target="../tags/tag12.xml"/><Relationship Id="rId5" Type="http://schemas.openxmlformats.org/officeDocument/2006/relationships/image" Target="../media/image6.png"/><Relationship Id="rId4"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8.xml"/><Relationship Id="rId1" Type="http://schemas.openxmlformats.org/officeDocument/2006/relationships/tags" Target="../tags/tag17.xml"/><Relationship Id="rId6" Type="http://schemas.openxmlformats.org/officeDocument/2006/relationships/image" Target="../media/image7.png"/><Relationship Id="rId5" Type="http://schemas.openxmlformats.org/officeDocument/2006/relationships/hyperlink" Target="http://lc-triballegacy.org/video.php?vid=808&amp;era=6&amp;subcat=6D" TargetMode="External"/><Relationship Id="rId4"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23.xml"/><Relationship Id="rId1" Type="http://schemas.openxmlformats.org/officeDocument/2006/relationships/tags" Target="../tags/tag22.xml"/><Relationship Id="rId4"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28.xml"/><Relationship Id="rId1" Type="http://schemas.openxmlformats.org/officeDocument/2006/relationships/tags" Target="../tags/tag27.xml"/><Relationship Id="rId4"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3" Type="http://schemas.openxmlformats.org/officeDocument/2006/relationships/tags" Target="../tags/tag34.xml"/><Relationship Id="rId7" Type="http://schemas.openxmlformats.org/officeDocument/2006/relationships/hyperlink" Target="https://ecotrust.org/rebuilding-home/" TargetMode="External"/><Relationship Id="rId2" Type="http://schemas.openxmlformats.org/officeDocument/2006/relationships/tags" Target="../tags/tag33.xml"/><Relationship Id="rId1" Type="http://schemas.openxmlformats.org/officeDocument/2006/relationships/tags" Target="../tags/tag32.xml"/><Relationship Id="rId6" Type="http://schemas.openxmlformats.org/officeDocument/2006/relationships/image" Target="../media/image8.png"/><Relationship Id="rId5" Type="http://schemas.openxmlformats.org/officeDocument/2006/relationships/notesSlide" Target="../notesSlides/notesSlide8.xml"/><Relationship Id="rId4"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990600" y="2400300"/>
            <a:ext cx="10087303" cy="2245272"/>
          </a:xfrm>
        </p:spPr>
        <p:txBody>
          <a:bodyPr lIns="0" tIns="0" rIns="0" bIns="0" anchor="t" anchorCtr="0">
            <a:noAutofit/>
          </a:bodyPr>
          <a:lstStyle/>
          <a:p>
            <a:r>
              <a:rPr lang="es-US" sz="2400" b="1" i="0" strike="noStrike" cap="none" spc="0" baseline="0">
                <a:solidFill>
                  <a:srgbClr val="63A49F"/>
                </a:solidFill>
                <a:effectLst/>
                <a:latin typeface="Helvetica Neue"/>
                <a:ea typeface="Helvetica Neue"/>
                <a:cs typeface="Helvetica Neue"/>
              </a:rPr>
              <a:t>ODEG10 LECCIÓN DE CIENCIA 3</a:t>
            </a:r>
            <a:r>
              <a:rPr sz="7200"/>
              <a:t/>
            </a:r>
            <a:br>
              <a:rPr sz="7200"/>
            </a:br>
            <a:r>
              <a:rPr lang="es-US" sz="6000" b="0" i="0" strike="noStrike" cap="none" spc="0" baseline="0">
                <a:solidFill>
                  <a:srgbClr val="1B73B9"/>
                </a:solidFill>
                <a:effectLst/>
                <a:latin typeface="Helvetica Neue Medium"/>
                <a:ea typeface="Helvetica Neue Medium"/>
                <a:cs typeface="Helvetica Neue Medium"/>
              </a:rPr>
              <a:t>Gestión de tierras y asociaciones tribales</a:t>
            </a:r>
          </a:p>
        </p:txBody>
      </p:sp>
      <p:pic>
        <p:nvPicPr>
          <p:cNvPr id="4" name="Picture 3" title="&quot;&quot;">
            <a:extLst>
              <a:ext uri="{FF2B5EF4-FFF2-40B4-BE49-F238E27FC236}">
                <a16:creationId xmlns:a16="http://schemas.microsoft.com/office/drawing/2014/main" id="{68A6AA26-350A-6A4A-8D10-F53251478D04}"/>
              </a:ext>
            </a:extLst>
          </p:cNvPr>
          <p:cNvPicPr>
            <a:picLocks noChangeAspect="1"/>
          </p:cNvPicPr>
          <p:nvPr/>
        </p:nvPicPr>
        <p:blipFill>
          <a:blip r:embed="rId2"/>
          <a:stretch>
            <a:fillRect/>
          </a:stretch>
        </p:blipFill>
        <p:spPr>
          <a:xfrm>
            <a:off x="0" y="5164120"/>
            <a:ext cx="12192000" cy="1693880"/>
          </a:xfrm>
          <a:prstGeom prst="rect">
            <a:avLst/>
          </a:prstGeom>
        </p:spPr>
      </p:pic>
    </p:spTree>
    <p:extLst>
      <p:ext uri="{BB962C8B-B14F-4D97-AF65-F5344CB8AC3E}">
        <p14:creationId xmlns:p14="http://schemas.microsoft.com/office/powerpoint/2010/main" val="2465692573"/>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299"/>
            <a:ext cx="10197354" cy="1194605"/>
          </a:xfrm>
        </p:spPr>
        <p:txBody>
          <a:bodyPr lIns="0" tIns="0" rIns="0" bIns="0" anchor="t" anchorCtr="0">
            <a:noAutofit/>
          </a:bodyPr>
          <a:lstStyle/>
          <a:p>
            <a:r>
              <a:rPr lang="es-US" sz="4400" b="0" i="0" strike="noStrike" cap="none" spc="0" baseline="0">
                <a:solidFill>
                  <a:srgbClr val="1B73B9"/>
                </a:solidFill>
                <a:effectLst/>
                <a:latin typeface="Helvetica Neue Medium"/>
                <a:ea typeface="Helvetica Neue Medium"/>
                <a:cs typeface="Helvetica Neue Medium"/>
              </a:rPr>
              <a:t>Destino manifiesto, extracción de recursos y derechos de los tratados </a:t>
            </a:r>
            <a:endParaRPr lang="en-US" sz="4400"/>
          </a:p>
        </p:txBody>
      </p:sp>
      <p:pic>
        <p:nvPicPr>
          <p:cNvPr id="5" name="Online Media 3" title="The Invasion of America">
            <a:hlinkClick r:id="" action="ppaction://media"/>
            <a:extLst>
              <a:ext uri="{FF2B5EF4-FFF2-40B4-BE49-F238E27FC236}">
                <a16:creationId xmlns:a16="http://schemas.microsoft.com/office/drawing/2014/main" id="{5E364332-8573-2945-92F6-D84BD5BB5618}"/>
              </a:ext>
            </a:extLst>
          </p:cNvPr>
          <p:cNvPicPr>
            <a:picLocks noRot="1" noChangeAspect="1"/>
          </p:cNvPicPr>
          <p:nvPr>
            <a:videoFile r:link="rId1"/>
          </p:nvPr>
        </p:nvPicPr>
        <p:blipFill>
          <a:blip r:embed="rId4"/>
          <a:stretch>
            <a:fillRect/>
          </a:stretch>
        </p:blipFill>
        <p:spPr>
          <a:xfrm>
            <a:off x="2416314" y="2223055"/>
            <a:ext cx="7359372" cy="4139646"/>
          </a:xfrm>
          <a:prstGeom prst="rect">
            <a:avLst/>
          </a:prstGeom>
        </p:spPr>
      </p:pic>
    </p:spTree>
    <p:extLst>
      <p:ext uri="{BB962C8B-B14F-4D97-AF65-F5344CB8AC3E}">
        <p14:creationId xmlns:p14="http://schemas.microsoft.com/office/powerpoint/2010/main" val="3340403650"/>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nodeType="clickPar">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5"/>
                                        </p:tgtEl>
                                      </p:cBhvr>
                                    </p:cmd>
                                  </p:childTnLst>
                                </p:cTn>
                              </p:par>
                            </p:childTnLst>
                          </p:cTn>
                        </p:par>
                      </p:childTnLst>
                    </p:cTn>
                  </p:par>
                </p:childTnLst>
              </p:cTn>
              <p:nextCondLst>
                <p:cond evt="onClick" delay="0">
                  <p:tgtEl>
                    <p:spTgt spid="5"/>
                  </p:tgtEl>
                </p:cond>
              </p:nextCondLst>
            </p:seq>
            <p:video>
              <p:cMediaNode vol="80000">
                <p:cTn id="12" fill="hold" display="0">
                  <p:stCondLst>
                    <p:cond delay="indefinite"/>
                  </p:stCondLst>
                  <p:endCondLst>
                    <p:cond evt="onNext" delay="0">
                      <p:tgtEl>
                        <p:sldTgt/>
                      </p:tgtEl>
                    </p:cond>
                    <p:cond evt="onPrev" delay="0">
                      <p:tgtEl>
                        <p:sldTgt/>
                      </p:tgtEl>
                    </p:cond>
                  </p:endCondLst>
                </p:cTn>
                <p:tgtEl>
                  <p:spTgt spid="5"/>
                </p:tgtEl>
              </p:cMediaNode>
            </p:vide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custDataLst>
              <p:tags r:id="rId1"/>
            </p:custDataLst>
          </p:nvPr>
        </p:nvSpPr>
        <p:spPr>
          <a:xfrm>
            <a:off x="1004046" y="495299"/>
            <a:ext cx="10197354" cy="1113581"/>
          </a:xfrm>
        </p:spPr>
        <p:txBody>
          <a:bodyPr lIns="0" tIns="0" rIns="0" bIns="0" anchor="t" anchorCtr="0">
            <a:noAutofit/>
          </a:bodyPr>
          <a:lstStyle/>
          <a:p>
            <a:r>
              <a:rPr lang="es-US" sz="4400" b="0" i="0" strike="noStrike" cap="none" spc="0" baseline="0">
                <a:solidFill>
                  <a:srgbClr val="1B73B9"/>
                </a:solidFill>
                <a:effectLst/>
                <a:latin typeface="Helvetica Neue Medium"/>
                <a:ea typeface="Helvetica Neue Medium"/>
                <a:cs typeface="Helvetica Neue Medium"/>
              </a:rPr>
              <a:t>Destino Manifiesto, Extracción de Recursos y Derechos de Tratados, continuación </a:t>
            </a:r>
            <a:endParaRPr lang="en-US" sz="4400"/>
          </a:p>
        </p:txBody>
      </p:sp>
      <p:pic>
        <p:nvPicPr>
          <p:cNvPr id="4" name="Picture 3" descr="Screenshot of a webpage about the Lewis and Clark Trail by the Tribal Legacy Project">
            <a:hlinkClick r:id="rId5"/>
            <a:extLst>
              <a:ext uri="{FF2B5EF4-FFF2-40B4-BE49-F238E27FC236}">
                <a16:creationId xmlns:a16="http://schemas.microsoft.com/office/drawing/2014/main" id="{4ED9BA34-5367-E140-94F2-FAE5AB750A65}"/>
              </a:ext>
            </a:extLst>
          </p:cNvPr>
          <p:cNvPicPr>
            <a:picLocks noChangeAspect="1"/>
          </p:cNvPicPr>
          <p:nvPr>
            <p:custDataLst>
              <p:tags r:id="rId2"/>
            </p:custDataLst>
          </p:nvPr>
        </p:nvPicPr>
        <p:blipFill>
          <a:blip r:embed="rId6"/>
          <a:srcRect l="12496" t="10501" r="62489" b="33061"/>
          <a:stretch>
            <a:fillRect/>
          </a:stretch>
        </p:blipFill>
        <p:spPr>
          <a:xfrm>
            <a:off x="2823788" y="2209800"/>
            <a:ext cx="6544423" cy="4152900"/>
          </a:xfrm>
          <a:prstGeom prst="rect">
            <a:avLst/>
          </a:prstGeom>
        </p:spPr>
      </p:pic>
    </p:spTree>
    <p:extLst>
      <p:ext uri="{BB962C8B-B14F-4D97-AF65-F5344CB8AC3E}">
        <p14:creationId xmlns:p14="http://schemas.microsoft.com/office/powerpoint/2010/main" val="4206046516"/>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custDataLst>
              <p:tags r:id="rId1"/>
            </p:custDataLst>
          </p:nvPr>
        </p:nvSpPr>
        <p:spPr>
          <a:xfrm>
            <a:off x="1004046" y="495300"/>
            <a:ext cx="10281270" cy="1714500"/>
          </a:xfrm>
        </p:spPr>
        <p:txBody>
          <a:bodyPr lIns="0" tIns="0" rIns="0" bIns="0" anchor="t" anchorCtr="0">
            <a:noAutofit/>
          </a:bodyPr>
          <a:lstStyle/>
          <a:p>
            <a:r>
              <a:rPr lang="es-US" sz="4000" b="0" i="0" strike="noStrike" cap="none" spc="0" baseline="0" dirty="0">
                <a:solidFill>
                  <a:srgbClr val="1B73B9"/>
                </a:solidFill>
                <a:effectLst/>
                <a:latin typeface="Helvetica Neue Medium"/>
                <a:ea typeface="Helvetica Neue Medium"/>
                <a:cs typeface="Helvetica Neue Medium"/>
              </a:rPr>
              <a:t>Tratado de 1855-Restauración de Tierras </a:t>
            </a:r>
            <a:r>
              <a:rPr sz="4000" dirty="0"/>
              <a:t/>
            </a:r>
            <a:br>
              <a:rPr sz="4000" dirty="0"/>
            </a:br>
            <a:r>
              <a:rPr lang="es-US" sz="4000" b="0" i="0" strike="noStrike" cap="none" spc="0" baseline="0" dirty="0">
                <a:solidFill>
                  <a:srgbClr val="1B73B9"/>
                </a:solidFill>
                <a:effectLst/>
                <a:latin typeface="Helvetica Neue Medium"/>
                <a:ea typeface="Helvetica Neue Medium"/>
                <a:cs typeface="Helvetica Neue Medium"/>
              </a:rPr>
              <a:t>y Restauración de Ecosistemas: Tribus Confederadas de Umatilla </a:t>
            </a:r>
            <a:endParaRPr lang="en-US" sz="4000" dirty="0"/>
          </a:p>
        </p:txBody>
      </p:sp>
      <p:pic>
        <p:nvPicPr>
          <p:cNvPr id="29" name="Picture 28" descr="Screenshot of a webpage on the Lewis and Clark Trail by the Tribal Legacy Project">
            <a:hlinkClick r:id="rId5"/>
            <a:extLst>
              <a:ext uri="{FF2B5EF4-FFF2-40B4-BE49-F238E27FC236}">
                <a16:creationId xmlns:a16="http://schemas.microsoft.com/office/drawing/2014/main" id="{A46897F8-156C-6140-B247-6464D868900F}"/>
              </a:ext>
            </a:extLst>
          </p:cNvPr>
          <p:cNvPicPr>
            <a:picLocks noChangeAspect="1"/>
          </p:cNvPicPr>
          <p:nvPr>
            <p:custDataLst>
              <p:tags r:id="rId2"/>
            </p:custDataLst>
          </p:nvPr>
        </p:nvPicPr>
        <p:blipFill>
          <a:blip r:embed="rId6"/>
          <a:srcRect l="12398" t="10408" r="62500" b="32993"/>
          <a:stretch>
            <a:fillRect/>
          </a:stretch>
        </p:blipFill>
        <p:spPr>
          <a:xfrm>
            <a:off x="3260895" y="2705218"/>
            <a:ext cx="5767571" cy="3657482"/>
          </a:xfrm>
          <a:prstGeom prst="rect">
            <a:avLst/>
          </a:prstGeom>
        </p:spPr>
      </p:pic>
    </p:spTree>
    <p:extLst>
      <p:ext uri="{BB962C8B-B14F-4D97-AF65-F5344CB8AC3E}">
        <p14:creationId xmlns:p14="http://schemas.microsoft.com/office/powerpoint/2010/main" val="1952252598"/>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custDataLst>
              <p:tags r:id="rId1"/>
            </p:custDataLst>
          </p:nvPr>
        </p:nvSpPr>
        <p:spPr>
          <a:xfrm>
            <a:off x="1004046" y="495299"/>
            <a:ext cx="9811099" cy="1113581"/>
          </a:xfrm>
        </p:spPr>
        <p:txBody>
          <a:bodyPr lIns="0" tIns="0" rIns="0" bIns="0" anchor="t" anchorCtr="0">
            <a:noAutofit/>
          </a:bodyPr>
          <a:lstStyle/>
          <a:p>
            <a:r>
              <a:rPr lang="es-US" sz="4400" b="0" i="0" strike="noStrike" cap="none" spc="0" baseline="0">
                <a:solidFill>
                  <a:srgbClr val="1B73B9"/>
                </a:solidFill>
                <a:effectLst/>
                <a:latin typeface="Helvetica Neue Medium"/>
                <a:ea typeface="Helvetica Neue Medium"/>
                <a:cs typeface="Helvetica Neue Medium"/>
              </a:rPr>
              <a:t>Principios del conocimiento indígena o conocimiento ecológico tradicional (TEK) Ejemplo </a:t>
            </a:r>
            <a:endParaRPr lang="en-US" sz="4400"/>
          </a:p>
        </p:txBody>
      </p:sp>
      <p:pic>
        <p:nvPicPr>
          <p:cNvPr id="5" name="Google Shape;110;p4" descr="Traditional Western Knowledge and Western Science have areas of overlap">
            <a:extLst>
              <a:ext uri="{FF2B5EF4-FFF2-40B4-BE49-F238E27FC236}">
                <a16:creationId xmlns:a16="http://schemas.microsoft.com/office/drawing/2014/main" id="{B9F24156-9FB9-AC48-A077-1577BBA9E094}"/>
              </a:ext>
            </a:extLst>
          </p:cNvPr>
          <p:cNvPicPr preferRelativeResize="0"/>
          <p:nvPr>
            <p:custDataLst>
              <p:tags r:id="rId2"/>
            </p:custDataLst>
          </p:nvPr>
        </p:nvPicPr>
        <p:blipFill>
          <a:blip r:embed="rId5">
            <a:alphaModFix/>
          </a:blip>
          <a:stretch>
            <a:fillRect/>
          </a:stretch>
        </p:blipFill>
        <p:spPr>
          <a:xfrm>
            <a:off x="4100175" y="2396915"/>
            <a:ext cx="3991650" cy="3965786"/>
          </a:xfrm>
          <a:prstGeom prst="rect">
            <a:avLst/>
          </a:prstGeom>
          <a:noFill/>
          <a:ln>
            <a:noFill/>
          </a:ln>
        </p:spPr>
      </p:pic>
    </p:spTree>
    <p:extLst>
      <p:ext uri="{BB962C8B-B14F-4D97-AF65-F5344CB8AC3E}">
        <p14:creationId xmlns:p14="http://schemas.microsoft.com/office/powerpoint/2010/main" val="3707589585"/>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custDataLst>
              <p:tags r:id="rId1"/>
            </p:custDataLst>
          </p:nvPr>
        </p:nvSpPr>
        <p:spPr>
          <a:xfrm>
            <a:off x="1004046" y="495299"/>
            <a:ext cx="10197354" cy="1113581"/>
          </a:xfrm>
        </p:spPr>
        <p:txBody>
          <a:bodyPr lIns="0" tIns="0" rIns="0" bIns="0" anchor="t" anchorCtr="0">
            <a:noAutofit/>
          </a:bodyPr>
          <a:lstStyle/>
          <a:p>
            <a:r>
              <a:rPr lang="es-US" sz="4400" b="0" i="0" strike="noStrike" cap="none" spc="0" baseline="0">
                <a:solidFill>
                  <a:srgbClr val="1B73B9"/>
                </a:solidFill>
                <a:effectLst/>
                <a:latin typeface="Helvetica Neue Medium"/>
                <a:ea typeface="Helvetica Neue Medium"/>
                <a:cs typeface="Helvetica Neue Medium"/>
              </a:rPr>
              <a:t>Restauración del río Sandy</a:t>
            </a:r>
            <a:endParaRPr lang="en-US" sz="4400"/>
          </a:p>
        </p:txBody>
      </p:sp>
      <p:pic>
        <p:nvPicPr>
          <p:cNvPr id="5" name="Picture 4" descr="Screenshot of a webpage about the Lewis and Clark Trail by the Tribal Legacy Project">
            <a:hlinkClick r:id="rId5"/>
            <a:extLst>
              <a:ext uri="{FF2B5EF4-FFF2-40B4-BE49-F238E27FC236}">
                <a16:creationId xmlns:a16="http://schemas.microsoft.com/office/drawing/2014/main" id="{57451816-FA8A-6540-809A-C5AFF4FB062E}"/>
              </a:ext>
            </a:extLst>
          </p:cNvPr>
          <p:cNvPicPr>
            <a:picLocks noChangeAspect="1"/>
          </p:cNvPicPr>
          <p:nvPr>
            <p:custDataLst>
              <p:tags r:id="rId2"/>
            </p:custDataLst>
          </p:nvPr>
        </p:nvPicPr>
        <p:blipFill>
          <a:blip r:embed="rId6"/>
          <a:srcRect l="12474" t="10952" r="62500" b="33537"/>
          <a:stretch>
            <a:fillRect/>
          </a:stretch>
        </p:blipFill>
        <p:spPr>
          <a:xfrm>
            <a:off x="2767573" y="2209801"/>
            <a:ext cx="6656854" cy="4152900"/>
          </a:xfrm>
          <a:prstGeom prst="rect">
            <a:avLst/>
          </a:prstGeom>
        </p:spPr>
      </p:pic>
    </p:spTree>
    <p:extLst>
      <p:ext uri="{BB962C8B-B14F-4D97-AF65-F5344CB8AC3E}">
        <p14:creationId xmlns:p14="http://schemas.microsoft.com/office/powerpoint/2010/main" val="3290278977"/>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custDataLst>
              <p:tags r:id="rId1"/>
            </p:custDataLst>
          </p:nvPr>
        </p:nvSpPr>
        <p:spPr>
          <a:xfrm>
            <a:off x="1004046" y="495300"/>
            <a:ext cx="9861176" cy="647700"/>
          </a:xfrm>
        </p:spPr>
        <p:txBody>
          <a:bodyPr lIns="0" tIns="0" rIns="0" bIns="0" anchor="t" anchorCtr="0">
            <a:noAutofit/>
          </a:bodyPr>
          <a:lstStyle/>
          <a:p>
            <a:r>
              <a:rPr lang="es-US" sz="4400" b="0" i="0" strike="noStrike" cap="none" spc="0" baseline="0">
                <a:solidFill>
                  <a:srgbClr val="1B73B9"/>
                </a:solidFill>
                <a:effectLst/>
                <a:latin typeface="Helvetica Neue Medium"/>
                <a:ea typeface="Helvetica Neue Medium"/>
                <a:cs typeface="Helvetica Neue Medium"/>
              </a:rPr>
              <a:t>Actividad de estudio de casos </a:t>
            </a:r>
            <a:endParaRPr lang="en-US" sz="4400"/>
          </a:p>
        </p:txBody>
      </p:sp>
      <p:sp>
        <p:nvSpPr>
          <p:cNvPr id="6" name="Title 1">
            <a:extLst>
              <a:ext uri="{FF2B5EF4-FFF2-40B4-BE49-F238E27FC236}">
                <a16:creationId xmlns:a16="http://schemas.microsoft.com/office/drawing/2014/main" id="{B16C0B93-CAE8-2B4F-959B-916DC186B461}"/>
              </a:ext>
            </a:extLst>
          </p:cNvPr>
          <p:cNvSpPr txBox="1"/>
          <p:nvPr>
            <p:custDataLst>
              <p:tags r:id="rId2"/>
            </p:custDataLst>
          </p:nvPr>
        </p:nvSpPr>
        <p:spPr>
          <a:xfrm>
            <a:off x="990600" y="1485901"/>
            <a:ext cx="9435662" cy="4876799"/>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pPr>
            <a:r>
              <a:rPr lang="es-US" sz="2400" b="0" i="0" strike="noStrike" cap="none" spc="0" baseline="0" dirty="0">
                <a:solidFill>
                  <a:srgbClr val="404040"/>
                </a:solidFill>
                <a:effectLst/>
                <a:latin typeface="Helvetica Neue Medium"/>
                <a:ea typeface="Helvetica Neue Medium"/>
                <a:cs typeface="Helvetica Neue Medium"/>
              </a:rPr>
              <a:t>Preguntas</a:t>
            </a:r>
          </a:p>
          <a:p>
            <a:pPr marL="457200" indent="-457200" algn="l">
              <a:lnSpc>
                <a:spcPct val="110000"/>
              </a:lnSpc>
              <a:spcAft>
                <a:spcPts val="1200"/>
              </a:spcAft>
              <a:buFont typeface="Arial" panose="020B0604020202020204" pitchFamily="34" charset="0"/>
              <a:buChar char="•"/>
            </a:pPr>
            <a:r>
              <a:rPr lang="es-US" sz="2400" b="0" i="0" strike="noStrike" cap="none" spc="0" baseline="0" dirty="0">
                <a:solidFill>
                  <a:srgbClr val="404040"/>
                </a:solidFill>
                <a:effectLst/>
                <a:latin typeface="Helvetica Neue Light"/>
                <a:ea typeface="Helvetica Neue Light"/>
                <a:cs typeface="Helvetica Neue Light"/>
              </a:rPr>
              <a:t>¿Qué tribus de Oregon participan en el proyecto? </a:t>
            </a:r>
          </a:p>
          <a:p>
            <a:pPr marL="457200" indent="-457200" algn="l">
              <a:lnSpc>
                <a:spcPct val="110000"/>
              </a:lnSpc>
              <a:spcAft>
                <a:spcPts val="1200"/>
              </a:spcAft>
              <a:buFont typeface="Arial" panose="020B0604020202020204" pitchFamily="34" charset="0"/>
              <a:buChar char="•"/>
            </a:pPr>
            <a:r>
              <a:rPr lang="es-US" sz="2400" b="0" i="0" strike="noStrike" cap="none" spc="0" baseline="0" dirty="0">
                <a:solidFill>
                  <a:srgbClr val="404040"/>
                </a:solidFill>
                <a:effectLst/>
                <a:latin typeface="Helvetica Neue Light"/>
                <a:ea typeface="Helvetica Neue Light"/>
                <a:cs typeface="Helvetica Neue Light"/>
              </a:rPr>
              <a:t>¿Cuál es el proyecto? </a:t>
            </a:r>
          </a:p>
          <a:p>
            <a:pPr marL="457200" indent="-457200" algn="l">
              <a:lnSpc>
                <a:spcPct val="110000"/>
              </a:lnSpc>
              <a:spcAft>
                <a:spcPts val="1200"/>
              </a:spcAft>
              <a:buFont typeface="Arial" panose="020B0604020202020204" pitchFamily="34" charset="0"/>
              <a:buChar char="•"/>
            </a:pPr>
            <a:r>
              <a:rPr lang="es-US" sz="2400" b="0" i="0" strike="noStrike" cap="none" spc="0" baseline="0" dirty="0">
                <a:solidFill>
                  <a:srgbClr val="404040"/>
                </a:solidFill>
                <a:effectLst/>
                <a:latin typeface="Helvetica Neue Light"/>
                <a:ea typeface="Helvetica Neue Light"/>
                <a:cs typeface="Helvetica Neue Light"/>
              </a:rPr>
              <a:t>¿Qué tipo de ecosistema pretende restaurar el proyecto? </a:t>
            </a:r>
          </a:p>
          <a:p>
            <a:pPr marL="457200" indent="-457200" algn="l">
              <a:lnSpc>
                <a:spcPct val="110000"/>
              </a:lnSpc>
              <a:spcAft>
                <a:spcPts val="1200"/>
              </a:spcAft>
              <a:buFont typeface="Arial" panose="020B0604020202020204" pitchFamily="34" charset="0"/>
              <a:buChar char="•"/>
            </a:pPr>
            <a:r>
              <a:rPr lang="es-US" sz="2400" b="0" i="0" strike="noStrike" cap="none" spc="0" baseline="0" dirty="0">
                <a:solidFill>
                  <a:srgbClr val="404040"/>
                </a:solidFill>
                <a:effectLst/>
                <a:latin typeface="Helvetica Neue Light"/>
                <a:ea typeface="Helvetica Neue Light"/>
                <a:cs typeface="Helvetica Neue Light"/>
              </a:rPr>
              <a:t>¿Cuál es el impacto en la tribu? </a:t>
            </a:r>
          </a:p>
          <a:p>
            <a:pPr marL="457200" indent="-457200" algn="l">
              <a:lnSpc>
                <a:spcPct val="110000"/>
              </a:lnSpc>
              <a:spcAft>
                <a:spcPts val="1200"/>
              </a:spcAft>
              <a:buFont typeface="Arial" panose="020B0604020202020204" pitchFamily="34" charset="0"/>
              <a:buChar char="•"/>
            </a:pPr>
            <a:r>
              <a:rPr lang="es-US" sz="2400" b="0" i="0" strike="noStrike" cap="none" spc="0" baseline="0" dirty="0">
                <a:solidFill>
                  <a:srgbClr val="404040"/>
                </a:solidFill>
                <a:effectLst/>
                <a:latin typeface="Helvetica Neue Light"/>
                <a:ea typeface="Helvetica Neue Light"/>
                <a:cs typeface="Helvetica Neue Light"/>
              </a:rPr>
              <a:t>¿Cuáles son los socios externos que colaboran en el proyecto? </a:t>
            </a:r>
          </a:p>
          <a:p>
            <a:pPr marL="457200" indent="-457200" algn="l">
              <a:lnSpc>
                <a:spcPct val="110000"/>
              </a:lnSpc>
              <a:spcAft>
                <a:spcPts val="1200"/>
              </a:spcAft>
              <a:buFont typeface="Arial" panose="020B0604020202020204" pitchFamily="34" charset="0"/>
              <a:buChar char="•"/>
            </a:pPr>
            <a:r>
              <a:rPr lang="es-US" sz="2400" b="0" i="0" strike="noStrike" cap="none" spc="0" baseline="0" dirty="0">
                <a:solidFill>
                  <a:srgbClr val="404040"/>
                </a:solidFill>
                <a:effectLst/>
                <a:latin typeface="Helvetica Neue Light"/>
                <a:ea typeface="Helvetica Neue Light"/>
                <a:cs typeface="Helvetica Neue Light"/>
              </a:rPr>
              <a:t>Observe el diagrama de conocimientos ecológicos tradicionales </a:t>
            </a:r>
            <a:r>
              <a:rPr sz="2400" dirty="0"/>
              <a:t/>
            </a:r>
            <a:br>
              <a:rPr sz="2400" dirty="0"/>
            </a:br>
            <a:r>
              <a:rPr lang="es-US" sz="2400" b="0" i="0" strike="noStrike" cap="none" spc="0" baseline="0" dirty="0">
                <a:solidFill>
                  <a:srgbClr val="404040"/>
                </a:solidFill>
                <a:effectLst/>
                <a:latin typeface="Helvetica Neue Light"/>
                <a:ea typeface="Helvetica Neue Light"/>
                <a:cs typeface="Helvetica Neue Light"/>
              </a:rPr>
              <a:t>y describa cómo el proyecto que ha leído refleja estos principios. </a:t>
            </a:r>
          </a:p>
          <a:p>
            <a:pPr algn="l">
              <a:lnSpc>
                <a:spcPct val="110000"/>
              </a:lnSpc>
              <a:spcAft>
                <a:spcPts val="1200"/>
              </a:spcAft>
            </a:pPr>
            <a:endPar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endParaRPr>
          </a:p>
          <a:p>
            <a:pPr algn="l">
              <a:lnSpc>
                <a:spcPct val="110000"/>
              </a:lnSpc>
              <a:spcAft>
                <a:spcPts val="1200"/>
              </a:spcAft>
            </a:pPr>
            <a:endPar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endParaRPr>
          </a:p>
        </p:txBody>
      </p:sp>
    </p:spTree>
    <p:extLst>
      <p:ext uri="{BB962C8B-B14F-4D97-AF65-F5344CB8AC3E}">
        <p14:creationId xmlns:p14="http://schemas.microsoft.com/office/powerpoint/2010/main" val="1016516094"/>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custDataLst>
              <p:tags r:id="rId1"/>
            </p:custDataLst>
          </p:nvPr>
        </p:nvSpPr>
        <p:spPr>
          <a:xfrm>
            <a:off x="1004046" y="495300"/>
            <a:ext cx="9861176" cy="647700"/>
          </a:xfrm>
        </p:spPr>
        <p:txBody>
          <a:bodyPr lIns="0" tIns="0" rIns="0" bIns="0" anchor="t" anchorCtr="0">
            <a:noAutofit/>
          </a:bodyPr>
          <a:lstStyle/>
          <a:p>
            <a:r>
              <a:rPr lang="es-US" sz="4400" b="0" i="0" strike="noStrike" cap="none" spc="0" baseline="0">
                <a:solidFill>
                  <a:srgbClr val="1B73B9"/>
                </a:solidFill>
                <a:effectLst/>
                <a:latin typeface="Helvetica Neue Medium"/>
                <a:ea typeface="Helvetica Neue Medium"/>
                <a:cs typeface="Helvetica Neue Medium"/>
              </a:rPr>
              <a:t>Compartir grupos </a:t>
            </a:r>
            <a:endParaRPr lang="en-US" sz="4400"/>
          </a:p>
        </p:txBody>
      </p:sp>
      <p:sp>
        <p:nvSpPr>
          <p:cNvPr id="6" name="Title 1">
            <a:extLst>
              <a:ext uri="{FF2B5EF4-FFF2-40B4-BE49-F238E27FC236}">
                <a16:creationId xmlns:a16="http://schemas.microsoft.com/office/drawing/2014/main" id="{B16C0B93-CAE8-2B4F-959B-916DC186B461}"/>
              </a:ext>
            </a:extLst>
          </p:cNvPr>
          <p:cNvSpPr txBox="1"/>
          <p:nvPr>
            <p:custDataLst>
              <p:tags r:id="rId2"/>
            </p:custDataLst>
          </p:nvPr>
        </p:nvSpPr>
        <p:spPr>
          <a:xfrm>
            <a:off x="990600" y="1485901"/>
            <a:ext cx="9435662" cy="4876799"/>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marL="457200" indent="-457200" algn="l">
              <a:lnSpc>
                <a:spcPct val="110000"/>
              </a:lnSpc>
              <a:spcAft>
                <a:spcPts val="1200"/>
              </a:spcAft>
              <a:buFont typeface="Arial" panose="020B0604020202020204" pitchFamily="34" charset="0"/>
              <a:buChar char="•"/>
            </a:pPr>
            <a:r>
              <a:rPr lang="es-US" sz="2800" b="0" i="0" strike="noStrike" cap="none" spc="0" baseline="0">
                <a:solidFill>
                  <a:srgbClr val="404040"/>
                </a:solidFill>
                <a:effectLst/>
                <a:latin typeface="Helvetica Neue Light"/>
                <a:ea typeface="Helvetica Neue Light"/>
                <a:cs typeface="Helvetica Neue Light"/>
              </a:rPr>
              <a:t>Tribu Burns Paiute </a:t>
            </a:r>
          </a:p>
          <a:p>
            <a:pPr marL="457200" indent="-457200" algn="l">
              <a:lnSpc>
                <a:spcPct val="110000"/>
              </a:lnSpc>
              <a:spcAft>
                <a:spcPts val="1200"/>
              </a:spcAft>
              <a:buFont typeface="Arial" panose="020B0604020202020204" pitchFamily="34" charset="0"/>
              <a:buChar char="•"/>
            </a:pPr>
            <a:r>
              <a:rPr lang="es-US" sz="2800" b="0" i="0" strike="noStrike" cap="none" spc="0" baseline="0">
                <a:solidFill>
                  <a:srgbClr val="404040"/>
                </a:solidFill>
                <a:effectLst/>
                <a:latin typeface="Helvetica Neue Light"/>
                <a:ea typeface="Helvetica Neue Light"/>
                <a:cs typeface="Helvetica Neue Light"/>
              </a:rPr>
              <a:t>Comisión Intertribal de Pesca del Río Columbia</a:t>
            </a:r>
          </a:p>
          <a:p>
            <a:pPr marL="457200" indent="-457200" algn="l">
              <a:lnSpc>
                <a:spcPct val="110000"/>
              </a:lnSpc>
              <a:spcAft>
                <a:spcPts val="1200"/>
              </a:spcAft>
              <a:buFont typeface="Arial" panose="020B0604020202020204" pitchFamily="34" charset="0"/>
              <a:buChar char="•"/>
            </a:pPr>
            <a:r>
              <a:rPr lang="es-US" sz="2800" b="0" i="0" strike="noStrike" cap="none" spc="0" baseline="0">
                <a:solidFill>
                  <a:srgbClr val="404040"/>
                </a:solidFill>
                <a:effectLst/>
                <a:latin typeface="Helvetica Neue Light"/>
                <a:ea typeface="Helvetica Neue Light"/>
                <a:cs typeface="Helvetica Neue Light"/>
              </a:rPr>
              <a:t>Tribus Confederadas de Grand Ronde</a:t>
            </a:r>
          </a:p>
          <a:p>
            <a:pPr marL="457200" indent="-457200" algn="l">
              <a:lnSpc>
                <a:spcPct val="110000"/>
              </a:lnSpc>
              <a:spcAft>
                <a:spcPts val="1200"/>
              </a:spcAft>
              <a:buFont typeface="Arial" panose="020B0604020202020204" pitchFamily="34" charset="0"/>
              <a:buChar char="•"/>
            </a:pPr>
            <a:r>
              <a:rPr lang="es-US" sz="2800" b="0" i="0" strike="noStrike" cap="none" spc="0" baseline="0">
                <a:solidFill>
                  <a:srgbClr val="404040"/>
                </a:solidFill>
                <a:effectLst/>
                <a:latin typeface="Helvetica Neue Light"/>
                <a:ea typeface="Helvetica Neue Light"/>
                <a:cs typeface="Helvetica Neue Light"/>
              </a:rPr>
              <a:t>Tribus Confederadas de indios Siletz</a:t>
            </a:r>
          </a:p>
          <a:p>
            <a:pPr marL="457200" indent="-457200" algn="l">
              <a:lnSpc>
                <a:spcPct val="110000"/>
              </a:lnSpc>
              <a:spcAft>
                <a:spcPts val="1200"/>
              </a:spcAft>
              <a:buFont typeface="Arial" panose="020B0604020202020204" pitchFamily="34" charset="0"/>
              <a:buChar char="•"/>
            </a:pPr>
            <a:r>
              <a:rPr lang="es-US" sz="2800" b="0" i="0" strike="noStrike" cap="none" spc="0" baseline="0">
                <a:solidFill>
                  <a:srgbClr val="404040"/>
                </a:solidFill>
                <a:effectLst/>
                <a:latin typeface="Helvetica Neue Light"/>
                <a:ea typeface="Helvetica Neue Light"/>
                <a:cs typeface="Helvetica Neue Light"/>
              </a:rPr>
              <a:t>Tribu Indígena Coquille </a:t>
            </a:r>
          </a:p>
          <a:p>
            <a:pPr marL="457200" indent="-457200" algn="l">
              <a:lnSpc>
                <a:spcPct val="110000"/>
              </a:lnSpc>
              <a:spcAft>
                <a:spcPts val="1200"/>
              </a:spcAft>
              <a:buFont typeface="Arial" panose="020B0604020202020204" pitchFamily="34" charset="0"/>
              <a:buChar char="•"/>
            </a:pPr>
            <a:endParaRPr lang="en-US" sz="2800">
              <a:solidFill>
                <a:schemeClr val="tx1">
                  <a:lumMod val="75000"/>
                  <a:lumOff val="25000"/>
                </a:schemeClr>
              </a:solidFill>
              <a:latin typeface="Helvetica Neue Light" panose="02000403000000020004" pitchFamily="2" charset="0"/>
              <a:ea typeface="Helvetica Neue Light" panose="02000403000000020004" pitchFamily="2" charset="0"/>
            </a:endParaRPr>
          </a:p>
        </p:txBody>
      </p:sp>
    </p:spTree>
    <p:extLst>
      <p:ext uri="{BB962C8B-B14F-4D97-AF65-F5344CB8AC3E}">
        <p14:creationId xmlns:p14="http://schemas.microsoft.com/office/powerpoint/2010/main" val="3411455514"/>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custDataLst>
              <p:tags r:id="rId1"/>
            </p:custDataLst>
          </p:nvPr>
        </p:nvSpPr>
        <p:spPr>
          <a:xfrm>
            <a:off x="1004046" y="495299"/>
            <a:ext cx="10197354" cy="1113581"/>
          </a:xfrm>
        </p:spPr>
        <p:txBody>
          <a:bodyPr lIns="0" tIns="0" rIns="0" bIns="0" anchor="t" anchorCtr="0">
            <a:noAutofit/>
          </a:bodyPr>
          <a:lstStyle/>
          <a:p>
            <a:r>
              <a:rPr lang="es-US" sz="4400" b="0" i="0" strike="noStrike" cap="none" spc="0" baseline="0">
                <a:solidFill>
                  <a:srgbClr val="1B73B9"/>
                </a:solidFill>
                <a:effectLst/>
                <a:latin typeface="Helvetica Neue Medium"/>
                <a:ea typeface="Helvetica Neue Medium"/>
                <a:cs typeface="Helvetica Neue Medium"/>
              </a:rPr>
              <a:t>Asociaciones de Coquille</a:t>
            </a:r>
            <a:endParaRPr lang="en-US" sz="4400"/>
          </a:p>
        </p:txBody>
      </p:sp>
      <p:pic>
        <p:nvPicPr>
          <p:cNvPr id="4" name="Picture 3" descr="Screenshot of a webpage by Ecotrust.org about the Sek-Wet-Se Forest.">
            <a:extLst>
              <a:ext uri="{FF2B5EF4-FFF2-40B4-BE49-F238E27FC236}">
                <a16:creationId xmlns:a16="http://schemas.microsoft.com/office/drawing/2014/main" id="{09A8EB1D-7DA1-734A-858A-6C47A5F0DE66}"/>
              </a:ext>
            </a:extLst>
          </p:cNvPr>
          <p:cNvPicPr>
            <a:picLocks noChangeAspect="1"/>
          </p:cNvPicPr>
          <p:nvPr>
            <p:custDataLst>
              <p:tags r:id="rId2"/>
            </p:custDataLst>
          </p:nvPr>
        </p:nvPicPr>
        <p:blipFill>
          <a:blip r:embed="rId6"/>
          <a:srcRect t="9592" r="51326" b="14762"/>
          <a:stretch>
            <a:fillRect/>
          </a:stretch>
        </p:blipFill>
        <p:spPr>
          <a:xfrm>
            <a:off x="1004046" y="1485900"/>
            <a:ext cx="10198074" cy="4457649"/>
          </a:xfrm>
          <a:prstGeom prst="rect">
            <a:avLst/>
          </a:prstGeom>
        </p:spPr>
      </p:pic>
      <p:sp>
        <p:nvSpPr>
          <p:cNvPr id="3" name="Rectangle 2">
            <a:extLst>
              <a:ext uri="{FF2B5EF4-FFF2-40B4-BE49-F238E27FC236}">
                <a16:creationId xmlns:a16="http://schemas.microsoft.com/office/drawing/2014/main" id="{2D914858-7CC0-4949-BF67-AF919029E2FB}"/>
              </a:ext>
            </a:extLst>
          </p:cNvPr>
          <p:cNvSpPr/>
          <p:nvPr>
            <p:custDataLst>
              <p:tags r:id="rId3"/>
            </p:custDataLst>
          </p:nvPr>
        </p:nvSpPr>
        <p:spPr>
          <a:xfrm>
            <a:off x="903890" y="6160513"/>
            <a:ext cx="6096000" cy="287315"/>
          </a:xfrm>
          <a:prstGeom prst="rect">
            <a:avLst/>
          </a:prstGeom>
        </p:spPr>
        <p:txBody>
          <a:bodyPr>
            <a:spAutoFit/>
          </a:bodyPr>
          <a:lstStyle/>
          <a:p>
            <a:pPr lvl="0">
              <a:lnSpc>
                <a:spcPct val="90000"/>
              </a:lnSpc>
              <a:spcBef>
                <a:spcPts val="1000"/>
              </a:spcBef>
              <a:buClr>
                <a:schemeClr val="dk1"/>
              </a:buClr>
              <a:buSzPts val="2800"/>
            </a:pPr>
            <a:r>
              <a:rPr lang="es-US" sz="1400" b="0" i="1" strike="noStrike" cap="none" spc="0" baseline="0">
                <a:solidFill>
                  <a:srgbClr val="404040"/>
                </a:solidFill>
                <a:effectLst/>
                <a:latin typeface="Helvetica Neue Light"/>
                <a:ea typeface="Helvetica Neue Light"/>
                <a:cs typeface="Helvetica Neue Light"/>
                <a:hlinkClick r:id="rId7" history="0"/>
              </a:rPr>
              <a:t>Sitio web de Ecotrust Forest Management</a:t>
            </a:r>
            <a:endParaRPr lang="en-US" sz="1400" i="1">
              <a:solidFill>
                <a:schemeClr val="tx1">
                  <a:lumMod val="75000"/>
                  <a:lumOff val="25000"/>
                </a:schemeClr>
              </a:solidFill>
              <a:latin typeface="Helvetica Neue Light" panose="02000403000000020004" pitchFamily="2" charset="0"/>
              <a:ea typeface="Helvetica Neue Light" panose="02000403000000020004" pitchFamily="2" charset="0"/>
            </a:endParaRPr>
          </a:p>
        </p:txBody>
      </p:sp>
    </p:spTree>
    <p:extLst>
      <p:ext uri="{BB962C8B-B14F-4D97-AF65-F5344CB8AC3E}">
        <p14:creationId xmlns:p14="http://schemas.microsoft.com/office/powerpoint/2010/main" val="2819555494"/>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OS" val="Mac OS X 10.16"/>
  <p:tag name="AS_RELEASE_DATE" val="2021.10.31"/>
  <p:tag name="AS_TITLE" val="Aspose.Slides for Java"/>
  <p:tag name="AS_VERSION" val="21.10"/>
</p:tagLst>
</file>

<file path=ppt/tags/tag10.xml><?xml version="1.0" encoding="utf-8"?>
<p:tagLst xmlns:a="http://schemas.openxmlformats.org/drawingml/2006/main" xmlns:r="http://schemas.openxmlformats.org/officeDocument/2006/relationships" xmlns:p="http://schemas.openxmlformats.org/presentationml/2006/main">
  <p:tag name="AS_UNIQUEID" val="10"/>
</p:tagLst>
</file>

<file path=ppt/tags/tag11.xml><?xml version="1.0" encoding="utf-8"?>
<p:tagLst xmlns:a="http://schemas.openxmlformats.org/drawingml/2006/main" xmlns:r="http://schemas.openxmlformats.org/officeDocument/2006/relationships" xmlns:p="http://schemas.openxmlformats.org/presentationml/2006/main">
  <p:tag name="AS_UNIQUEID" val="11"/>
</p:tagLst>
</file>

<file path=ppt/tags/tag12.xml><?xml version="1.0" encoding="utf-8"?>
<p:tagLst xmlns:a="http://schemas.openxmlformats.org/drawingml/2006/main" xmlns:r="http://schemas.openxmlformats.org/officeDocument/2006/relationships" xmlns:p="http://schemas.openxmlformats.org/presentationml/2006/main">
  <p:tag name="AS_UNIQUEID" val="20"/>
</p:tagLst>
</file>

<file path=ppt/tags/tag13.xml><?xml version="1.0" encoding="utf-8"?>
<p:tagLst xmlns:a="http://schemas.openxmlformats.org/drawingml/2006/main" xmlns:r="http://schemas.openxmlformats.org/officeDocument/2006/relationships" xmlns:p="http://schemas.openxmlformats.org/presentationml/2006/main">
  <p:tag name="AS_UNIQUEID" val="21"/>
</p:tagLst>
</file>

<file path=ppt/tags/tag14.xml><?xml version="1.0" encoding="utf-8"?>
<p:tagLst xmlns:a="http://schemas.openxmlformats.org/drawingml/2006/main" xmlns:r="http://schemas.openxmlformats.org/officeDocument/2006/relationships" xmlns:p="http://schemas.openxmlformats.org/presentationml/2006/main">
  <p:tag name="AS_UNIQUEID" val="16"/>
</p:tagLst>
</file>

<file path=ppt/tags/tag15.xml><?xml version="1.0" encoding="utf-8"?>
<p:tagLst xmlns:a="http://schemas.openxmlformats.org/drawingml/2006/main" xmlns:r="http://schemas.openxmlformats.org/officeDocument/2006/relationships" xmlns:p="http://schemas.openxmlformats.org/presentationml/2006/main">
  <p:tag name="AS_UNIQUEID" val="17"/>
</p:tagLst>
</file>

<file path=ppt/tags/tag16.xml><?xml version="1.0" encoding="utf-8"?>
<p:tagLst xmlns:a="http://schemas.openxmlformats.org/drawingml/2006/main" xmlns:r="http://schemas.openxmlformats.org/officeDocument/2006/relationships" xmlns:p="http://schemas.openxmlformats.org/presentationml/2006/main">
  <p:tag name="AS_UNIQUEID" val="18"/>
</p:tagLst>
</file>

<file path=ppt/tags/tag17.xml><?xml version="1.0" encoding="utf-8"?>
<p:tagLst xmlns:a="http://schemas.openxmlformats.org/drawingml/2006/main" xmlns:r="http://schemas.openxmlformats.org/officeDocument/2006/relationships" xmlns:p="http://schemas.openxmlformats.org/presentationml/2006/main">
  <p:tag name="AS_UNIQUEID" val="27"/>
</p:tagLst>
</file>

<file path=ppt/tags/tag18.xml><?xml version="1.0" encoding="utf-8"?>
<p:tagLst xmlns:a="http://schemas.openxmlformats.org/drawingml/2006/main" xmlns:r="http://schemas.openxmlformats.org/officeDocument/2006/relationships" xmlns:p="http://schemas.openxmlformats.org/presentationml/2006/main">
  <p:tag name="AS_UNIQUEID" val="28"/>
</p:tagLst>
</file>

<file path=ppt/tags/tag19.xml><?xml version="1.0" encoding="utf-8"?>
<p:tagLst xmlns:a="http://schemas.openxmlformats.org/drawingml/2006/main" xmlns:r="http://schemas.openxmlformats.org/officeDocument/2006/relationships" xmlns:p="http://schemas.openxmlformats.org/presentationml/2006/main">
  <p:tag name="AS_UNIQUEID" val="23"/>
</p:tagLst>
</file>

<file path=ppt/tags/tag2.xml><?xml version="1.0" encoding="utf-8"?>
<p:tagLst xmlns:a="http://schemas.openxmlformats.org/drawingml/2006/main" xmlns:r="http://schemas.openxmlformats.org/officeDocument/2006/relationships" xmlns:p="http://schemas.openxmlformats.org/presentationml/2006/main">
  <p:tag name="AS_UNIQUEID" val="6"/>
</p:tagLst>
</file>

<file path=ppt/tags/tag20.xml><?xml version="1.0" encoding="utf-8"?>
<p:tagLst xmlns:a="http://schemas.openxmlformats.org/drawingml/2006/main" xmlns:r="http://schemas.openxmlformats.org/officeDocument/2006/relationships" xmlns:p="http://schemas.openxmlformats.org/presentationml/2006/main">
  <p:tag name="AS_UNIQUEID" val="24"/>
</p:tagLst>
</file>

<file path=ppt/tags/tag21.xml><?xml version="1.0" encoding="utf-8"?>
<p:tagLst xmlns:a="http://schemas.openxmlformats.org/drawingml/2006/main" xmlns:r="http://schemas.openxmlformats.org/officeDocument/2006/relationships" xmlns:p="http://schemas.openxmlformats.org/presentationml/2006/main">
  <p:tag name="AS_UNIQUEID" val="25"/>
</p:tagLst>
</file>

<file path=ppt/tags/tag22.xml><?xml version="1.0" encoding="utf-8"?>
<p:tagLst xmlns:a="http://schemas.openxmlformats.org/drawingml/2006/main" xmlns:r="http://schemas.openxmlformats.org/officeDocument/2006/relationships" xmlns:p="http://schemas.openxmlformats.org/presentationml/2006/main">
  <p:tag name="AS_UNIQUEID" val="34"/>
</p:tagLst>
</file>

<file path=ppt/tags/tag23.xml><?xml version="1.0" encoding="utf-8"?>
<p:tagLst xmlns:a="http://schemas.openxmlformats.org/drawingml/2006/main" xmlns:r="http://schemas.openxmlformats.org/officeDocument/2006/relationships" xmlns:p="http://schemas.openxmlformats.org/presentationml/2006/main">
  <p:tag name="AS_UNIQUEID" val="35"/>
</p:tagLst>
</file>

<file path=ppt/tags/tag24.xml><?xml version="1.0" encoding="utf-8"?>
<p:tagLst xmlns:a="http://schemas.openxmlformats.org/drawingml/2006/main" xmlns:r="http://schemas.openxmlformats.org/officeDocument/2006/relationships" xmlns:p="http://schemas.openxmlformats.org/presentationml/2006/main">
  <p:tag name="AS_UNIQUEID" val="30"/>
</p:tagLst>
</file>

<file path=ppt/tags/tag25.xml><?xml version="1.0" encoding="utf-8"?>
<p:tagLst xmlns:a="http://schemas.openxmlformats.org/drawingml/2006/main" xmlns:r="http://schemas.openxmlformats.org/officeDocument/2006/relationships" xmlns:p="http://schemas.openxmlformats.org/presentationml/2006/main">
  <p:tag name="AS_UNIQUEID" val="31"/>
</p:tagLst>
</file>

<file path=ppt/tags/tag26.xml><?xml version="1.0" encoding="utf-8"?>
<p:tagLst xmlns:a="http://schemas.openxmlformats.org/drawingml/2006/main" xmlns:r="http://schemas.openxmlformats.org/officeDocument/2006/relationships" xmlns:p="http://schemas.openxmlformats.org/presentationml/2006/main">
  <p:tag name="AS_UNIQUEID" val="32"/>
</p:tagLst>
</file>

<file path=ppt/tags/tag27.xml><?xml version="1.0" encoding="utf-8"?>
<p:tagLst xmlns:a="http://schemas.openxmlformats.org/drawingml/2006/main" xmlns:r="http://schemas.openxmlformats.org/officeDocument/2006/relationships" xmlns:p="http://schemas.openxmlformats.org/presentationml/2006/main">
  <p:tag name="AS_UNIQUEID" val="41"/>
</p:tagLst>
</file>

<file path=ppt/tags/tag28.xml><?xml version="1.0" encoding="utf-8"?>
<p:tagLst xmlns:a="http://schemas.openxmlformats.org/drawingml/2006/main" xmlns:r="http://schemas.openxmlformats.org/officeDocument/2006/relationships" xmlns:p="http://schemas.openxmlformats.org/presentationml/2006/main">
  <p:tag name="AS_UNIQUEID" val="42"/>
</p:tagLst>
</file>

<file path=ppt/tags/tag29.xml><?xml version="1.0" encoding="utf-8"?>
<p:tagLst xmlns:a="http://schemas.openxmlformats.org/drawingml/2006/main" xmlns:r="http://schemas.openxmlformats.org/officeDocument/2006/relationships" xmlns:p="http://schemas.openxmlformats.org/presentationml/2006/main">
  <p:tag name="AS_UNIQUEID" val="37"/>
</p:tagLst>
</file>

<file path=ppt/tags/tag3.xml><?xml version="1.0" encoding="utf-8"?>
<p:tagLst xmlns:a="http://schemas.openxmlformats.org/drawingml/2006/main" xmlns:r="http://schemas.openxmlformats.org/officeDocument/2006/relationships" xmlns:p="http://schemas.openxmlformats.org/presentationml/2006/main">
  <p:tag name="AS_UNIQUEID" val="7"/>
</p:tagLst>
</file>

<file path=ppt/tags/tag30.xml><?xml version="1.0" encoding="utf-8"?>
<p:tagLst xmlns:a="http://schemas.openxmlformats.org/drawingml/2006/main" xmlns:r="http://schemas.openxmlformats.org/officeDocument/2006/relationships" xmlns:p="http://schemas.openxmlformats.org/presentationml/2006/main">
  <p:tag name="AS_UNIQUEID" val="38"/>
</p:tagLst>
</file>

<file path=ppt/tags/tag31.xml><?xml version="1.0" encoding="utf-8"?>
<p:tagLst xmlns:a="http://schemas.openxmlformats.org/drawingml/2006/main" xmlns:r="http://schemas.openxmlformats.org/officeDocument/2006/relationships" xmlns:p="http://schemas.openxmlformats.org/presentationml/2006/main">
  <p:tag name="AS_UNIQUEID" val="39"/>
</p:tagLst>
</file>

<file path=ppt/tags/tag32.xml><?xml version="1.0" encoding="utf-8"?>
<p:tagLst xmlns:a="http://schemas.openxmlformats.org/drawingml/2006/main" xmlns:r="http://schemas.openxmlformats.org/officeDocument/2006/relationships" xmlns:p="http://schemas.openxmlformats.org/presentationml/2006/main">
  <p:tag name="AS_UNIQUEID" val="48"/>
</p:tagLst>
</file>

<file path=ppt/tags/tag33.xml><?xml version="1.0" encoding="utf-8"?>
<p:tagLst xmlns:a="http://schemas.openxmlformats.org/drawingml/2006/main" xmlns:r="http://schemas.openxmlformats.org/officeDocument/2006/relationships" xmlns:p="http://schemas.openxmlformats.org/presentationml/2006/main">
  <p:tag name="AS_UNIQUEID" val="49"/>
</p:tagLst>
</file>

<file path=ppt/tags/tag34.xml><?xml version="1.0" encoding="utf-8"?>
<p:tagLst xmlns:a="http://schemas.openxmlformats.org/drawingml/2006/main" xmlns:r="http://schemas.openxmlformats.org/officeDocument/2006/relationships" xmlns:p="http://schemas.openxmlformats.org/presentationml/2006/main">
  <p:tag name="AS_UNIQUEID" val="50"/>
</p:tagLst>
</file>

<file path=ppt/tags/tag35.xml><?xml version="1.0" encoding="utf-8"?>
<p:tagLst xmlns:a="http://schemas.openxmlformats.org/drawingml/2006/main" xmlns:r="http://schemas.openxmlformats.org/officeDocument/2006/relationships" xmlns:p="http://schemas.openxmlformats.org/presentationml/2006/main">
  <p:tag name="AS_UNIQUEID" val="44"/>
</p:tagLst>
</file>

<file path=ppt/tags/tag36.xml><?xml version="1.0" encoding="utf-8"?>
<p:tagLst xmlns:a="http://schemas.openxmlformats.org/drawingml/2006/main" xmlns:r="http://schemas.openxmlformats.org/officeDocument/2006/relationships" xmlns:p="http://schemas.openxmlformats.org/presentationml/2006/main">
  <p:tag name="AS_UNIQUEID" val="45"/>
</p:tagLst>
</file>

<file path=ppt/tags/tag37.xml><?xml version="1.0" encoding="utf-8"?>
<p:tagLst xmlns:a="http://schemas.openxmlformats.org/drawingml/2006/main" xmlns:r="http://schemas.openxmlformats.org/officeDocument/2006/relationships" xmlns:p="http://schemas.openxmlformats.org/presentationml/2006/main">
  <p:tag name="AS_UNIQUEID" val="46"/>
</p:tagLst>
</file>

<file path=ppt/tags/tag4.xml><?xml version="1.0" encoding="utf-8"?>
<p:tagLst xmlns:a="http://schemas.openxmlformats.org/drawingml/2006/main" xmlns:r="http://schemas.openxmlformats.org/officeDocument/2006/relationships" xmlns:p="http://schemas.openxmlformats.org/presentationml/2006/main">
  <p:tag name="AS_UNIQUEID" val="2"/>
</p:tagLst>
</file>

<file path=ppt/tags/tag5.xml><?xml version="1.0" encoding="utf-8"?>
<p:tagLst xmlns:a="http://schemas.openxmlformats.org/drawingml/2006/main" xmlns:r="http://schemas.openxmlformats.org/officeDocument/2006/relationships" xmlns:p="http://schemas.openxmlformats.org/presentationml/2006/main">
  <p:tag name="AS_UNIQUEID" val="3"/>
</p:tagLst>
</file>

<file path=ppt/tags/tag6.xml><?xml version="1.0" encoding="utf-8"?>
<p:tagLst xmlns:a="http://schemas.openxmlformats.org/drawingml/2006/main" xmlns:r="http://schemas.openxmlformats.org/officeDocument/2006/relationships" xmlns:p="http://schemas.openxmlformats.org/presentationml/2006/main">
  <p:tag name="AS_UNIQUEID" val="4"/>
</p:tagLst>
</file>

<file path=ppt/tags/tag7.xml><?xml version="1.0" encoding="utf-8"?>
<p:tagLst xmlns:a="http://schemas.openxmlformats.org/drawingml/2006/main" xmlns:r="http://schemas.openxmlformats.org/officeDocument/2006/relationships" xmlns:p="http://schemas.openxmlformats.org/presentationml/2006/main">
  <p:tag name="AS_UNIQUEID" val="13"/>
</p:tagLst>
</file>

<file path=ppt/tags/tag8.xml><?xml version="1.0" encoding="utf-8"?>
<p:tagLst xmlns:a="http://schemas.openxmlformats.org/drawingml/2006/main" xmlns:r="http://schemas.openxmlformats.org/officeDocument/2006/relationships" xmlns:p="http://schemas.openxmlformats.org/presentationml/2006/main">
  <p:tag name="AS_UNIQUEID" val="14"/>
</p:tagLst>
</file>

<file path=ppt/tags/tag9.xml><?xml version="1.0" encoding="utf-8"?>
<p:tagLst xmlns:a="http://schemas.openxmlformats.org/drawingml/2006/main" xmlns:r="http://schemas.openxmlformats.org/officeDocument/2006/relationships" xmlns:p="http://schemas.openxmlformats.org/presentationml/2006/main">
  <p:tag name="AS_UNIQUEID" val="9"/>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007C023760E4B43B88CA40098E6CCFF" ma:contentTypeVersion="9" ma:contentTypeDescription="Create a new document." ma:contentTypeScope="" ma:versionID="688994190ce218e266b38d07ba3e2365">
  <xsd:schema xmlns:xsd="http://www.w3.org/2001/XMLSchema" xmlns:xs="http://www.w3.org/2001/XMLSchema" xmlns:p="http://schemas.microsoft.com/office/2006/metadata/properties" xmlns:ns1="http://schemas.microsoft.com/sharepoint/v3" xmlns:ns2="34fb217e-71e5-45f5-ac12-57a9bc5aa8c7" xmlns:ns3="54031767-dd6d-417c-ab73-583408f47564" targetNamespace="http://schemas.microsoft.com/office/2006/metadata/properties" ma:root="true" ma:fieldsID="b87b8f2e9f0481f908aa536a95a7befb" ns1:_="" ns2:_="" ns3:_="">
    <xsd:import namespace="http://schemas.microsoft.com/sharepoint/v3"/>
    <xsd:import namespace="34fb217e-71e5-45f5-ac12-57a9bc5aa8c7"/>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4fb217e-71e5-45f5-ac12-57a9bc5aa8c7"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Remediation_x0020_Date xmlns="34fb217e-71e5-45f5-ac12-57a9bc5aa8c7">2020-02-07T08:00:00+00:00</Remediation_x0020_Date>
    <Estimated_x0020_Creation_x0020_Date xmlns="34fb217e-71e5-45f5-ac12-57a9bc5aa8c7" xsi:nil="true"/>
    <Priority xmlns="34fb217e-71e5-45f5-ac12-57a9bc5aa8c7">New</Priority>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B48139B-2572-4AED-ABAD-0742670F0CE9}"/>
</file>

<file path=customXml/itemProps2.xml><?xml version="1.0" encoding="utf-8"?>
<ds:datastoreItem xmlns:ds="http://schemas.openxmlformats.org/officeDocument/2006/customXml" ds:itemID="{50604147-96DD-46CB-8BB5-0E1D6FE0D1D6}">
  <ds:schemaRefs>
    <ds:schemaRef ds:uri="http://purl.org/dc/dcmitype/"/>
    <ds:schemaRef ds:uri="http://schemas.openxmlformats.org/package/2006/metadata/core-properties"/>
    <ds:schemaRef ds:uri="http://schemas.microsoft.com/office/2006/documentManagement/types"/>
    <ds:schemaRef ds:uri="http://purl.org/dc/elements/1.1/"/>
    <ds:schemaRef ds:uri="http://schemas.microsoft.com/office/2006/metadata/properties"/>
    <ds:schemaRef ds:uri="34fb217e-71e5-45f5-ac12-57a9bc5aa8c7"/>
    <ds:schemaRef ds:uri="http://schemas.microsoft.com/sharepoint/v3"/>
    <ds:schemaRef ds:uri="http://purl.org/dc/terms/"/>
    <ds:schemaRef ds:uri="http://schemas.microsoft.com/office/infopath/2007/PartnerControls"/>
    <ds:schemaRef ds:uri="54031767-dd6d-417c-ab73-583408f47564"/>
    <ds:schemaRef ds:uri="http://www.w3.org/XML/1998/namespace"/>
  </ds:schemaRefs>
</ds:datastoreItem>
</file>

<file path=customXml/itemProps3.xml><?xml version="1.0" encoding="utf-8"?>
<ds:datastoreItem xmlns:ds="http://schemas.openxmlformats.org/officeDocument/2006/customXml" ds:itemID="{9C02390E-3BB2-473C-86A8-EFA4E64BCE2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263</TotalTime>
  <Words>237</Words>
  <Application>Microsoft Office PowerPoint</Application>
  <PresentationFormat>Widescreen</PresentationFormat>
  <Paragraphs>35</Paragraphs>
  <Slides>9</Slides>
  <Notes>8</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Arial</vt:lpstr>
      <vt:lpstr>Calibri</vt:lpstr>
      <vt:lpstr>Helvetica Neue</vt:lpstr>
      <vt:lpstr>Helvetica Neue Light</vt:lpstr>
      <vt:lpstr>Helvetica Neue Medium</vt:lpstr>
      <vt:lpstr>Office Theme</vt:lpstr>
      <vt:lpstr>ODEG10 LECCIÓN DE CIENCIA 3 Gestión de tierras y asociaciones tribales</vt:lpstr>
      <vt:lpstr>Destino manifiesto, extracción de recursos y derechos de los tratados </vt:lpstr>
      <vt:lpstr>Destino Manifiesto, Extracción de Recursos y Derechos de Tratados, continuación </vt:lpstr>
      <vt:lpstr>Tratado de 1855-Restauración de Tierras  y Restauración de Ecosistemas: Tribus Confederadas de Umatilla </vt:lpstr>
      <vt:lpstr>Principios del conocimiento indígena o conocimiento ecológico tradicional (TEK) Ejemplo </vt:lpstr>
      <vt:lpstr>Restauración del río Sandy</vt:lpstr>
      <vt:lpstr>Actividad de estudio de casos </vt:lpstr>
      <vt:lpstr>Compartir grupos </vt:lpstr>
      <vt:lpstr>Asociaciones de Coquille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Cow Creek  Umpqua Tribe</dc:title>
  <dc:creator>Valerie Brodnikova</dc:creator>
  <cp:lastModifiedBy>BELLE Jennifer * ODE</cp:lastModifiedBy>
  <cp:revision>107</cp:revision>
  <dcterms:created xsi:type="dcterms:W3CDTF">2019-04-26T16:05:13Z</dcterms:created>
  <dcterms:modified xsi:type="dcterms:W3CDTF">2023-03-24T18:32:47Z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0x0101005007C023760E4B43B88CA40098E6CCFF</vt:lpwstr>
  </property>
</Properties>
</file>