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4.xml" ContentType="application/vnd.openxmlformats-officedocument.theme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741" r:id="rId1"/>
    <p:sldMasterId id="2147483742" r:id="rId2"/>
    <p:sldMasterId id="2147483743" r:id="rId3"/>
  </p:sldMasterIdLst>
  <p:notesMasterIdLst>
    <p:notesMasterId r:id="rId15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6" d="100"/>
          <a:sy n="96" d="100"/>
        </p:scale>
        <p:origin x="6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customXml" Target="../customXml/item2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20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5" name="Google Shape;705;g2590e82af83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/>
          </a:p>
        </p:txBody>
      </p:sp>
      <p:sp>
        <p:nvSpPr>
          <p:cNvPr id="706" name="Google Shape;706;g2590e82af8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/>
              <a:t>https://drive.google.com/drive/folders/13H1gX2FzA_edl5cKmGq0MyAiD30yhcGO?usp=drive_link</a:t>
            </a:r>
            <a:endParaRPr/>
          </a:p>
        </p:txBody>
      </p:sp>
      <p:sp>
        <p:nvSpPr>
          <p:cNvPr id="811" name="Google Shape;81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8" name="Google Shape;818;g27dae0b8889_0_10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9" name="Google Shape;819;g27dae0b8889_0_10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2" name="Google Shape;712;g33895a8537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3" name="Google Shape;713;g33895a85375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4" name="Google Shape;714;g33895a85375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" name="Google Shape;720;g300b87acf2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1" name="Google Shape;721;g300b87acf2e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2" name="Google Shape;722;g300b87acf2e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1" name="Google Shape;731;g33895a85375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2" name="Google Shape;732;g33895a85375_0_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3" name="Google Shape;733;g33895a85375_0_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9" name="Google Shape;739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00"/>
          </a:p>
        </p:txBody>
      </p:sp>
      <p:sp>
        <p:nvSpPr>
          <p:cNvPr id="740" name="Google Shape;74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1" name="Google Shape;771;g32057a7f1bc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2" name="Google Shape;772;g32057a7f1bc_0_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3" name="Google Shape;773;g32057a7f1bc_0_2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0" name="Google Shape;780;g35a81c58770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1" name="Google Shape;781;g35a81c58770_0_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2" name="Google Shape;782;g35a81c58770_0_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9" name="Google Shape;789;g35a81c58770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0" name="Google Shape;790;g35a81c58770_0_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1" name="Google Shape;791;g35a81c58770_0_1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" name="Google Shape;798;g35a81c58770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9" name="Google Shape;799;g35a81c58770_0_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0" name="Google Shape;800;g35a81c58770_0_2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pn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png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png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png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png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png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542" cy="1026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body" idx="1"/>
          </p:nvPr>
        </p:nvSpPr>
        <p:spPr>
          <a:xfrm>
            <a:off x="717176" y="1825625"/>
            <a:ext cx="10784542" cy="41090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dt" idx="10"/>
          </p:nvPr>
        </p:nvSpPr>
        <p:spPr>
          <a:xfrm>
            <a:off x="3854824" y="6139793"/>
            <a:ext cx="450924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"/>
          <p:cNvSpPr txBox="1">
            <a:spLocks noGrp="1"/>
          </p:cNvSpPr>
          <p:nvPr>
            <p:ph type="ftr" idx="11"/>
          </p:nvPr>
        </p:nvSpPr>
        <p:spPr>
          <a:xfrm>
            <a:off x="717176" y="6139793"/>
            <a:ext cx="286422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>
  <p:cSld name="Blank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1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</a:t>
            </a: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11"/>
          <p:cNvSpPr txBox="1">
            <a:spLocks noGrp="1"/>
          </p:cNvSpPr>
          <p:nvPr>
            <p:ph type="dt" idx="10"/>
          </p:nvPr>
        </p:nvSpPr>
        <p:spPr>
          <a:xfrm>
            <a:off x="3854824" y="6139793"/>
            <a:ext cx="450924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1"/>
          <p:cNvSpPr txBox="1">
            <a:spLocks noGrp="1"/>
          </p:cNvSpPr>
          <p:nvPr>
            <p:ph type="ftr" idx="11"/>
          </p:nvPr>
        </p:nvSpPr>
        <p:spPr>
          <a:xfrm>
            <a:off x="717176" y="6139793"/>
            <a:ext cx="286422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1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5" name="Google Shape;95;p11"/>
          <p:cNvSpPr txBox="1">
            <a:spLocks noGrp="1"/>
          </p:cNvSpPr>
          <p:nvPr>
            <p:ph type="body" idx="1"/>
          </p:nvPr>
        </p:nvSpPr>
        <p:spPr>
          <a:xfrm>
            <a:off x="717176" y="659958"/>
            <a:ext cx="10784542" cy="53989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Large Type">
  <p:cSld name="Large Type">
    <p:bg>
      <p:bgPr>
        <a:solidFill>
          <a:schemeClr val="accent1"/>
        </a:solidFill>
        <a:effectLst/>
      </p:bgPr>
    </p:bg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2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8" name="Google Shape;98;p12" descr="Decorative line break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452870" y="3848895"/>
            <a:ext cx="1286259" cy="24384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12"/>
          <p:cNvSpPr txBox="1">
            <a:spLocks noGrp="1"/>
          </p:cNvSpPr>
          <p:nvPr>
            <p:ph type="ctrTitle"/>
          </p:nvPr>
        </p:nvSpPr>
        <p:spPr>
          <a:xfrm>
            <a:off x="1524000" y="1499125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Font typeface="Calibri"/>
              <a:buNone/>
              <a:defRPr sz="120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12"/>
          <p:cNvSpPr txBox="1">
            <a:spLocks noGrp="1"/>
          </p:cNvSpPr>
          <p:nvPr>
            <p:ph type="dt" idx="10"/>
          </p:nvPr>
        </p:nvSpPr>
        <p:spPr>
          <a:xfrm>
            <a:off x="3854824" y="6139793"/>
            <a:ext cx="450924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12"/>
          <p:cNvSpPr txBox="1">
            <a:spLocks noGrp="1"/>
          </p:cNvSpPr>
          <p:nvPr>
            <p:ph type="ftr" idx="11"/>
          </p:nvPr>
        </p:nvSpPr>
        <p:spPr>
          <a:xfrm>
            <a:off x="717176" y="6139793"/>
            <a:ext cx="286422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12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3" name="Google Shape;103;p12"/>
          <p:cNvSpPr txBox="1">
            <a:spLocks noGrp="1"/>
          </p:cNvSpPr>
          <p:nvPr>
            <p:ph type="subTitle" idx="1"/>
          </p:nvPr>
        </p:nvSpPr>
        <p:spPr>
          <a:xfrm>
            <a:off x="1524000" y="4003184"/>
            <a:ext cx="9144000" cy="8806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Large Type">
  <p:cSld name="Large Type">
    <p:bg>
      <p:bgPr>
        <a:solidFill>
          <a:schemeClr val="dk2"/>
        </a:solidFill>
        <a:effectLst/>
      </p:bgPr>
    </p:bg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4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4" name="Google Shape;114;p14" descr="Decorative line break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452870" y="3848895"/>
            <a:ext cx="1286259" cy="24384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14"/>
          <p:cNvSpPr txBox="1">
            <a:spLocks noGrp="1"/>
          </p:cNvSpPr>
          <p:nvPr>
            <p:ph type="ctrTitle"/>
          </p:nvPr>
        </p:nvSpPr>
        <p:spPr>
          <a:xfrm>
            <a:off x="1524000" y="1499125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Font typeface="Calibri"/>
              <a:buNone/>
              <a:defRPr sz="120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14"/>
          <p:cNvSpPr txBox="1">
            <a:spLocks noGrp="1"/>
          </p:cNvSpPr>
          <p:nvPr>
            <p:ph type="dt" idx="10"/>
          </p:nvPr>
        </p:nvSpPr>
        <p:spPr>
          <a:xfrm>
            <a:off x="3854824" y="6139793"/>
            <a:ext cx="450924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14"/>
          <p:cNvSpPr txBox="1">
            <a:spLocks noGrp="1"/>
          </p:cNvSpPr>
          <p:nvPr>
            <p:ph type="ftr" idx="11"/>
          </p:nvPr>
        </p:nvSpPr>
        <p:spPr>
          <a:xfrm>
            <a:off x="717176" y="6139793"/>
            <a:ext cx="286422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14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9" name="Google Shape;119;p14"/>
          <p:cNvSpPr txBox="1">
            <a:spLocks noGrp="1"/>
          </p:cNvSpPr>
          <p:nvPr>
            <p:ph type="subTitle" idx="1"/>
          </p:nvPr>
        </p:nvSpPr>
        <p:spPr>
          <a:xfrm>
            <a:off x="1524000" y="4003184"/>
            <a:ext cx="9144000" cy="8806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type="title">
  <p:cSld name="TITLE">
    <p:bg>
      <p:bgPr>
        <a:solidFill>
          <a:schemeClr val="dk2"/>
        </a:solidFill>
        <a:effectLst/>
      </p:bgPr>
    </p:bg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5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15"/>
          <p:cNvSpPr/>
          <p:nvPr/>
        </p:nvSpPr>
        <p:spPr>
          <a:xfrm>
            <a:off x="206188" y="5948082"/>
            <a:ext cx="11775141" cy="699247"/>
          </a:xfrm>
          <a:prstGeom prst="rect">
            <a:avLst/>
          </a:prstGeom>
          <a:solidFill>
            <a:srgbClr val="E7F5F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3" name="Google Shape;123;p15" descr="Decorative line break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452870" y="3472133"/>
            <a:ext cx="1286259" cy="24384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15"/>
          <p:cNvSpPr txBox="1">
            <a:spLocks noGrp="1"/>
          </p:cNvSpPr>
          <p:nvPr>
            <p:ph type="ctrTitle"/>
          </p:nvPr>
        </p:nvSpPr>
        <p:spPr>
          <a:xfrm>
            <a:off x="1524000" y="2486701"/>
            <a:ext cx="9144000" cy="1023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Calibri"/>
              <a:buNone/>
              <a:defRPr sz="54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1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26" name="Google Shape;126;p15"/>
          <p:cNvSpPr txBox="1">
            <a:spLocks noGrp="1"/>
          </p:cNvSpPr>
          <p:nvPr>
            <p:ph type="dt" idx="10"/>
          </p:nvPr>
        </p:nvSpPr>
        <p:spPr>
          <a:xfrm>
            <a:off x="3854824" y="6139793"/>
            <a:ext cx="450924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15"/>
          <p:cNvSpPr txBox="1">
            <a:spLocks noGrp="1"/>
          </p:cNvSpPr>
          <p:nvPr>
            <p:ph type="ftr" idx="11"/>
          </p:nvPr>
        </p:nvSpPr>
        <p:spPr>
          <a:xfrm>
            <a:off x="717176" y="6139793"/>
            <a:ext cx="286422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15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29" name="Google Shape;129;p15" descr="Oregon Department of Education Log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33770" y="214049"/>
            <a:ext cx="2124460" cy="21671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Header">
  <p:cSld name="Section Header">
    <p:bg>
      <p:bgPr>
        <a:solidFill>
          <a:schemeClr val="dk2"/>
        </a:solidFill>
        <a:effectLst/>
      </p:bgPr>
    </p:bg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6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16"/>
          <p:cNvSpPr/>
          <p:nvPr/>
        </p:nvSpPr>
        <p:spPr>
          <a:xfrm>
            <a:off x="206187" y="2488757"/>
            <a:ext cx="11775141" cy="1900363"/>
          </a:xfrm>
          <a:prstGeom prst="rect">
            <a:avLst/>
          </a:prstGeom>
          <a:solidFill>
            <a:srgbClr val="E7F5F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16"/>
          <p:cNvSpPr txBox="1">
            <a:spLocks noGrp="1"/>
          </p:cNvSpPr>
          <p:nvPr>
            <p:ph type="ctrTitle"/>
          </p:nvPr>
        </p:nvSpPr>
        <p:spPr>
          <a:xfrm>
            <a:off x="717177" y="2488757"/>
            <a:ext cx="10784542" cy="1900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800"/>
              <a:buFont typeface="Calibri"/>
              <a:buNone/>
              <a:defRPr sz="6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16"/>
          <p:cNvSpPr txBox="1">
            <a:spLocks noGrp="1"/>
          </p:cNvSpPr>
          <p:nvPr>
            <p:ph type="dt" idx="10"/>
          </p:nvPr>
        </p:nvSpPr>
        <p:spPr>
          <a:xfrm>
            <a:off x="3854824" y="6139793"/>
            <a:ext cx="450924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16"/>
          <p:cNvSpPr txBox="1">
            <a:spLocks noGrp="1"/>
          </p:cNvSpPr>
          <p:nvPr>
            <p:ph type="ftr" idx="11"/>
          </p:nvPr>
        </p:nvSpPr>
        <p:spPr>
          <a:xfrm>
            <a:off x="717176" y="6139793"/>
            <a:ext cx="286422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16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37" name="Google Shape;137;p16" descr="Oregon Department of Education Logo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033770" y="214049"/>
            <a:ext cx="2124460" cy="21671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Bar and Content" type="obj">
  <p:cSld name="OBJECT">
    <p:bg>
      <p:bgPr>
        <a:solidFill>
          <a:schemeClr val="dk2"/>
        </a:solidFill>
        <a:effectLst/>
      </p:bgPr>
    </p:bg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7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17"/>
          <p:cNvSpPr/>
          <p:nvPr/>
        </p:nvSpPr>
        <p:spPr>
          <a:xfrm>
            <a:off x="206188" y="215153"/>
            <a:ext cx="11775141" cy="1397364"/>
          </a:xfrm>
          <a:prstGeom prst="rect">
            <a:avLst/>
          </a:prstGeom>
          <a:solidFill>
            <a:srgbClr val="E7F5F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17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542" cy="1026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1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17"/>
          <p:cNvSpPr txBox="1">
            <a:spLocks noGrp="1"/>
          </p:cNvSpPr>
          <p:nvPr>
            <p:ph type="body" idx="1"/>
          </p:nvPr>
        </p:nvSpPr>
        <p:spPr>
          <a:xfrm>
            <a:off x="717176" y="1825625"/>
            <a:ext cx="10784542" cy="41090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3" name="Google Shape;143;p17"/>
          <p:cNvSpPr txBox="1">
            <a:spLocks noGrp="1"/>
          </p:cNvSpPr>
          <p:nvPr>
            <p:ph type="dt" idx="10"/>
          </p:nvPr>
        </p:nvSpPr>
        <p:spPr>
          <a:xfrm>
            <a:off x="3854824" y="6139793"/>
            <a:ext cx="450924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17"/>
          <p:cNvSpPr txBox="1">
            <a:spLocks noGrp="1"/>
          </p:cNvSpPr>
          <p:nvPr>
            <p:ph type="ftr" idx="11"/>
          </p:nvPr>
        </p:nvSpPr>
        <p:spPr>
          <a:xfrm>
            <a:off x="717176" y="6139793"/>
            <a:ext cx="286422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145" name="Google Shape;145;p17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ntent with Caption">
  <p:cSld name="Content with Caption">
    <p:bg>
      <p:bgPr>
        <a:solidFill>
          <a:schemeClr val="dk2"/>
        </a:solidFill>
        <a:effectLst/>
      </p:bgPr>
    </p:bg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8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18"/>
          <p:cNvSpPr/>
          <p:nvPr/>
        </p:nvSpPr>
        <p:spPr>
          <a:xfrm>
            <a:off x="206189" y="215153"/>
            <a:ext cx="4730470" cy="6432176"/>
          </a:xfrm>
          <a:prstGeom prst="rect">
            <a:avLst/>
          </a:prstGeom>
          <a:solidFill>
            <a:srgbClr val="E7F5F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18"/>
          <p:cNvSpPr txBox="1">
            <a:spLocks noGrp="1"/>
          </p:cNvSpPr>
          <p:nvPr>
            <p:ph type="title"/>
          </p:nvPr>
        </p:nvSpPr>
        <p:spPr>
          <a:xfrm>
            <a:off x="717177" y="779645"/>
            <a:ext cx="3931826" cy="50814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  <a:defRPr sz="4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" name="Google Shape;150;p18"/>
          <p:cNvSpPr txBox="1">
            <a:spLocks noGrp="1"/>
          </p:cNvSpPr>
          <p:nvPr>
            <p:ph type="body" idx="1"/>
          </p:nvPr>
        </p:nvSpPr>
        <p:spPr>
          <a:xfrm>
            <a:off x="5183188" y="779647"/>
            <a:ext cx="6172200" cy="50814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4pPr>
            <a:lvl5pPr marL="2286000" lvl="4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51" name="Google Shape;151;p18"/>
          <p:cNvSpPr txBox="1">
            <a:spLocks noGrp="1"/>
          </p:cNvSpPr>
          <p:nvPr>
            <p:ph type="dt" idx="10"/>
          </p:nvPr>
        </p:nvSpPr>
        <p:spPr>
          <a:xfrm>
            <a:off x="3854824" y="6139793"/>
            <a:ext cx="450924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152" name="Google Shape;152;p18"/>
          <p:cNvSpPr txBox="1">
            <a:spLocks noGrp="1"/>
          </p:cNvSpPr>
          <p:nvPr>
            <p:ph type="ftr" idx="11"/>
          </p:nvPr>
        </p:nvSpPr>
        <p:spPr>
          <a:xfrm>
            <a:off x="717176" y="6139793"/>
            <a:ext cx="286422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153" name="Google Shape;153;p18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bg>
      <p:bgPr>
        <a:solidFill>
          <a:schemeClr val="dk2"/>
        </a:solidFill>
        <a:effectLst/>
      </p:bgPr>
    </p:bg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9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542" cy="1026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6" name="Google Shape;156;p19"/>
          <p:cNvSpPr txBox="1">
            <a:spLocks noGrp="1"/>
          </p:cNvSpPr>
          <p:nvPr>
            <p:ph type="body" idx="1"/>
          </p:nvPr>
        </p:nvSpPr>
        <p:spPr>
          <a:xfrm>
            <a:off x="717176" y="1825625"/>
            <a:ext cx="10784542" cy="41090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7" name="Google Shape;157;p19"/>
          <p:cNvSpPr txBox="1">
            <a:spLocks noGrp="1"/>
          </p:cNvSpPr>
          <p:nvPr>
            <p:ph type="dt" idx="10"/>
          </p:nvPr>
        </p:nvSpPr>
        <p:spPr>
          <a:xfrm>
            <a:off x="3854824" y="6139793"/>
            <a:ext cx="450924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19"/>
          <p:cNvSpPr txBox="1">
            <a:spLocks noGrp="1"/>
          </p:cNvSpPr>
          <p:nvPr>
            <p:ph type="ftr" idx="11"/>
          </p:nvPr>
        </p:nvSpPr>
        <p:spPr>
          <a:xfrm>
            <a:off x="717176" y="6139793"/>
            <a:ext cx="286422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159" name="Google Shape;159;p19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bg>
      <p:bgPr>
        <a:solidFill>
          <a:schemeClr val="dk2"/>
        </a:solidFill>
        <a:effectLst/>
      </p:bgPr>
    </p:bg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0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542" cy="1026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20"/>
          <p:cNvSpPr txBox="1">
            <a:spLocks noGrp="1"/>
          </p:cNvSpPr>
          <p:nvPr>
            <p:ph type="body" idx="1"/>
          </p:nvPr>
        </p:nvSpPr>
        <p:spPr>
          <a:xfrm>
            <a:off x="717176" y="1825625"/>
            <a:ext cx="5302624" cy="4106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3" name="Google Shape;163;p20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329518" cy="4106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4" name="Google Shape;164;p20"/>
          <p:cNvSpPr txBox="1">
            <a:spLocks noGrp="1"/>
          </p:cNvSpPr>
          <p:nvPr>
            <p:ph type="dt" idx="10"/>
          </p:nvPr>
        </p:nvSpPr>
        <p:spPr>
          <a:xfrm>
            <a:off x="3854824" y="6139793"/>
            <a:ext cx="450924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165" name="Google Shape;165;p20"/>
          <p:cNvSpPr txBox="1">
            <a:spLocks noGrp="1"/>
          </p:cNvSpPr>
          <p:nvPr>
            <p:ph type="ftr" idx="11"/>
          </p:nvPr>
        </p:nvSpPr>
        <p:spPr>
          <a:xfrm>
            <a:off x="717176" y="6139793"/>
            <a:ext cx="286422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166" name="Google Shape;166;p20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">
    <p:bg>
      <p:bgPr>
        <a:solidFill>
          <a:schemeClr val="dk2"/>
        </a:solidFill>
        <a:effectLst/>
      </p:bgPr>
    </p:bg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1"/>
          <p:cNvSpPr txBox="1">
            <a:spLocks noGrp="1"/>
          </p:cNvSpPr>
          <p:nvPr>
            <p:ph type="body" idx="1"/>
          </p:nvPr>
        </p:nvSpPr>
        <p:spPr>
          <a:xfrm>
            <a:off x="717176" y="1681163"/>
            <a:ext cx="5280399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 b="0">
                <a:solidFill>
                  <a:schemeClr val="dk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69" name="Google Shape;169;p21"/>
          <p:cNvSpPr txBox="1">
            <a:spLocks noGrp="1"/>
          </p:cNvSpPr>
          <p:nvPr>
            <p:ph type="body" idx="2"/>
          </p:nvPr>
        </p:nvSpPr>
        <p:spPr>
          <a:xfrm>
            <a:off x="717176" y="2505075"/>
            <a:ext cx="5280399" cy="3434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0" name="Google Shape;170;p21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32951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 b="0">
                <a:solidFill>
                  <a:schemeClr val="dk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71" name="Google Shape;171;p21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329518" cy="3434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2" name="Google Shape;172;p21"/>
          <p:cNvSpPr txBox="1">
            <a:spLocks noGrp="1"/>
          </p:cNvSpPr>
          <p:nvPr>
            <p:ph type="dt" idx="10"/>
          </p:nvPr>
        </p:nvSpPr>
        <p:spPr>
          <a:xfrm>
            <a:off x="3854824" y="6139793"/>
            <a:ext cx="450924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173" name="Google Shape;173;p21"/>
          <p:cNvSpPr txBox="1">
            <a:spLocks noGrp="1"/>
          </p:cNvSpPr>
          <p:nvPr>
            <p:ph type="ftr" idx="11"/>
          </p:nvPr>
        </p:nvSpPr>
        <p:spPr>
          <a:xfrm>
            <a:off x="717176" y="6139793"/>
            <a:ext cx="286422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174" name="Google Shape;174;p21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75" name="Google Shape;175;p21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542" cy="1026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Follow Us">
  <p:cSld name="Follow Us">
    <p:bg>
      <p:bgPr>
        <a:solidFill>
          <a:schemeClr val="accent1"/>
        </a:solidFill>
        <a:effectLst/>
      </p:bgPr>
    </p:bg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" name="Google Shape;25;p3" descr="Decorative line break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452870" y="3848895"/>
            <a:ext cx="1286259" cy="24384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Google Shape;26;p3"/>
          <p:cNvSpPr txBox="1">
            <a:spLocks noGrp="1"/>
          </p:cNvSpPr>
          <p:nvPr>
            <p:ph type="ctrTitle"/>
          </p:nvPr>
        </p:nvSpPr>
        <p:spPr>
          <a:xfrm>
            <a:off x="1524000" y="1499125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Font typeface="Calibri"/>
              <a:buNone/>
              <a:defRPr sz="120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3"/>
          <p:cNvSpPr txBox="1">
            <a:spLocks noGrp="1"/>
          </p:cNvSpPr>
          <p:nvPr>
            <p:ph type="dt" idx="10"/>
          </p:nvPr>
        </p:nvSpPr>
        <p:spPr>
          <a:xfrm>
            <a:off x="3854824" y="6139793"/>
            <a:ext cx="450924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3"/>
          <p:cNvSpPr txBox="1">
            <a:spLocks noGrp="1"/>
          </p:cNvSpPr>
          <p:nvPr>
            <p:ph type="ftr" idx="11"/>
          </p:nvPr>
        </p:nvSpPr>
        <p:spPr>
          <a:xfrm>
            <a:off x="717176" y="6139793"/>
            <a:ext cx="286422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3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30" name="Google Shape;30;p3" descr="Twitter icon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18290" y="4043402"/>
            <a:ext cx="500040" cy="500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31;p3" descr="Facebook icon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024960" y="4043402"/>
            <a:ext cx="500040" cy="500040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3"/>
          <p:cNvSpPr txBox="1"/>
          <p:nvPr/>
        </p:nvSpPr>
        <p:spPr>
          <a:xfrm>
            <a:off x="2718290" y="4043402"/>
            <a:ext cx="6806709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Calibri"/>
              <a:buNone/>
            </a:pPr>
            <a:r>
              <a:rPr lang="en-US" sz="2400" b="0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twitter.com/ORDeptEd | fb.com/ORDeptEd</a:t>
            </a:r>
            <a:endParaRPr sz="2400" b="0" i="0" u="none" strike="noStrike" cap="non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Only" type="titleOnly">
  <p:cSld name="TITLE_ONLY">
    <p:bg>
      <p:bgPr>
        <a:solidFill>
          <a:schemeClr val="dk2"/>
        </a:solidFill>
        <a:effectLst/>
      </p:bgPr>
    </p:bg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2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p22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542" cy="1026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9" name="Google Shape;179;p22"/>
          <p:cNvSpPr txBox="1">
            <a:spLocks noGrp="1"/>
          </p:cNvSpPr>
          <p:nvPr>
            <p:ph type="dt" idx="10"/>
          </p:nvPr>
        </p:nvSpPr>
        <p:spPr>
          <a:xfrm>
            <a:off x="3854824" y="6139793"/>
            <a:ext cx="450924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180" name="Google Shape;180;p22"/>
          <p:cNvSpPr txBox="1">
            <a:spLocks noGrp="1"/>
          </p:cNvSpPr>
          <p:nvPr>
            <p:ph type="ftr" idx="11"/>
          </p:nvPr>
        </p:nvSpPr>
        <p:spPr>
          <a:xfrm>
            <a:off x="717176" y="6139793"/>
            <a:ext cx="286422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181" name="Google Shape;181;p22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>
  <p:cSld name="Blank">
    <p:bg>
      <p:bgPr>
        <a:solidFill>
          <a:schemeClr val="dk2"/>
        </a:solidFill>
        <a:effectLst/>
      </p:bgPr>
    </p:bg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3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en-US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</a:t>
            </a: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23"/>
          <p:cNvSpPr txBox="1">
            <a:spLocks noGrp="1"/>
          </p:cNvSpPr>
          <p:nvPr>
            <p:ph type="dt" idx="10"/>
          </p:nvPr>
        </p:nvSpPr>
        <p:spPr>
          <a:xfrm>
            <a:off x="3854824" y="6139793"/>
            <a:ext cx="450924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185" name="Google Shape;185;p23"/>
          <p:cNvSpPr txBox="1">
            <a:spLocks noGrp="1"/>
          </p:cNvSpPr>
          <p:nvPr>
            <p:ph type="ftr" idx="11"/>
          </p:nvPr>
        </p:nvSpPr>
        <p:spPr>
          <a:xfrm>
            <a:off x="717176" y="6139793"/>
            <a:ext cx="286422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186" name="Google Shape;186;p23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87" name="Google Shape;187;p23"/>
          <p:cNvSpPr txBox="1">
            <a:spLocks noGrp="1"/>
          </p:cNvSpPr>
          <p:nvPr>
            <p:ph type="body" idx="1"/>
          </p:nvPr>
        </p:nvSpPr>
        <p:spPr>
          <a:xfrm>
            <a:off x="717176" y="659958"/>
            <a:ext cx="10784542" cy="53989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Follow Us">
  <p:cSld name="Follow Us">
    <p:bg>
      <p:bgPr>
        <a:solidFill>
          <a:schemeClr val="dk2"/>
        </a:solidFill>
        <a:effectLst/>
      </p:bgPr>
    </p:bg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4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0" name="Google Shape;190;p24" descr="Decorative line break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452870" y="3848895"/>
            <a:ext cx="1286259" cy="24384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24"/>
          <p:cNvSpPr txBox="1">
            <a:spLocks noGrp="1"/>
          </p:cNvSpPr>
          <p:nvPr>
            <p:ph type="ctrTitle"/>
          </p:nvPr>
        </p:nvSpPr>
        <p:spPr>
          <a:xfrm>
            <a:off x="1524000" y="1499125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Font typeface="Calibri"/>
              <a:buNone/>
              <a:defRPr sz="120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2" name="Google Shape;192;p24"/>
          <p:cNvSpPr txBox="1">
            <a:spLocks noGrp="1"/>
          </p:cNvSpPr>
          <p:nvPr>
            <p:ph type="dt" idx="10"/>
          </p:nvPr>
        </p:nvSpPr>
        <p:spPr>
          <a:xfrm>
            <a:off x="3854824" y="6139793"/>
            <a:ext cx="450924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193" name="Google Shape;193;p24"/>
          <p:cNvSpPr txBox="1">
            <a:spLocks noGrp="1"/>
          </p:cNvSpPr>
          <p:nvPr>
            <p:ph type="ftr" idx="11"/>
          </p:nvPr>
        </p:nvSpPr>
        <p:spPr>
          <a:xfrm>
            <a:off x="717176" y="6139793"/>
            <a:ext cx="286422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194" name="Google Shape;194;p24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95" name="Google Shape;195;p24" descr="Twitter icon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18290" y="4043402"/>
            <a:ext cx="500040" cy="500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24" descr="Facebook icon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024960" y="4043402"/>
            <a:ext cx="500040" cy="500040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p24"/>
          <p:cNvSpPr txBox="1"/>
          <p:nvPr/>
        </p:nvSpPr>
        <p:spPr>
          <a:xfrm>
            <a:off x="2718290" y="4043402"/>
            <a:ext cx="6806709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Calibri"/>
              <a:buNone/>
            </a:pPr>
            <a:r>
              <a:rPr lang="en-US" sz="2400" b="0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twitter.com/ORDeptEd | fb.com/ORDeptEd</a:t>
            </a:r>
            <a:endParaRPr sz="2400" b="0" i="0" u="none" strike="noStrike" cap="non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ue_1-Title Slide" type="title">
  <p:cSld name="TITLE">
    <p:bg>
      <p:bgPr>
        <a:solidFill>
          <a:schemeClr val="accent1"/>
        </a:solidFill>
        <a:effectLst/>
      </p:bgPr>
    </p:bg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26"/>
          <p:cNvSpPr/>
          <p:nvPr/>
        </p:nvSpPr>
        <p:spPr>
          <a:xfrm>
            <a:off x="206188" y="215153"/>
            <a:ext cx="11774700" cy="6432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p26"/>
          <p:cNvSpPr/>
          <p:nvPr/>
        </p:nvSpPr>
        <p:spPr>
          <a:xfrm>
            <a:off x="206188" y="5948082"/>
            <a:ext cx="11774700" cy="699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7" name="Google Shape;207;p26" descr="Decorative line break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452870" y="3472133"/>
            <a:ext cx="1286259" cy="24384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Google Shape;208;p26"/>
          <p:cNvSpPr txBox="1">
            <a:spLocks noGrp="1"/>
          </p:cNvSpPr>
          <p:nvPr>
            <p:ph type="ctrTitle"/>
          </p:nvPr>
        </p:nvSpPr>
        <p:spPr>
          <a:xfrm>
            <a:off x="1524000" y="2486701"/>
            <a:ext cx="9144000" cy="10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500"/>
              <a:buFont typeface="Calibri"/>
              <a:buNone/>
              <a:defRPr sz="55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09" name="Google Shape;209;p26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 sz="19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210" name="Google Shape;210;p26" descr="Oregon Department of Education Log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33770" y="214049"/>
            <a:ext cx="2124458" cy="2167130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Google Shape;211;p26"/>
          <p:cNvSpPr txBox="1"/>
          <p:nvPr/>
        </p:nvSpPr>
        <p:spPr>
          <a:xfrm>
            <a:off x="717176" y="6188049"/>
            <a:ext cx="76473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500"/>
          </a:p>
        </p:txBody>
      </p:sp>
      <p:sp>
        <p:nvSpPr>
          <p:cNvPr id="212" name="Google Shape;212;p26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ue_2-Section Header">
  <p:cSld name="Blue_2-Section Header">
    <p:bg>
      <p:bgPr>
        <a:solidFill>
          <a:schemeClr val="accent1"/>
        </a:solidFill>
        <a:effectLst/>
      </p:bgPr>
    </p:bg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27"/>
          <p:cNvSpPr/>
          <p:nvPr/>
        </p:nvSpPr>
        <p:spPr>
          <a:xfrm>
            <a:off x="206188" y="215153"/>
            <a:ext cx="11774700" cy="6432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" name="Google Shape;215;p27"/>
          <p:cNvSpPr/>
          <p:nvPr/>
        </p:nvSpPr>
        <p:spPr>
          <a:xfrm>
            <a:off x="206187" y="2488757"/>
            <a:ext cx="11774700" cy="1900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p27"/>
          <p:cNvSpPr txBox="1">
            <a:spLocks noGrp="1"/>
          </p:cNvSpPr>
          <p:nvPr>
            <p:ph type="ctrTitle"/>
          </p:nvPr>
        </p:nvSpPr>
        <p:spPr>
          <a:xfrm>
            <a:off x="717177" y="2488757"/>
            <a:ext cx="10784400" cy="190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800"/>
              <a:buFont typeface="Calibri"/>
              <a:buNone/>
              <a:defRPr sz="68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pic>
        <p:nvPicPr>
          <p:cNvPr id="217" name="Google Shape;217;p27" descr="Oregon Department of Education Logo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033770" y="214049"/>
            <a:ext cx="2124458" cy="2167130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p27"/>
          <p:cNvSpPr txBox="1"/>
          <p:nvPr/>
        </p:nvSpPr>
        <p:spPr>
          <a:xfrm>
            <a:off x="717176" y="6188049"/>
            <a:ext cx="76473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500"/>
          </a:p>
        </p:txBody>
      </p:sp>
      <p:sp>
        <p:nvSpPr>
          <p:cNvPr id="219" name="Google Shape;219;p27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ue_3-Title Bar and Content">
  <p:cSld name="Blue_3-Title Bar and Content">
    <p:bg>
      <p:bgPr>
        <a:solidFill>
          <a:schemeClr val="accent1"/>
        </a:solidFill>
        <a:effectLst/>
      </p:bgPr>
    </p:bg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28"/>
          <p:cNvSpPr/>
          <p:nvPr/>
        </p:nvSpPr>
        <p:spPr>
          <a:xfrm>
            <a:off x="206188" y="215153"/>
            <a:ext cx="11774700" cy="6432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p28"/>
          <p:cNvSpPr/>
          <p:nvPr/>
        </p:nvSpPr>
        <p:spPr>
          <a:xfrm>
            <a:off x="206188" y="215153"/>
            <a:ext cx="11774700" cy="1397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p28"/>
          <p:cNvSpPr txBox="1">
            <a:spLocks noGrp="1"/>
          </p:cNvSpPr>
          <p:nvPr>
            <p:ph type="body" idx="1"/>
          </p:nvPr>
        </p:nvSpPr>
        <p:spPr>
          <a:xfrm>
            <a:off x="717176" y="1825625"/>
            <a:ext cx="10784400" cy="410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925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1pPr>
            <a:lvl2pPr marL="914400" lvl="1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2pPr>
            <a:lvl3pPr marL="1371600" lvl="2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3pPr>
            <a:lvl4pPr marL="182880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4pPr>
            <a:lvl5pPr marL="228600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5pPr>
            <a:lvl6pPr marL="274320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marL="320040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marL="365760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marL="411480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>
            <a:endParaRPr/>
          </a:p>
        </p:txBody>
      </p:sp>
      <p:sp>
        <p:nvSpPr>
          <p:cNvPr id="224" name="Google Shape;224;p28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400" cy="10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25" name="Google Shape;225;p28"/>
          <p:cNvSpPr txBox="1"/>
          <p:nvPr/>
        </p:nvSpPr>
        <p:spPr>
          <a:xfrm>
            <a:off x="717176" y="6188049"/>
            <a:ext cx="76473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500"/>
          </a:p>
        </p:txBody>
      </p:sp>
      <p:sp>
        <p:nvSpPr>
          <p:cNvPr id="226" name="Google Shape;226;p28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ue_4-Content with Caption">
  <p:cSld name="Blue_4-Content with Caption">
    <p:bg>
      <p:bgPr>
        <a:solidFill>
          <a:schemeClr val="accent1"/>
        </a:solidFill>
        <a:effectLst/>
      </p:bgPr>
    </p:bg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9"/>
          <p:cNvSpPr/>
          <p:nvPr/>
        </p:nvSpPr>
        <p:spPr>
          <a:xfrm>
            <a:off x="206188" y="215153"/>
            <a:ext cx="11774700" cy="6432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p29"/>
          <p:cNvSpPr/>
          <p:nvPr/>
        </p:nvSpPr>
        <p:spPr>
          <a:xfrm>
            <a:off x="206189" y="215153"/>
            <a:ext cx="4730400" cy="6432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" name="Google Shape;230;p29"/>
          <p:cNvSpPr txBox="1">
            <a:spLocks noGrp="1"/>
          </p:cNvSpPr>
          <p:nvPr>
            <p:ph type="title"/>
          </p:nvPr>
        </p:nvSpPr>
        <p:spPr>
          <a:xfrm>
            <a:off x="717177" y="779645"/>
            <a:ext cx="3932100" cy="25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alibri"/>
              <a:buNone/>
              <a:defRPr sz="4400"/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31" name="Google Shape;231;p29"/>
          <p:cNvSpPr txBox="1">
            <a:spLocks noGrp="1"/>
          </p:cNvSpPr>
          <p:nvPr>
            <p:ph type="body" idx="1"/>
          </p:nvPr>
        </p:nvSpPr>
        <p:spPr>
          <a:xfrm>
            <a:off x="5183188" y="779647"/>
            <a:ext cx="6172500" cy="508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4pPr>
            <a:lvl5pPr marL="2286000" lvl="4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232" name="Google Shape;232;p29"/>
          <p:cNvSpPr>
            <a:spLocks noGrp="1"/>
          </p:cNvSpPr>
          <p:nvPr>
            <p:ph type="pic" idx="2"/>
          </p:nvPr>
        </p:nvSpPr>
        <p:spPr>
          <a:xfrm>
            <a:off x="717177" y="3540125"/>
            <a:ext cx="3932100" cy="2320800"/>
          </a:xfrm>
          <a:prstGeom prst="rect">
            <a:avLst/>
          </a:prstGeom>
          <a:noFill/>
          <a:ln>
            <a:noFill/>
          </a:ln>
        </p:spPr>
      </p:sp>
      <p:sp>
        <p:nvSpPr>
          <p:cNvPr id="233" name="Google Shape;233;p29"/>
          <p:cNvSpPr txBox="1"/>
          <p:nvPr/>
        </p:nvSpPr>
        <p:spPr>
          <a:xfrm>
            <a:off x="717176" y="6188049"/>
            <a:ext cx="76473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500"/>
          </a:p>
        </p:txBody>
      </p:sp>
      <p:sp>
        <p:nvSpPr>
          <p:cNvPr id="234" name="Google Shape;234;p29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ue_5-Title and Content" type="obj">
  <p:cSld name="OBJECT"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30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400" cy="10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37" name="Google Shape;237;p30"/>
          <p:cNvSpPr txBox="1">
            <a:spLocks noGrp="1"/>
          </p:cNvSpPr>
          <p:nvPr>
            <p:ph type="body" idx="1"/>
          </p:nvPr>
        </p:nvSpPr>
        <p:spPr>
          <a:xfrm>
            <a:off x="717176" y="1825625"/>
            <a:ext cx="10784400" cy="410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925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1pPr>
            <a:lvl2pPr marL="914400" lvl="1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2pPr>
            <a:lvl3pPr marL="1371600" lvl="2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3pPr>
            <a:lvl4pPr marL="182880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4pPr>
            <a:lvl5pPr marL="228600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5pPr>
            <a:lvl6pPr marL="274320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marL="320040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marL="365760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marL="411480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>
            <a:endParaRPr/>
          </a:p>
        </p:txBody>
      </p:sp>
      <p:sp>
        <p:nvSpPr>
          <p:cNvPr id="238" name="Google Shape;238;p30"/>
          <p:cNvSpPr txBox="1"/>
          <p:nvPr/>
        </p:nvSpPr>
        <p:spPr>
          <a:xfrm>
            <a:off x="717176" y="6188049"/>
            <a:ext cx="76473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500"/>
          </a:p>
        </p:txBody>
      </p:sp>
      <p:sp>
        <p:nvSpPr>
          <p:cNvPr id="239" name="Google Shape;239;p30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ue_6-Two Content" type="twoObj">
  <p:cSld name="TWO_OBJECTS"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31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400" cy="10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42" name="Google Shape;242;p31"/>
          <p:cNvSpPr txBox="1">
            <a:spLocks noGrp="1"/>
          </p:cNvSpPr>
          <p:nvPr>
            <p:ph type="body" idx="1"/>
          </p:nvPr>
        </p:nvSpPr>
        <p:spPr>
          <a:xfrm>
            <a:off x="717176" y="1825625"/>
            <a:ext cx="5302500" cy="410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925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1pPr>
            <a:lvl2pPr marL="914400" lvl="1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2pPr>
            <a:lvl3pPr marL="1371600" lvl="2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3pPr>
            <a:lvl4pPr marL="182880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4pPr>
            <a:lvl5pPr marL="228600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5pPr>
            <a:lvl6pPr marL="274320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marL="320040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marL="365760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marL="411480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>
            <a:endParaRPr/>
          </a:p>
        </p:txBody>
      </p:sp>
      <p:sp>
        <p:nvSpPr>
          <p:cNvPr id="243" name="Google Shape;243;p31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329500" cy="410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925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1pPr>
            <a:lvl2pPr marL="914400" lvl="1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2pPr>
            <a:lvl3pPr marL="1371600" lvl="2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3pPr>
            <a:lvl4pPr marL="182880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4pPr>
            <a:lvl5pPr marL="228600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5pPr>
            <a:lvl6pPr marL="274320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marL="320040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marL="365760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marL="411480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>
            <a:endParaRPr/>
          </a:p>
        </p:txBody>
      </p:sp>
      <p:sp>
        <p:nvSpPr>
          <p:cNvPr id="244" name="Google Shape;244;p31"/>
          <p:cNvSpPr txBox="1"/>
          <p:nvPr/>
        </p:nvSpPr>
        <p:spPr>
          <a:xfrm>
            <a:off x="717176" y="6188049"/>
            <a:ext cx="76473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500"/>
          </a:p>
        </p:txBody>
      </p:sp>
      <p:sp>
        <p:nvSpPr>
          <p:cNvPr id="245" name="Google Shape;245;p31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ue_7-Comparison">
  <p:cSld name="Blue_7-Comparison"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32"/>
          <p:cNvSpPr txBox="1">
            <a:spLocks noGrp="1"/>
          </p:cNvSpPr>
          <p:nvPr>
            <p:ph type="body" idx="1"/>
          </p:nvPr>
        </p:nvSpPr>
        <p:spPr>
          <a:xfrm>
            <a:off x="717176" y="1681163"/>
            <a:ext cx="5280300" cy="8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 b="0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 sz="19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48" name="Google Shape;248;p32"/>
          <p:cNvSpPr txBox="1">
            <a:spLocks noGrp="1"/>
          </p:cNvSpPr>
          <p:nvPr>
            <p:ph type="body" idx="2"/>
          </p:nvPr>
        </p:nvSpPr>
        <p:spPr>
          <a:xfrm>
            <a:off x="717176" y="2505075"/>
            <a:ext cx="5280300" cy="34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925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1pPr>
            <a:lvl2pPr marL="914400" lvl="1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2pPr>
            <a:lvl3pPr marL="1371600" lvl="2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3pPr>
            <a:lvl4pPr marL="182880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4pPr>
            <a:lvl5pPr marL="228600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5pPr>
            <a:lvl6pPr marL="274320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marL="320040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marL="365760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marL="411480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>
            <a:endParaRPr/>
          </a:p>
        </p:txBody>
      </p:sp>
      <p:sp>
        <p:nvSpPr>
          <p:cNvPr id="249" name="Google Shape;249;p32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329500" cy="8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 b="0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 sz="19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50" name="Google Shape;250;p32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329500" cy="34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925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1pPr>
            <a:lvl2pPr marL="914400" lvl="1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2pPr>
            <a:lvl3pPr marL="1371600" lvl="2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3pPr>
            <a:lvl4pPr marL="182880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4pPr>
            <a:lvl5pPr marL="228600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5pPr>
            <a:lvl6pPr marL="274320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marL="320040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marL="365760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marL="411480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>
            <a:endParaRPr/>
          </a:p>
        </p:txBody>
      </p:sp>
      <p:sp>
        <p:nvSpPr>
          <p:cNvPr id="251" name="Google Shape;251;p32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400" cy="10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52" name="Google Shape;252;p32"/>
          <p:cNvSpPr txBox="1"/>
          <p:nvPr/>
        </p:nvSpPr>
        <p:spPr>
          <a:xfrm>
            <a:off x="717176" y="6188049"/>
            <a:ext cx="76473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500"/>
          </a:p>
        </p:txBody>
      </p:sp>
      <p:sp>
        <p:nvSpPr>
          <p:cNvPr id="253" name="Google Shape;253;p32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4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542" cy="1026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4"/>
          <p:cNvSpPr txBox="1">
            <a:spLocks noGrp="1"/>
          </p:cNvSpPr>
          <p:nvPr>
            <p:ph type="body" idx="1"/>
          </p:nvPr>
        </p:nvSpPr>
        <p:spPr>
          <a:xfrm>
            <a:off x="717176" y="1825625"/>
            <a:ext cx="5302624" cy="4106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4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329518" cy="4106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4"/>
          <p:cNvSpPr txBox="1">
            <a:spLocks noGrp="1"/>
          </p:cNvSpPr>
          <p:nvPr>
            <p:ph type="dt" idx="10"/>
          </p:nvPr>
        </p:nvSpPr>
        <p:spPr>
          <a:xfrm>
            <a:off x="3854824" y="6139793"/>
            <a:ext cx="450924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4"/>
          <p:cNvSpPr txBox="1">
            <a:spLocks noGrp="1"/>
          </p:cNvSpPr>
          <p:nvPr>
            <p:ph type="ftr" idx="11"/>
          </p:nvPr>
        </p:nvSpPr>
        <p:spPr>
          <a:xfrm>
            <a:off x="717176" y="6139793"/>
            <a:ext cx="286422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4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ue_8-Title Only">
  <p:cSld name="Blue_8-Title Only"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33"/>
          <p:cNvSpPr/>
          <p:nvPr/>
        </p:nvSpPr>
        <p:spPr>
          <a:xfrm>
            <a:off x="206188" y="215153"/>
            <a:ext cx="11774700" cy="6432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" name="Google Shape;256;p33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400" cy="10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57" name="Google Shape;257;p33"/>
          <p:cNvSpPr txBox="1"/>
          <p:nvPr/>
        </p:nvSpPr>
        <p:spPr>
          <a:xfrm>
            <a:off x="717176" y="6188049"/>
            <a:ext cx="76473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500"/>
          </a:p>
        </p:txBody>
      </p:sp>
      <p:sp>
        <p:nvSpPr>
          <p:cNvPr id="258" name="Google Shape;258;p33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ue_9-Blank">
  <p:cSld name="Blue_9-Blank"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34"/>
          <p:cNvSpPr/>
          <p:nvPr/>
        </p:nvSpPr>
        <p:spPr>
          <a:xfrm>
            <a:off x="206188" y="215153"/>
            <a:ext cx="11774700" cy="6432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</a:t>
            </a:r>
            <a:endParaRPr sz="1500"/>
          </a:p>
        </p:txBody>
      </p:sp>
      <p:sp>
        <p:nvSpPr>
          <p:cNvPr id="261" name="Google Shape;261;p34"/>
          <p:cNvSpPr txBox="1">
            <a:spLocks noGrp="1"/>
          </p:cNvSpPr>
          <p:nvPr>
            <p:ph type="body" idx="1"/>
          </p:nvPr>
        </p:nvSpPr>
        <p:spPr>
          <a:xfrm>
            <a:off x="717176" y="659958"/>
            <a:ext cx="10784400" cy="53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925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1pPr>
            <a:lvl2pPr marL="914400" lvl="1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2pPr>
            <a:lvl3pPr marL="1371600" lvl="2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3pPr>
            <a:lvl4pPr marL="182880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4pPr>
            <a:lvl5pPr marL="228600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5pPr>
            <a:lvl6pPr marL="274320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marL="320040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marL="365760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marL="411480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>
            <a:endParaRPr/>
          </a:p>
        </p:txBody>
      </p:sp>
      <p:sp>
        <p:nvSpPr>
          <p:cNvPr id="262" name="Google Shape;262;p34"/>
          <p:cNvSpPr txBox="1"/>
          <p:nvPr/>
        </p:nvSpPr>
        <p:spPr>
          <a:xfrm>
            <a:off x="717176" y="6188049"/>
            <a:ext cx="76473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500"/>
          </a:p>
        </p:txBody>
      </p:sp>
      <p:sp>
        <p:nvSpPr>
          <p:cNvPr id="263" name="Google Shape;263;p34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ue_10-Large Type">
  <p:cSld name="Blue_10-Large Type">
    <p:bg>
      <p:bgPr>
        <a:solidFill>
          <a:schemeClr val="accent1"/>
        </a:solidFill>
        <a:effectLst/>
      </p:bgPr>
    </p:bg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35"/>
          <p:cNvSpPr/>
          <p:nvPr/>
        </p:nvSpPr>
        <p:spPr>
          <a:xfrm>
            <a:off x="206188" y="215153"/>
            <a:ext cx="11774700" cy="6432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6" name="Google Shape;266;p35" descr="Decorative line break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452870" y="3848895"/>
            <a:ext cx="1286259" cy="24384"/>
          </a:xfrm>
          <a:prstGeom prst="rect">
            <a:avLst/>
          </a:prstGeom>
          <a:noFill/>
          <a:ln>
            <a:noFill/>
          </a:ln>
        </p:spPr>
      </p:pic>
      <p:sp>
        <p:nvSpPr>
          <p:cNvPr id="267" name="Google Shape;267;p35"/>
          <p:cNvSpPr txBox="1">
            <a:spLocks noGrp="1"/>
          </p:cNvSpPr>
          <p:nvPr>
            <p:ph type="ctrTitle"/>
          </p:nvPr>
        </p:nvSpPr>
        <p:spPr>
          <a:xfrm>
            <a:off x="1524000" y="1499125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Font typeface="Calibri"/>
              <a:buNone/>
              <a:defRPr sz="120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68" name="Google Shape;268;p35"/>
          <p:cNvSpPr txBox="1">
            <a:spLocks noGrp="1"/>
          </p:cNvSpPr>
          <p:nvPr>
            <p:ph type="subTitle" idx="1"/>
          </p:nvPr>
        </p:nvSpPr>
        <p:spPr>
          <a:xfrm>
            <a:off x="1524000" y="4003184"/>
            <a:ext cx="9144000" cy="88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 sz="19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69" name="Google Shape;269;p35"/>
          <p:cNvSpPr txBox="1"/>
          <p:nvPr/>
        </p:nvSpPr>
        <p:spPr>
          <a:xfrm>
            <a:off x="717176" y="6188049"/>
            <a:ext cx="76473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500"/>
          </a:p>
        </p:txBody>
      </p:sp>
      <p:sp>
        <p:nvSpPr>
          <p:cNvPr id="270" name="Google Shape;270;p35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ue_11-Follow Us">
  <p:cSld name="Blue_11-Follow Us">
    <p:bg>
      <p:bgPr>
        <a:solidFill>
          <a:schemeClr val="accent1"/>
        </a:solidFill>
        <a:effectLst/>
      </p:bgPr>
    </p:bg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36"/>
          <p:cNvSpPr/>
          <p:nvPr/>
        </p:nvSpPr>
        <p:spPr>
          <a:xfrm>
            <a:off x="206188" y="215153"/>
            <a:ext cx="11774700" cy="6432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3" name="Google Shape;273;p36" descr="Decorative line break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452870" y="3848895"/>
            <a:ext cx="1286259" cy="24384"/>
          </a:xfrm>
          <a:prstGeom prst="rect">
            <a:avLst/>
          </a:prstGeom>
          <a:noFill/>
          <a:ln>
            <a:noFill/>
          </a:ln>
        </p:spPr>
      </p:pic>
      <p:sp>
        <p:nvSpPr>
          <p:cNvPr id="274" name="Google Shape;274;p36"/>
          <p:cNvSpPr txBox="1">
            <a:spLocks noGrp="1"/>
          </p:cNvSpPr>
          <p:nvPr>
            <p:ph type="ctrTitle"/>
          </p:nvPr>
        </p:nvSpPr>
        <p:spPr>
          <a:xfrm>
            <a:off x="1524000" y="1499125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Font typeface="Calibri"/>
              <a:buNone/>
              <a:defRPr sz="120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pic>
        <p:nvPicPr>
          <p:cNvPr id="275" name="Google Shape;275;p36" descr="Twitter icon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18290" y="4043402"/>
            <a:ext cx="500040" cy="500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6" name="Google Shape;276;p36" descr="Facebook icon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024960" y="4043402"/>
            <a:ext cx="500040" cy="500040"/>
          </a:xfrm>
          <a:prstGeom prst="rect">
            <a:avLst/>
          </a:prstGeom>
          <a:noFill/>
          <a:ln>
            <a:noFill/>
          </a:ln>
        </p:spPr>
      </p:pic>
      <p:sp>
        <p:nvSpPr>
          <p:cNvPr id="277" name="Google Shape;277;p36"/>
          <p:cNvSpPr txBox="1"/>
          <p:nvPr/>
        </p:nvSpPr>
        <p:spPr>
          <a:xfrm>
            <a:off x="2718290" y="4043402"/>
            <a:ext cx="6806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Calibri"/>
              <a:buNone/>
            </a:pPr>
            <a:r>
              <a:rPr lang="en-US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twitter.com/ORDeptEd | fb.com/ORDeptEd</a:t>
            </a:r>
            <a:endParaRPr sz="24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8" name="Google Shape;278;p36"/>
          <p:cNvSpPr txBox="1"/>
          <p:nvPr/>
        </p:nvSpPr>
        <p:spPr>
          <a:xfrm>
            <a:off x="717176" y="6188049"/>
            <a:ext cx="76473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500"/>
          </a:p>
        </p:txBody>
      </p:sp>
      <p:sp>
        <p:nvSpPr>
          <p:cNvPr id="279" name="Google Shape;279;p36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Green_1-Title Slide">
  <p:cSld name="Green_1-Title Slide">
    <p:bg>
      <p:bgPr>
        <a:solidFill>
          <a:schemeClr val="accent5"/>
        </a:solidFill>
        <a:effectLst/>
      </p:bgPr>
    </p:bg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37"/>
          <p:cNvSpPr/>
          <p:nvPr/>
        </p:nvSpPr>
        <p:spPr>
          <a:xfrm>
            <a:off x="206188" y="215153"/>
            <a:ext cx="11774700" cy="6432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" name="Google Shape;282;p37"/>
          <p:cNvSpPr/>
          <p:nvPr/>
        </p:nvSpPr>
        <p:spPr>
          <a:xfrm>
            <a:off x="206188" y="5948082"/>
            <a:ext cx="11774700" cy="699300"/>
          </a:xfrm>
          <a:prstGeom prst="rect">
            <a:avLst/>
          </a:prstGeom>
          <a:solidFill>
            <a:srgbClr val="F0F4E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3" name="Google Shape;283;p37" descr="Decorative line break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452870" y="3472133"/>
            <a:ext cx="1286259" cy="24384"/>
          </a:xfrm>
          <a:prstGeom prst="rect">
            <a:avLst/>
          </a:prstGeom>
          <a:noFill/>
          <a:ln>
            <a:noFill/>
          </a:ln>
        </p:spPr>
      </p:pic>
      <p:sp>
        <p:nvSpPr>
          <p:cNvPr id="284" name="Google Shape;284;p37"/>
          <p:cNvSpPr txBox="1">
            <a:spLocks noGrp="1"/>
          </p:cNvSpPr>
          <p:nvPr>
            <p:ph type="ctrTitle"/>
          </p:nvPr>
        </p:nvSpPr>
        <p:spPr>
          <a:xfrm>
            <a:off x="1524000" y="2486701"/>
            <a:ext cx="9144000" cy="10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500"/>
              <a:buFont typeface="Calibri"/>
              <a:buNone/>
              <a:defRPr sz="5500">
                <a:solidFill>
                  <a:schemeClr val="accent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85" name="Google Shape;285;p37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accent5"/>
              </a:buClr>
              <a:buSzPts val="2400"/>
              <a:buNone/>
              <a:defRPr sz="2400">
                <a:solidFill>
                  <a:schemeClr val="accent5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 sz="19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286" name="Google Shape;286;p37" descr="Oregon Department of Education Log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33770" y="214049"/>
            <a:ext cx="2124458" cy="2167130"/>
          </a:xfrm>
          <a:prstGeom prst="rect">
            <a:avLst/>
          </a:prstGeom>
          <a:noFill/>
          <a:ln>
            <a:noFill/>
          </a:ln>
        </p:spPr>
      </p:pic>
      <p:sp>
        <p:nvSpPr>
          <p:cNvPr id="287" name="Google Shape;287;p37"/>
          <p:cNvSpPr txBox="1"/>
          <p:nvPr/>
        </p:nvSpPr>
        <p:spPr>
          <a:xfrm>
            <a:off x="717176" y="6188049"/>
            <a:ext cx="76473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500"/>
          </a:p>
        </p:txBody>
      </p:sp>
      <p:sp>
        <p:nvSpPr>
          <p:cNvPr id="288" name="Google Shape;288;p37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Green_2-Section Header">
  <p:cSld name="Green_2-Section Header">
    <p:bg>
      <p:bgPr>
        <a:solidFill>
          <a:schemeClr val="accent5"/>
        </a:solidFill>
        <a:effectLst/>
      </p:bgPr>
    </p:bg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38"/>
          <p:cNvSpPr/>
          <p:nvPr/>
        </p:nvSpPr>
        <p:spPr>
          <a:xfrm>
            <a:off x="206188" y="215153"/>
            <a:ext cx="11774700" cy="6432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1" name="Google Shape;291;p38"/>
          <p:cNvSpPr/>
          <p:nvPr/>
        </p:nvSpPr>
        <p:spPr>
          <a:xfrm>
            <a:off x="206187" y="2488757"/>
            <a:ext cx="11774700" cy="1900500"/>
          </a:xfrm>
          <a:prstGeom prst="rect">
            <a:avLst/>
          </a:prstGeom>
          <a:solidFill>
            <a:srgbClr val="F0F4E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2" name="Google Shape;292;p38"/>
          <p:cNvSpPr txBox="1">
            <a:spLocks noGrp="1"/>
          </p:cNvSpPr>
          <p:nvPr>
            <p:ph type="ctrTitle"/>
          </p:nvPr>
        </p:nvSpPr>
        <p:spPr>
          <a:xfrm>
            <a:off x="717177" y="2488757"/>
            <a:ext cx="10784400" cy="190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6800"/>
              <a:buFont typeface="Calibri"/>
              <a:buNone/>
              <a:defRPr sz="6800">
                <a:solidFill>
                  <a:schemeClr val="accent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pic>
        <p:nvPicPr>
          <p:cNvPr id="293" name="Google Shape;293;p38" descr="Oregon Department of Education Logo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033770" y="214049"/>
            <a:ext cx="2124458" cy="2167130"/>
          </a:xfrm>
          <a:prstGeom prst="rect">
            <a:avLst/>
          </a:prstGeom>
          <a:noFill/>
          <a:ln>
            <a:noFill/>
          </a:ln>
        </p:spPr>
      </p:pic>
      <p:sp>
        <p:nvSpPr>
          <p:cNvPr id="294" name="Google Shape;294;p38"/>
          <p:cNvSpPr txBox="1"/>
          <p:nvPr/>
        </p:nvSpPr>
        <p:spPr>
          <a:xfrm>
            <a:off x="717176" y="6188049"/>
            <a:ext cx="76473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500"/>
          </a:p>
        </p:txBody>
      </p:sp>
      <p:sp>
        <p:nvSpPr>
          <p:cNvPr id="295" name="Google Shape;295;p38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Green_3-Title Bar and Content">
  <p:cSld name="Green_3-Title Bar and Content">
    <p:bg>
      <p:bgPr>
        <a:solidFill>
          <a:schemeClr val="accent5"/>
        </a:solidFill>
        <a:effectLst/>
      </p:bgPr>
    </p:bg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39"/>
          <p:cNvSpPr/>
          <p:nvPr/>
        </p:nvSpPr>
        <p:spPr>
          <a:xfrm>
            <a:off x="206188" y="215153"/>
            <a:ext cx="11774700" cy="6432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" name="Google Shape;298;p39"/>
          <p:cNvSpPr/>
          <p:nvPr/>
        </p:nvSpPr>
        <p:spPr>
          <a:xfrm>
            <a:off x="206188" y="215153"/>
            <a:ext cx="11774700" cy="1397700"/>
          </a:xfrm>
          <a:prstGeom prst="rect">
            <a:avLst/>
          </a:prstGeom>
          <a:solidFill>
            <a:srgbClr val="F0F4E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9" name="Google Shape;299;p39"/>
          <p:cNvSpPr txBox="1">
            <a:spLocks noGrp="1"/>
          </p:cNvSpPr>
          <p:nvPr>
            <p:ph type="body" idx="1"/>
          </p:nvPr>
        </p:nvSpPr>
        <p:spPr>
          <a:xfrm>
            <a:off x="717176" y="1825625"/>
            <a:ext cx="10784400" cy="410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925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1pPr>
            <a:lvl2pPr marL="914400" lvl="1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2pPr>
            <a:lvl3pPr marL="1371600" lvl="2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3pPr>
            <a:lvl4pPr marL="182880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4pPr>
            <a:lvl5pPr marL="228600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5pPr>
            <a:lvl6pPr marL="274320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marL="320040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marL="365760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marL="411480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>
            <a:endParaRPr/>
          </a:p>
        </p:txBody>
      </p:sp>
      <p:sp>
        <p:nvSpPr>
          <p:cNvPr id="300" name="Google Shape;300;p39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400" cy="10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400"/>
              <a:buFont typeface="Calibri"/>
              <a:buNone/>
              <a:defRPr>
                <a:solidFill>
                  <a:schemeClr val="accent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301" name="Google Shape;301;p39"/>
          <p:cNvSpPr txBox="1"/>
          <p:nvPr/>
        </p:nvSpPr>
        <p:spPr>
          <a:xfrm>
            <a:off x="717176" y="6188049"/>
            <a:ext cx="76473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500"/>
          </a:p>
        </p:txBody>
      </p:sp>
      <p:sp>
        <p:nvSpPr>
          <p:cNvPr id="302" name="Google Shape;302;p39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Green_4-Content with Caption">
  <p:cSld name="Green_4-Content with Caption">
    <p:bg>
      <p:bgPr>
        <a:solidFill>
          <a:schemeClr val="accent5"/>
        </a:solidFill>
        <a:effectLst/>
      </p:bgPr>
    </p:bg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40"/>
          <p:cNvSpPr/>
          <p:nvPr/>
        </p:nvSpPr>
        <p:spPr>
          <a:xfrm>
            <a:off x="206188" y="215153"/>
            <a:ext cx="11774700" cy="6432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5" name="Google Shape;305;p40"/>
          <p:cNvSpPr/>
          <p:nvPr/>
        </p:nvSpPr>
        <p:spPr>
          <a:xfrm>
            <a:off x="206189" y="215153"/>
            <a:ext cx="4730400" cy="6432300"/>
          </a:xfrm>
          <a:prstGeom prst="rect">
            <a:avLst/>
          </a:prstGeom>
          <a:solidFill>
            <a:srgbClr val="F0F4E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6" name="Google Shape;306;p40"/>
          <p:cNvSpPr txBox="1">
            <a:spLocks noGrp="1"/>
          </p:cNvSpPr>
          <p:nvPr>
            <p:ph type="title"/>
          </p:nvPr>
        </p:nvSpPr>
        <p:spPr>
          <a:xfrm>
            <a:off x="717177" y="779645"/>
            <a:ext cx="3932100" cy="254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400"/>
              <a:buFont typeface="Calibri"/>
              <a:buNone/>
              <a:defRPr sz="4400">
                <a:solidFill>
                  <a:schemeClr val="accent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307" name="Google Shape;307;p40"/>
          <p:cNvSpPr txBox="1">
            <a:spLocks noGrp="1"/>
          </p:cNvSpPr>
          <p:nvPr>
            <p:ph type="body" idx="1"/>
          </p:nvPr>
        </p:nvSpPr>
        <p:spPr>
          <a:xfrm>
            <a:off x="5183188" y="779647"/>
            <a:ext cx="6172500" cy="508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4pPr>
            <a:lvl5pPr marL="2286000" lvl="4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308" name="Google Shape;308;p40"/>
          <p:cNvSpPr>
            <a:spLocks noGrp="1"/>
          </p:cNvSpPr>
          <p:nvPr>
            <p:ph type="pic" idx="2"/>
          </p:nvPr>
        </p:nvSpPr>
        <p:spPr>
          <a:xfrm>
            <a:off x="717177" y="3540125"/>
            <a:ext cx="3932100" cy="2320800"/>
          </a:xfrm>
          <a:prstGeom prst="rect">
            <a:avLst/>
          </a:prstGeom>
          <a:noFill/>
          <a:ln>
            <a:noFill/>
          </a:ln>
        </p:spPr>
      </p:sp>
      <p:sp>
        <p:nvSpPr>
          <p:cNvPr id="309" name="Google Shape;309;p40"/>
          <p:cNvSpPr txBox="1"/>
          <p:nvPr/>
        </p:nvSpPr>
        <p:spPr>
          <a:xfrm>
            <a:off x="717176" y="6188049"/>
            <a:ext cx="76473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500"/>
          </a:p>
        </p:txBody>
      </p:sp>
      <p:sp>
        <p:nvSpPr>
          <p:cNvPr id="310" name="Google Shape;310;p40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een_5-Title and Content">
  <p:cSld name="Green_5-Title and Content">
    <p:bg>
      <p:bgPr>
        <a:solidFill>
          <a:schemeClr val="accent5"/>
        </a:solidFill>
        <a:effectLst/>
      </p:bgPr>
    </p:bg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41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400" cy="10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400"/>
              <a:buFont typeface="Calibri"/>
              <a:buNone/>
              <a:defRPr>
                <a:solidFill>
                  <a:schemeClr val="accent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313" name="Google Shape;313;p41"/>
          <p:cNvSpPr txBox="1">
            <a:spLocks noGrp="1"/>
          </p:cNvSpPr>
          <p:nvPr>
            <p:ph type="body" idx="1"/>
          </p:nvPr>
        </p:nvSpPr>
        <p:spPr>
          <a:xfrm>
            <a:off x="717176" y="1825625"/>
            <a:ext cx="10784400" cy="410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925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1pPr>
            <a:lvl2pPr marL="914400" lvl="1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2pPr>
            <a:lvl3pPr marL="1371600" lvl="2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3pPr>
            <a:lvl4pPr marL="182880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4pPr>
            <a:lvl5pPr marL="228600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5pPr>
            <a:lvl6pPr marL="274320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marL="320040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marL="365760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marL="411480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>
            <a:endParaRPr/>
          </a:p>
        </p:txBody>
      </p:sp>
      <p:sp>
        <p:nvSpPr>
          <p:cNvPr id="314" name="Google Shape;314;p41"/>
          <p:cNvSpPr txBox="1"/>
          <p:nvPr/>
        </p:nvSpPr>
        <p:spPr>
          <a:xfrm>
            <a:off x="717176" y="6188049"/>
            <a:ext cx="76473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500"/>
          </a:p>
        </p:txBody>
      </p:sp>
      <p:sp>
        <p:nvSpPr>
          <p:cNvPr id="315" name="Google Shape;315;p41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een_6-Two Content">
  <p:cSld name="Green_6-Two Content">
    <p:bg>
      <p:bgPr>
        <a:solidFill>
          <a:schemeClr val="accent5"/>
        </a:solidFill>
        <a:effectLst/>
      </p:bgPr>
    </p:bg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42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400" cy="10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400"/>
              <a:buFont typeface="Calibri"/>
              <a:buNone/>
              <a:defRPr>
                <a:solidFill>
                  <a:schemeClr val="accent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318" name="Google Shape;318;p42"/>
          <p:cNvSpPr txBox="1">
            <a:spLocks noGrp="1"/>
          </p:cNvSpPr>
          <p:nvPr>
            <p:ph type="body" idx="1"/>
          </p:nvPr>
        </p:nvSpPr>
        <p:spPr>
          <a:xfrm>
            <a:off x="717176" y="1825625"/>
            <a:ext cx="5302500" cy="410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925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1pPr>
            <a:lvl2pPr marL="914400" lvl="1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2pPr>
            <a:lvl3pPr marL="1371600" lvl="2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3pPr>
            <a:lvl4pPr marL="182880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4pPr>
            <a:lvl5pPr marL="228600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5pPr>
            <a:lvl6pPr marL="274320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marL="320040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marL="365760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marL="411480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>
            <a:endParaRPr/>
          </a:p>
        </p:txBody>
      </p:sp>
      <p:sp>
        <p:nvSpPr>
          <p:cNvPr id="319" name="Google Shape;319;p42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329500" cy="410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925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1pPr>
            <a:lvl2pPr marL="914400" lvl="1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2pPr>
            <a:lvl3pPr marL="1371600" lvl="2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3pPr>
            <a:lvl4pPr marL="182880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4pPr>
            <a:lvl5pPr marL="228600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5pPr>
            <a:lvl6pPr marL="274320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marL="320040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marL="365760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marL="411480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>
            <a:endParaRPr/>
          </a:p>
        </p:txBody>
      </p:sp>
      <p:sp>
        <p:nvSpPr>
          <p:cNvPr id="320" name="Google Shape;320;p42"/>
          <p:cNvSpPr txBox="1"/>
          <p:nvPr/>
        </p:nvSpPr>
        <p:spPr>
          <a:xfrm>
            <a:off x="717176" y="6188049"/>
            <a:ext cx="76473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500"/>
          </a:p>
        </p:txBody>
      </p:sp>
      <p:sp>
        <p:nvSpPr>
          <p:cNvPr id="321" name="Google Shape;321;p42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type="title">
  <p:cSld name="TITLE">
    <p:bg>
      <p:bgPr>
        <a:solidFill>
          <a:schemeClr val="accent1"/>
        </a:solidFill>
        <a:effectLst/>
      </p:bgPr>
    </p:bg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5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42;p5"/>
          <p:cNvSpPr/>
          <p:nvPr/>
        </p:nvSpPr>
        <p:spPr>
          <a:xfrm>
            <a:off x="206188" y="5948082"/>
            <a:ext cx="11775141" cy="699247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3" name="Google Shape;43;p5" descr="Decorative line break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452870" y="3472133"/>
            <a:ext cx="1286259" cy="24384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Google Shape;44;p5"/>
          <p:cNvSpPr txBox="1">
            <a:spLocks noGrp="1"/>
          </p:cNvSpPr>
          <p:nvPr>
            <p:ph type="ctrTitle"/>
          </p:nvPr>
        </p:nvSpPr>
        <p:spPr>
          <a:xfrm>
            <a:off x="1524000" y="2486701"/>
            <a:ext cx="9144000" cy="1023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Calibri"/>
              <a:buNone/>
              <a:defRPr sz="54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6" name="Google Shape;46;p5"/>
          <p:cNvSpPr txBox="1">
            <a:spLocks noGrp="1"/>
          </p:cNvSpPr>
          <p:nvPr>
            <p:ph type="dt" idx="10"/>
          </p:nvPr>
        </p:nvSpPr>
        <p:spPr>
          <a:xfrm>
            <a:off x="3854824" y="6139793"/>
            <a:ext cx="450924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5"/>
          <p:cNvSpPr txBox="1">
            <a:spLocks noGrp="1"/>
          </p:cNvSpPr>
          <p:nvPr>
            <p:ph type="ftr" idx="11"/>
          </p:nvPr>
        </p:nvSpPr>
        <p:spPr>
          <a:xfrm>
            <a:off x="717176" y="6139793"/>
            <a:ext cx="286422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5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49" name="Google Shape;49;p5" descr="Oregon Department of Education Log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33770" y="214049"/>
            <a:ext cx="2124460" cy="21671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een_7-Comparison">
  <p:cSld name="Green_7-Comparison">
    <p:bg>
      <p:bgPr>
        <a:solidFill>
          <a:schemeClr val="accent5"/>
        </a:solidFill>
        <a:effectLst/>
      </p:bgPr>
    </p:bg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43"/>
          <p:cNvSpPr txBox="1">
            <a:spLocks noGrp="1"/>
          </p:cNvSpPr>
          <p:nvPr>
            <p:ph type="body" idx="1"/>
          </p:nvPr>
        </p:nvSpPr>
        <p:spPr>
          <a:xfrm>
            <a:off x="717176" y="1681163"/>
            <a:ext cx="5280300" cy="8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accent5"/>
              </a:buClr>
              <a:buSzPts val="3200"/>
              <a:buNone/>
              <a:defRPr sz="3200" b="0">
                <a:solidFill>
                  <a:schemeClr val="accent5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 sz="19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24" name="Google Shape;324;p43"/>
          <p:cNvSpPr txBox="1">
            <a:spLocks noGrp="1"/>
          </p:cNvSpPr>
          <p:nvPr>
            <p:ph type="body" idx="2"/>
          </p:nvPr>
        </p:nvSpPr>
        <p:spPr>
          <a:xfrm>
            <a:off x="717176" y="2505075"/>
            <a:ext cx="5280300" cy="34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925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1pPr>
            <a:lvl2pPr marL="914400" lvl="1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2pPr>
            <a:lvl3pPr marL="1371600" lvl="2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3pPr>
            <a:lvl4pPr marL="182880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4pPr>
            <a:lvl5pPr marL="228600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5pPr>
            <a:lvl6pPr marL="274320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marL="320040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marL="365760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marL="411480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>
            <a:endParaRPr/>
          </a:p>
        </p:txBody>
      </p:sp>
      <p:sp>
        <p:nvSpPr>
          <p:cNvPr id="325" name="Google Shape;325;p43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329500" cy="8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accent5"/>
              </a:buClr>
              <a:buSzPts val="3200"/>
              <a:buNone/>
              <a:defRPr sz="3200" b="0">
                <a:solidFill>
                  <a:schemeClr val="accent5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 sz="19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26" name="Google Shape;326;p43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329500" cy="34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925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1pPr>
            <a:lvl2pPr marL="914400" lvl="1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2pPr>
            <a:lvl3pPr marL="1371600" lvl="2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3pPr>
            <a:lvl4pPr marL="182880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4pPr>
            <a:lvl5pPr marL="228600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5pPr>
            <a:lvl6pPr marL="274320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marL="320040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marL="365760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marL="411480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>
            <a:endParaRPr/>
          </a:p>
        </p:txBody>
      </p:sp>
      <p:sp>
        <p:nvSpPr>
          <p:cNvPr id="327" name="Google Shape;327;p43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400" cy="10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Font typeface="Calibri"/>
              <a:buNone/>
              <a:defRPr sz="3200">
                <a:solidFill>
                  <a:schemeClr val="accent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328" name="Google Shape;328;p43"/>
          <p:cNvSpPr txBox="1"/>
          <p:nvPr/>
        </p:nvSpPr>
        <p:spPr>
          <a:xfrm>
            <a:off x="717176" y="6188049"/>
            <a:ext cx="76473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500"/>
          </a:p>
        </p:txBody>
      </p:sp>
      <p:sp>
        <p:nvSpPr>
          <p:cNvPr id="329" name="Google Shape;329;p43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Green_8-Title Only">
  <p:cSld name="Green_8-Title Only">
    <p:bg>
      <p:bgPr>
        <a:solidFill>
          <a:schemeClr val="accent5"/>
        </a:solidFill>
        <a:effectLst/>
      </p:bgPr>
    </p:bg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44"/>
          <p:cNvSpPr/>
          <p:nvPr/>
        </p:nvSpPr>
        <p:spPr>
          <a:xfrm>
            <a:off x="206188" y="215153"/>
            <a:ext cx="11774700" cy="6432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2" name="Google Shape;332;p44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400" cy="10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400"/>
              <a:buFont typeface="Calibri"/>
              <a:buNone/>
              <a:defRPr>
                <a:solidFill>
                  <a:schemeClr val="accent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333" name="Google Shape;333;p44"/>
          <p:cNvSpPr txBox="1"/>
          <p:nvPr/>
        </p:nvSpPr>
        <p:spPr>
          <a:xfrm>
            <a:off x="717176" y="6188049"/>
            <a:ext cx="76473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500"/>
          </a:p>
        </p:txBody>
      </p:sp>
      <p:sp>
        <p:nvSpPr>
          <p:cNvPr id="334" name="Google Shape;334;p44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Green_9-Blank">
  <p:cSld name="Green_9-Blank">
    <p:bg>
      <p:bgPr>
        <a:solidFill>
          <a:schemeClr val="accent5"/>
        </a:solidFill>
        <a:effectLst/>
      </p:bgPr>
    </p:bg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45"/>
          <p:cNvSpPr/>
          <p:nvPr/>
        </p:nvSpPr>
        <p:spPr>
          <a:xfrm>
            <a:off x="206188" y="215153"/>
            <a:ext cx="11774700" cy="6432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</a:t>
            </a:r>
            <a:endParaRPr sz="1500"/>
          </a:p>
        </p:txBody>
      </p:sp>
      <p:sp>
        <p:nvSpPr>
          <p:cNvPr id="337" name="Google Shape;337;p45"/>
          <p:cNvSpPr txBox="1">
            <a:spLocks noGrp="1"/>
          </p:cNvSpPr>
          <p:nvPr>
            <p:ph type="body" idx="1"/>
          </p:nvPr>
        </p:nvSpPr>
        <p:spPr>
          <a:xfrm>
            <a:off x="717176" y="659958"/>
            <a:ext cx="10784400" cy="53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925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1pPr>
            <a:lvl2pPr marL="914400" lvl="1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2pPr>
            <a:lvl3pPr marL="1371600" lvl="2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3pPr>
            <a:lvl4pPr marL="182880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4pPr>
            <a:lvl5pPr marL="228600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5pPr>
            <a:lvl6pPr marL="274320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marL="320040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marL="365760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marL="411480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>
            <a:endParaRPr/>
          </a:p>
        </p:txBody>
      </p:sp>
      <p:sp>
        <p:nvSpPr>
          <p:cNvPr id="338" name="Google Shape;338;p45"/>
          <p:cNvSpPr txBox="1"/>
          <p:nvPr/>
        </p:nvSpPr>
        <p:spPr>
          <a:xfrm>
            <a:off x="717176" y="6188049"/>
            <a:ext cx="76473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500"/>
          </a:p>
        </p:txBody>
      </p:sp>
      <p:sp>
        <p:nvSpPr>
          <p:cNvPr id="339" name="Google Shape;339;p45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Green_10-Large Type">
  <p:cSld name="Green_10-Large Type">
    <p:bg>
      <p:bgPr>
        <a:solidFill>
          <a:schemeClr val="accent5"/>
        </a:solidFill>
        <a:effectLst/>
      </p:bgPr>
    </p:bg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46"/>
          <p:cNvSpPr/>
          <p:nvPr/>
        </p:nvSpPr>
        <p:spPr>
          <a:xfrm>
            <a:off x="206188" y="215153"/>
            <a:ext cx="11774700" cy="6432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42" name="Google Shape;342;p46" descr="Decorative line break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452870" y="3848895"/>
            <a:ext cx="1286259" cy="24384"/>
          </a:xfrm>
          <a:prstGeom prst="rect">
            <a:avLst/>
          </a:prstGeom>
          <a:noFill/>
          <a:ln>
            <a:noFill/>
          </a:ln>
        </p:spPr>
      </p:pic>
      <p:sp>
        <p:nvSpPr>
          <p:cNvPr id="343" name="Google Shape;343;p46"/>
          <p:cNvSpPr txBox="1">
            <a:spLocks noGrp="1"/>
          </p:cNvSpPr>
          <p:nvPr>
            <p:ph type="ctrTitle"/>
          </p:nvPr>
        </p:nvSpPr>
        <p:spPr>
          <a:xfrm>
            <a:off x="1524000" y="1499125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0"/>
              <a:buFont typeface="Calibri"/>
              <a:buNone/>
              <a:defRPr sz="12000">
                <a:solidFill>
                  <a:schemeClr val="accent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344" name="Google Shape;344;p46"/>
          <p:cNvSpPr txBox="1">
            <a:spLocks noGrp="1"/>
          </p:cNvSpPr>
          <p:nvPr>
            <p:ph type="subTitle" idx="1"/>
          </p:nvPr>
        </p:nvSpPr>
        <p:spPr>
          <a:xfrm>
            <a:off x="1524000" y="4003184"/>
            <a:ext cx="9144000" cy="88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accent5"/>
              </a:buClr>
              <a:buSzPts val="2400"/>
              <a:buNone/>
              <a:defRPr sz="2400">
                <a:solidFill>
                  <a:schemeClr val="accent5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 sz="19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45" name="Google Shape;345;p46"/>
          <p:cNvSpPr txBox="1"/>
          <p:nvPr/>
        </p:nvSpPr>
        <p:spPr>
          <a:xfrm>
            <a:off x="717176" y="6188049"/>
            <a:ext cx="76473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500"/>
          </a:p>
        </p:txBody>
      </p:sp>
      <p:sp>
        <p:nvSpPr>
          <p:cNvPr id="346" name="Google Shape;346;p46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Green_11-Follow Us">
  <p:cSld name="Green_11-Follow Us">
    <p:bg>
      <p:bgPr>
        <a:solidFill>
          <a:schemeClr val="accent5"/>
        </a:solidFill>
        <a:effectLst/>
      </p:bgPr>
    </p:bg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47"/>
          <p:cNvSpPr/>
          <p:nvPr/>
        </p:nvSpPr>
        <p:spPr>
          <a:xfrm>
            <a:off x="206188" y="215153"/>
            <a:ext cx="11774700" cy="6432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49" name="Google Shape;349;p47" descr="Decorative line break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452870" y="3848895"/>
            <a:ext cx="1286259" cy="24384"/>
          </a:xfrm>
          <a:prstGeom prst="rect">
            <a:avLst/>
          </a:prstGeom>
          <a:noFill/>
          <a:ln>
            <a:noFill/>
          </a:ln>
        </p:spPr>
      </p:pic>
      <p:sp>
        <p:nvSpPr>
          <p:cNvPr id="350" name="Google Shape;350;p47"/>
          <p:cNvSpPr txBox="1">
            <a:spLocks noGrp="1"/>
          </p:cNvSpPr>
          <p:nvPr>
            <p:ph type="ctrTitle"/>
          </p:nvPr>
        </p:nvSpPr>
        <p:spPr>
          <a:xfrm>
            <a:off x="1524000" y="1499125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0"/>
              <a:buFont typeface="Calibri"/>
              <a:buNone/>
              <a:defRPr sz="12000">
                <a:solidFill>
                  <a:schemeClr val="accent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pic>
        <p:nvPicPr>
          <p:cNvPr id="351" name="Google Shape;351;p47" descr="Twitter icon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18290" y="4043402"/>
            <a:ext cx="500040" cy="500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2" name="Google Shape;352;p47" descr="Facebook icon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024960" y="4043402"/>
            <a:ext cx="500040" cy="500040"/>
          </a:xfrm>
          <a:prstGeom prst="rect">
            <a:avLst/>
          </a:prstGeom>
          <a:noFill/>
          <a:ln>
            <a:noFill/>
          </a:ln>
        </p:spPr>
      </p:pic>
      <p:sp>
        <p:nvSpPr>
          <p:cNvPr id="353" name="Google Shape;353;p47"/>
          <p:cNvSpPr txBox="1"/>
          <p:nvPr/>
        </p:nvSpPr>
        <p:spPr>
          <a:xfrm>
            <a:off x="2718290" y="4043402"/>
            <a:ext cx="6806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Calibri"/>
              <a:buNone/>
            </a:pPr>
            <a:r>
              <a:rPr lang="en-US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twitter.com/ORDeptEd | fb.com/ORDeptEd</a:t>
            </a:r>
            <a:endParaRPr sz="24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4" name="Google Shape;354;p47"/>
          <p:cNvSpPr txBox="1"/>
          <p:nvPr/>
        </p:nvSpPr>
        <p:spPr>
          <a:xfrm>
            <a:off x="717176" y="6188049"/>
            <a:ext cx="76473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500"/>
          </a:p>
        </p:txBody>
      </p:sp>
      <p:sp>
        <p:nvSpPr>
          <p:cNvPr id="355" name="Google Shape;355;p47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Gold_1-Title Slide">
  <p:cSld name="Gold_1-Title Slide">
    <p:bg>
      <p:bgPr>
        <a:solidFill>
          <a:schemeClr val="accent4"/>
        </a:solidFill>
        <a:effectLst/>
      </p:bgPr>
    </p:bg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48"/>
          <p:cNvSpPr/>
          <p:nvPr/>
        </p:nvSpPr>
        <p:spPr>
          <a:xfrm>
            <a:off x="206188" y="215153"/>
            <a:ext cx="11774700" cy="6432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8" name="Google Shape;358;p48"/>
          <p:cNvSpPr/>
          <p:nvPr/>
        </p:nvSpPr>
        <p:spPr>
          <a:xfrm>
            <a:off x="206188" y="5948082"/>
            <a:ext cx="11774700" cy="699300"/>
          </a:xfrm>
          <a:prstGeom prst="rect">
            <a:avLst/>
          </a:prstGeom>
          <a:solidFill>
            <a:srgbClr val="FAF5E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59" name="Google Shape;359;p48" descr="Decorative line break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452870" y="3472133"/>
            <a:ext cx="1286259" cy="24384"/>
          </a:xfrm>
          <a:prstGeom prst="rect">
            <a:avLst/>
          </a:prstGeom>
          <a:noFill/>
          <a:ln>
            <a:noFill/>
          </a:ln>
        </p:spPr>
      </p:pic>
      <p:sp>
        <p:nvSpPr>
          <p:cNvPr id="360" name="Google Shape;360;p48"/>
          <p:cNvSpPr txBox="1">
            <a:spLocks noGrp="1"/>
          </p:cNvSpPr>
          <p:nvPr>
            <p:ph type="ctrTitle"/>
          </p:nvPr>
        </p:nvSpPr>
        <p:spPr>
          <a:xfrm>
            <a:off x="1524000" y="2486701"/>
            <a:ext cx="9144000" cy="10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500"/>
              <a:buFont typeface="Calibri"/>
              <a:buNone/>
              <a:defRPr sz="5500">
                <a:solidFill>
                  <a:schemeClr val="accent4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361" name="Google Shape;361;p48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 sz="19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362" name="Google Shape;362;p48" descr="Oregon Department of Education Log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33770" y="214049"/>
            <a:ext cx="2124458" cy="2167130"/>
          </a:xfrm>
          <a:prstGeom prst="rect">
            <a:avLst/>
          </a:prstGeom>
          <a:noFill/>
          <a:ln>
            <a:noFill/>
          </a:ln>
        </p:spPr>
      </p:pic>
      <p:sp>
        <p:nvSpPr>
          <p:cNvPr id="363" name="Google Shape;363;p48"/>
          <p:cNvSpPr txBox="1"/>
          <p:nvPr/>
        </p:nvSpPr>
        <p:spPr>
          <a:xfrm>
            <a:off x="717176" y="6188049"/>
            <a:ext cx="76473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500"/>
          </a:p>
        </p:txBody>
      </p:sp>
      <p:sp>
        <p:nvSpPr>
          <p:cNvPr id="364" name="Google Shape;364;p48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Gold_2-Section Header">
  <p:cSld name="Gold_2-Section Header">
    <p:bg>
      <p:bgPr>
        <a:solidFill>
          <a:schemeClr val="accent4"/>
        </a:solidFill>
        <a:effectLst/>
      </p:bgPr>
    </p:bg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49"/>
          <p:cNvSpPr/>
          <p:nvPr/>
        </p:nvSpPr>
        <p:spPr>
          <a:xfrm>
            <a:off x="206188" y="215153"/>
            <a:ext cx="11774700" cy="6432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7" name="Google Shape;367;p49"/>
          <p:cNvSpPr/>
          <p:nvPr/>
        </p:nvSpPr>
        <p:spPr>
          <a:xfrm>
            <a:off x="206187" y="2488757"/>
            <a:ext cx="11774700" cy="1900500"/>
          </a:xfrm>
          <a:prstGeom prst="rect">
            <a:avLst/>
          </a:prstGeom>
          <a:solidFill>
            <a:srgbClr val="FAF5E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8" name="Google Shape;368;p49"/>
          <p:cNvSpPr txBox="1">
            <a:spLocks noGrp="1"/>
          </p:cNvSpPr>
          <p:nvPr>
            <p:ph type="ctrTitle"/>
          </p:nvPr>
        </p:nvSpPr>
        <p:spPr>
          <a:xfrm>
            <a:off x="717177" y="2488757"/>
            <a:ext cx="10784400" cy="190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6800"/>
              <a:buFont typeface="Calibri"/>
              <a:buNone/>
              <a:defRPr sz="6800">
                <a:solidFill>
                  <a:schemeClr val="accent4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369" name="Google Shape;369;p49"/>
          <p:cNvSpPr txBox="1">
            <a:spLocks noGrp="1"/>
          </p:cNvSpPr>
          <p:nvPr>
            <p:ph type="dt" idx="10"/>
          </p:nvPr>
        </p:nvSpPr>
        <p:spPr>
          <a:xfrm>
            <a:off x="3854824" y="6139793"/>
            <a:ext cx="45093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>
              <a:spcBef>
                <a:spcPts val="0"/>
              </a:spcBef>
              <a:spcAft>
                <a:spcPts val="0"/>
              </a:spcAft>
              <a:buSzPts val="1500"/>
              <a:buNone/>
              <a:defRPr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SzPts val="15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SzPts val="15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SzPts val="15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SzPts val="15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SzPts val="15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SzPts val="15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SzPts val="15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SzPts val="15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70" name="Google Shape;370;p49"/>
          <p:cNvSpPr txBox="1">
            <a:spLocks noGrp="1"/>
          </p:cNvSpPr>
          <p:nvPr>
            <p:ph type="ftr" idx="11"/>
          </p:nvPr>
        </p:nvSpPr>
        <p:spPr>
          <a:xfrm>
            <a:off x="717176" y="6139793"/>
            <a:ext cx="2864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>
              <a:spcBef>
                <a:spcPts val="0"/>
              </a:spcBef>
              <a:spcAft>
                <a:spcPts val="0"/>
              </a:spcAft>
              <a:buSzPts val="1500"/>
              <a:buNone/>
              <a:defRPr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SzPts val="15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SzPts val="15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SzPts val="15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SzPts val="15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SzPts val="15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SzPts val="15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SzPts val="15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SzPts val="15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71" name="Google Shape;371;p49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372" name="Google Shape;372;p49" descr="Oregon Department of Education Logo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033770" y="214049"/>
            <a:ext cx="2124458" cy="2167130"/>
          </a:xfrm>
          <a:prstGeom prst="rect">
            <a:avLst/>
          </a:prstGeom>
          <a:noFill/>
          <a:ln>
            <a:noFill/>
          </a:ln>
        </p:spPr>
      </p:pic>
      <p:sp>
        <p:nvSpPr>
          <p:cNvPr id="373" name="Google Shape;373;p49"/>
          <p:cNvSpPr txBox="1"/>
          <p:nvPr/>
        </p:nvSpPr>
        <p:spPr>
          <a:xfrm>
            <a:off x="717176" y="6188049"/>
            <a:ext cx="76473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500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Gold_3-Title Bar and Content">
  <p:cSld name="Gold_3-Title Bar and Content">
    <p:bg>
      <p:bgPr>
        <a:solidFill>
          <a:schemeClr val="accent4"/>
        </a:solidFill>
        <a:effectLst/>
      </p:bgPr>
    </p:bg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50"/>
          <p:cNvSpPr/>
          <p:nvPr/>
        </p:nvSpPr>
        <p:spPr>
          <a:xfrm>
            <a:off x="206188" y="215153"/>
            <a:ext cx="11774700" cy="6432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6" name="Google Shape;376;p50"/>
          <p:cNvSpPr/>
          <p:nvPr/>
        </p:nvSpPr>
        <p:spPr>
          <a:xfrm>
            <a:off x="206188" y="215153"/>
            <a:ext cx="11774700" cy="1397700"/>
          </a:xfrm>
          <a:prstGeom prst="rect">
            <a:avLst/>
          </a:prstGeom>
          <a:solidFill>
            <a:srgbClr val="FAF5E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7" name="Google Shape;377;p50"/>
          <p:cNvSpPr txBox="1">
            <a:spLocks noGrp="1"/>
          </p:cNvSpPr>
          <p:nvPr>
            <p:ph type="body" idx="1"/>
          </p:nvPr>
        </p:nvSpPr>
        <p:spPr>
          <a:xfrm>
            <a:off x="717176" y="1825625"/>
            <a:ext cx="10784400" cy="410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925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1pPr>
            <a:lvl2pPr marL="914400" lvl="1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2pPr>
            <a:lvl3pPr marL="1371600" lvl="2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3pPr>
            <a:lvl4pPr marL="182880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4pPr>
            <a:lvl5pPr marL="228600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5pPr>
            <a:lvl6pPr marL="274320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marL="320040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marL="365760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marL="411480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>
            <a:endParaRPr/>
          </a:p>
        </p:txBody>
      </p:sp>
      <p:sp>
        <p:nvSpPr>
          <p:cNvPr id="378" name="Google Shape;378;p50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400" cy="10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400"/>
              <a:buFont typeface="Calibri"/>
              <a:buNone/>
              <a:defRPr>
                <a:solidFill>
                  <a:schemeClr val="accent4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379" name="Google Shape;379;p50"/>
          <p:cNvSpPr txBox="1"/>
          <p:nvPr/>
        </p:nvSpPr>
        <p:spPr>
          <a:xfrm>
            <a:off x="717176" y="6188049"/>
            <a:ext cx="76473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500"/>
          </a:p>
        </p:txBody>
      </p:sp>
      <p:sp>
        <p:nvSpPr>
          <p:cNvPr id="380" name="Google Shape;380;p50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Gold_4-Content with Caption">
  <p:cSld name="Gold_4-Content with Caption">
    <p:bg>
      <p:bgPr>
        <a:solidFill>
          <a:schemeClr val="accent4"/>
        </a:solidFill>
        <a:effectLst/>
      </p:bgPr>
    </p:bg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51"/>
          <p:cNvSpPr/>
          <p:nvPr/>
        </p:nvSpPr>
        <p:spPr>
          <a:xfrm>
            <a:off x="206188" y="215153"/>
            <a:ext cx="11774700" cy="6432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3" name="Google Shape;383;p51"/>
          <p:cNvSpPr/>
          <p:nvPr/>
        </p:nvSpPr>
        <p:spPr>
          <a:xfrm>
            <a:off x="206189" y="215153"/>
            <a:ext cx="4730400" cy="6432300"/>
          </a:xfrm>
          <a:prstGeom prst="rect">
            <a:avLst/>
          </a:prstGeom>
          <a:solidFill>
            <a:srgbClr val="FAF5E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4" name="Google Shape;384;p51"/>
          <p:cNvSpPr txBox="1">
            <a:spLocks noGrp="1"/>
          </p:cNvSpPr>
          <p:nvPr>
            <p:ph type="title"/>
          </p:nvPr>
        </p:nvSpPr>
        <p:spPr>
          <a:xfrm>
            <a:off x="717177" y="779645"/>
            <a:ext cx="3932100" cy="253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400"/>
              <a:buFont typeface="Calibri"/>
              <a:buNone/>
              <a:defRPr sz="4400">
                <a:solidFill>
                  <a:schemeClr val="accent4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385" name="Google Shape;385;p51"/>
          <p:cNvSpPr txBox="1">
            <a:spLocks noGrp="1"/>
          </p:cNvSpPr>
          <p:nvPr>
            <p:ph type="body" idx="1"/>
          </p:nvPr>
        </p:nvSpPr>
        <p:spPr>
          <a:xfrm>
            <a:off x="5183188" y="779647"/>
            <a:ext cx="6172500" cy="508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4pPr>
            <a:lvl5pPr marL="2286000" lvl="4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386" name="Google Shape;386;p51"/>
          <p:cNvSpPr>
            <a:spLocks noGrp="1"/>
          </p:cNvSpPr>
          <p:nvPr>
            <p:ph type="pic" idx="2"/>
          </p:nvPr>
        </p:nvSpPr>
        <p:spPr>
          <a:xfrm>
            <a:off x="717177" y="3540125"/>
            <a:ext cx="3932100" cy="2320800"/>
          </a:xfrm>
          <a:prstGeom prst="rect">
            <a:avLst/>
          </a:prstGeom>
          <a:noFill/>
          <a:ln>
            <a:noFill/>
          </a:ln>
        </p:spPr>
      </p:sp>
      <p:sp>
        <p:nvSpPr>
          <p:cNvPr id="387" name="Google Shape;387;p51"/>
          <p:cNvSpPr txBox="1"/>
          <p:nvPr/>
        </p:nvSpPr>
        <p:spPr>
          <a:xfrm>
            <a:off x="717176" y="6188049"/>
            <a:ext cx="76473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500"/>
          </a:p>
        </p:txBody>
      </p:sp>
      <p:sp>
        <p:nvSpPr>
          <p:cNvPr id="388" name="Google Shape;388;p51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old_5-Title and Content">
  <p:cSld name="Gold_5-Title and Content">
    <p:bg>
      <p:bgPr>
        <a:solidFill>
          <a:schemeClr val="accent4"/>
        </a:solidFill>
        <a:effectLst/>
      </p:bgPr>
    </p:bg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52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400" cy="10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400"/>
              <a:buFont typeface="Calibri"/>
              <a:buNone/>
              <a:defRPr>
                <a:solidFill>
                  <a:schemeClr val="accent4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391" name="Google Shape;391;p52"/>
          <p:cNvSpPr txBox="1">
            <a:spLocks noGrp="1"/>
          </p:cNvSpPr>
          <p:nvPr>
            <p:ph type="body" idx="1"/>
          </p:nvPr>
        </p:nvSpPr>
        <p:spPr>
          <a:xfrm>
            <a:off x="717176" y="1825625"/>
            <a:ext cx="10784400" cy="410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925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1pPr>
            <a:lvl2pPr marL="914400" lvl="1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2pPr>
            <a:lvl3pPr marL="1371600" lvl="2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3pPr>
            <a:lvl4pPr marL="182880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4pPr>
            <a:lvl5pPr marL="228600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5pPr>
            <a:lvl6pPr marL="274320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marL="320040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marL="365760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marL="411480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>
            <a:endParaRPr/>
          </a:p>
        </p:txBody>
      </p:sp>
      <p:sp>
        <p:nvSpPr>
          <p:cNvPr id="392" name="Google Shape;392;p52"/>
          <p:cNvSpPr txBox="1"/>
          <p:nvPr/>
        </p:nvSpPr>
        <p:spPr>
          <a:xfrm>
            <a:off x="717176" y="6188049"/>
            <a:ext cx="76473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500"/>
          </a:p>
        </p:txBody>
      </p:sp>
      <p:sp>
        <p:nvSpPr>
          <p:cNvPr id="393" name="Google Shape;393;p52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Header">
  <p:cSld name="Section Header">
    <p:bg>
      <p:bgPr>
        <a:solidFill>
          <a:schemeClr val="accen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6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6"/>
          <p:cNvSpPr/>
          <p:nvPr/>
        </p:nvSpPr>
        <p:spPr>
          <a:xfrm>
            <a:off x="206187" y="2488757"/>
            <a:ext cx="11775141" cy="1900363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53;p6"/>
          <p:cNvSpPr txBox="1">
            <a:spLocks noGrp="1"/>
          </p:cNvSpPr>
          <p:nvPr>
            <p:ph type="ctrTitle"/>
          </p:nvPr>
        </p:nvSpPr>
        <p:spPr>
          <a:xfrm>
            <a:off x="717177" y="2488757"/>
            <a:ext cx="10784542" cy="1900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800"/>
              <a:buFont typeface="Calibri"/>
              <a:buNone/>
              <a:defRPr sz="68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"/>
          <p:cNvSpPr txBox="1">
            <a:spLocks noGrp="1"/>
          </p:cNvSpPr>
          <p:nvPr>
            <p:ph type="dt" idx="10"/>
          </p:nvPr>
        </p:nvSpPr>
        <p:spPr>
          <a:xfrm>
            <a:off x="3854824" y="6139793"/>
            <a:ext cx="450924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6"/>
          <p:cNvSpPr txBox="1">
            <a:spLocks noGrp="1"/>
          </p:cNvSpPr>
          <p:nvPr>
            <p:ph type="ftr" idx="11"/>
          </p:nvPr>
        </p:nvSpPr>
        <p:spPr>
          <a:xfrm>
            <a:off x="717176" y="6139793"/>
            <a:ext cx="286422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6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57" name="Google Shape;57;p6" descr="Oregon Department of Education Logo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033770" y="214049"/>
            <a:ext cx="2124460" cy="21671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old_6-Two Content">
  <p:cSld name="Gold_6-Two Content">
    <p:bg>
      <p:bgPr>
        <a:solidFill>
          <a:schemeClr val="accent4"/>
        </a:solidFill>
        <a:effectLst/>
      </p:bgPr>
    </p:bg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53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400" cy="10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400"/>
              <a:buFont typeface="Calibri"/>
              <a:buNone/>
              <a:defRPr>
                <a:solidFill>
                  <a:schemeClr val="accent4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396" name="Google Shape;396;p53"/>
          <p:cNvSpPr txBox="1">
            <a:spLocks noGrp="1"/>
          </p:cNvSpPr>
          <p:nvPr>
            <p:ph type="body" idx="1"/>
          </p:nvPr>
        </p:nvSpPr>
        <p:spPr>
          <a:xfrm>
            <a:off x="717176" y="1825625"/>
            <a:ext cx="5302500" cy="410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925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1pPr>
            <a:lvl2pPr marL="914400" lvl="1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2pPr>
            <a:lvl3pPr marL="1371600" lvl="2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3pPr>
            <a:lvl4pPr marL="182880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4pPr>
            <a:lvl5pPr marL="228600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5pPr>
            <a:lvl6pPr marL="274320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marL="320040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marL="365760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marL="411480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>
            <a:endParaRPr/>
          </a:p>
        </p:txBody>
      </p:sp>
      <p:sp>
        <p:nvSpPr>
          <p:cNvPr id="397" name="Google Shape;397;p53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329500" cy="410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925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1pPr>
            <a:lvl2pPr marL="914400" lvl="1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2pPr>
            <a:lvl3pPr marL="1371600" lvl="2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3pPr>
            <a:lvl4pPr marL="182880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4pPr>
            <a:lvl5pPr marL="228600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5pPr>
            <a:lvl6pPr marL="274320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marL="320040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marL="365760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marL="411480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>
            <a:endParaRPr/>
          </a:p>
        </p:txBody>
      </p:sp>
      <p:sp>
        <p:nvSpPr>
          <p:cNvPr id="398" name="Google Shape;398;p53"/>
          <p:cNvSpPr txBox="1"/>
          <p:nvPr/>
        </p:nvSpPr>
        <p:spPr>
          <a:xfrm>
            <a:off x="717176" y="6188049"/>
            <a:ext cx="76473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500"/>
          </a:p>
        </p:txBody>
      </p:sp>
      <p:sp>
        <p:nvSpPr>
          <p:cNvPr id="399" name="Google Shape;399;p53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old_7-Comparison">
  <p:cSld name="Gold_7-Comparison">
    <p:bg>
      <p:bgPr>
        <a:solidFill>
          <a:schemeClr val="accent4"/>
        </a:solidFill>
        <a:effectLst/>
      </p:bgPr>
    </p:bg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54"/>
          <p:cNvSpPr txBox="1">
            <a:spLocks noGrp="1"/>
          </p:cNvSpPr>
          <p:nvPr>
            <p:ph type="body" idx="1"/>
          </p:nvPr>
        </p:nvSpPr>
        <p:spPr>
          <a:xfrm>
            <a:off x="717176" y="1681163"/>
            <a:ext cx="5280300" cy="8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accent4"/>
              </a:buClr>
              <a:buSzPts val="3200"/>
              <a:buNone/>
              <a:defRPr sz="3200" b="0">
                <a:solidFill>
                  <a:schemeClr val="accent4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 sz="19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02" name="Google Shape;402;p54"/>
          <p:cNvSpPr txBox="1">
            <a:spLocks noGrp="1"/>
          </p:cNvSpPr>
          <p:nvPr>
            <p:ph type="body" idx="2"/>
          </p:nvPr>
        </p:nvSpPr>
        <p:spPr>
          <a:xfrm>
            <a:off x="717176" y="2505075"/>
            <a:ext cx="5280300" cy="34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925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1pPr>
            <a:lvl2pPr marL="914400" lvl="1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2pPr>
            <a:lvl3pPr marL="1371600" lvl="2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3pPr>
            <a:lvl4pPr marL="182880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4pPr>
            <a:lvl5pPr marL="228600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5pPr>
            <a:lvl6pPr marL="274320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marL="320040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marL="365760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marL="411480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>
            <a:endParaRPr/>
          </a:p>
        </p:txBody>
      </p:sp>
      <p:sp>
        <p:nvSpPr>
          <p:cNvPr id="403" name="Google Shape;403;p54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329500" cy="8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accent4"/>
              </a:buClr>
              <a:buSzPts val="3200"/>
              <a:buNone/>
              <a:defRPr sz="3200" b="0">
                <a:solidFill>
                  <a:schemeClr val="accent4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 sz="19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04" name="Google Shape;404;p54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329500" cy="34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925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1pPr>
            <a:lvl2pPr marL="914400" lvl="1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2pPr>
            <a:lvl3pPr marL="1371600" lvl="2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3pPr>
            <a:lvl4pPr marL="182880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4pPr>
            <a:lvl5pPr marL="228600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5pPr>
            <a:lvl6pPr marL="274320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marL="320040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marL="365760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marL="411480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>
            <a:endParaRPr/>
          </a:p>
        </p:txBody>
      </p:sp>
      <p:sp>
        <p:nvSpPr>
          <p:cNvPr id="405" name="Google Shape;405;p54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400" cy="10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Calibri"/>
              <a:buNone/>
              <a:defRPr sz="3200">
                <a:solidFill>
                  <a:schemeClr val="accent4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406" name="Google Shape;406;p54"/>
          <p:cNvSpPr txBox="1"/>
          <p:nvPr/>
        </p:nvSpPr>
        <p:spPr>
          <a:xfrm>
            <a:off x="717176" y="6188049"/>
            <a:ext cx="76473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500"/>
          </a:p>
        </p:txBody>
      </p:sp>
      <p:sp>
        <p:nvSpPr>
          <p:cNvPr id="407" name="Google Shape;407;p54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Gold_8-Title Only">
  <p:cSld name="Gold_8-Title Only">
    <p:bg>
      <p:bgPr>
        <a:solidFill>
          <a:schemeClr val="accent4"/>
        </a:solidFill>
        <a:effectLst/>
      </p:bgPr>
    </p:bg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55"/>
          <p:cNvSpPr/>
          <p:nvPr/>
        </p:nvSpPr>
        <p:spPr>
          <a:xfrm>
            <a:off x="206188" y="215153"/>
            <a:ext cx="11774700" cy="6432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0" name="Google Shape;410;p55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400" cy="10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400"/>
              <a:buFont typeface="Calibri"/>
              <a:buNone/>
              <a:defRPr>
                <a:solidFill>
                  <a:schemeClr val="accent4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411" name="Google Shape;411;p55"/>
          <p:cNvSpPr txBox="1"/>
          <p:nvPr/>
        </p:nvSpPr>
        <p:spPr>
          <a:xfrm>
            <a:off x="717176" y="6188049"/>
            <a:ext cx="76473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500"/>
          </a:p>
        </p:txBody>
      </p:sp>
      <p:sp>
        <p:nvSpPr>
          <p:cNvPr id="412" name="Google Shape;412;p55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Gold_9-Blank">
  <p:cSld name="Gold_9-Blank">
    <p:bg>
      <p:bgPr>
        <a:solidFill>
          <a:schemeClr val="accent4"/>
        </a:solidFill>
        <a:effectLst/>
      </p:bgPr>
    </p:bg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56"/>
          <p:cNvSpPr/>
          <p:nvPr/>
        </p:nvSpPr>
        <p:spPr>
          <a:xfrm>
            <a:off x="206188" y="215153"/>
            <a:ext cx="11774700" cy="6432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</a:t>
            </a:r>
            <a:endParaRPr sz="1500"/>
          </a:p>
        </p:txBody>
      </p:sp>
      <p:sp>
        <p:nvSpPr>
          <p:cNvPr id="415" name="Google Shape;415;p56"/>
          <p:cNvSpPr txBox="1">
            <a:spLocks noGrp="1"/>
          </p:cNvSpPr>
          <p:nvPr>
            <p:ph type="body" idx="1"/>
          </p:nvPr>
        </p:nvSpPr>
        <p:spPr>
          <a:xfrm>
            <a:off x="717176" y="659958"/>
            <a:ext cx="10784400" cy="53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925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1pPr>
            <a:lvl2pPr marL="914400" lvl="1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2pPr>
            <a:lvl3pPr marL="1371600" lvl="2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3pPr>
            <a:lvl4pPr marL="182880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4pPr>
            <a:lvl5pPr marL="228600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5pPr>
            <a:lvl6pPr marL="274320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marL="320040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marL="365760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marL="411480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>
            <a:endParaRPr/>
          </a:p>
        </p:txBody>
      </p:sp>
      <p:sp>
        <p:nvSpPr>
          <p:cNvPr id="416" name="Google Shape;416;p56"/>
          <p:cNvSpPr txBox="1"/>
          <p:nvPr/>
        </p:nvSpPr>
        <p:spPr>
          <a:xfrm>
            <a:off x="717176" y="6188049"/>
            <a:ext cx="76473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500"/>
          </a:p>
        </p:txBody>
      </p:sp>
      <p:sp>
        <p:nvSpPr>
          <p:cNvPr id="417" name="Google Shape;417;p56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Gold_10-Large Type">
  <p:cSld name="Gold_10-Large Type">
    <p:bg>
      <p:bgPr>
        <a:solidFill>
          <a:schemeClr val="accent4"/>
        </a:solidFill>
        <a:effectLst/>
      </p:bgPr>
    </p:bg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57"/>
          <p:cNvSpPr/>
          <p:nvPr/>
        </p:nvSpPr>
        <p:spPr>
          <a:xfrm>
            <a:off x="206188" y="215153"/>
            <a:ext cx="11774700" cy="6432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20" name="Google Shape;420;p57" descr="Decorative line break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452870" y="3848895"/>
            <a:ext cx="1286259" cy="24384"/>
          </a:xfrm>
          <a:prstGeom prst="rect">
            <a:avLst/>
          </a:prstGeom>
          <a:noFill/>
          <a:ln>
            <a:noFill/>
          </a:ln>
        </p:spPr>
      </p:pic>
      <p:sp>
        <p:nvSpPr>
          <p:cNvPr id="421" name="Google Shape;421;p57"/>
          <p:cNvSpPr txBox="1">
            <a:spLocks noGrp="1"/>
          </p:cNvSpPr>
          <p:nvPr>
            <p:ph type="ctrTitle"/>
          </p:nvPr>
        </p:nvSpPr>
        <p:spPr>
          <a:xfrm>
            <a:off x="1524000" y="1499125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0"/>
              <a:buFont typeface="Calibri"/>
              <a:buNone/>
              <a:defRPr sz="12000">
                <a:solidFill>
                  <a:schemeClr val="accent4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422" name="Google Shape;422;p57"/>
          <p:cNvSpPr txBox="1">
            <a:spLocks noGrp="1"/>
          </p:cNvSpPr>
          <p:nvPr>
            <p:ph type="subTitle" idx="1"/>
          </p:nvPr>
        </p:nvSpPr>
        <p:spPr>
          <a:xfrm>
            <a:off x="1524000" y="4003184"/>
            <a:ext cx="9144000" cy="88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 sz="19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23" name="Google Shape;423;p57"/>
          <p:cNvSpPr txBox="1"/>
          <p:nvPr/>
        </p:nvSpPr>
        <p:spPr>
          <a:xfrm>
            <a:off x="717176" y="6188049"/>
            <a:ext cx="76473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500"/>
          </a:p>
        </p:txBody>
      </p:sp>
      <p:sp>
        <p:nvSpPr>
          <p:cNvPr id="424" name="Google Shape;424;p57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Gold_11-Follow Us">
  <p:cSld name="Gold_11-Follow Us">
    <p:bg>
      <p:bgPr>
        <a:solidFill>
          <a:schemeClr val="accent4"/>
        </a:solidFill>
        <a:effectLst/>
      </p:bgPr>
    </p:bg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58"/>
          <p:cNvSpPr/>
          <p:nvPr/>
        </p:nvSpPr>
        <p:spPr>
          <a:xfrm>
            <a:off x="206188" y="215153"/>
            <a:ext cx="11774700" cy="6432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27" name="Google Shape;427;p58" descr="Decorative line break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452870" y="3848895"/>
            <a:ext cx="1286259" cy="24384"/>
          </a:xfrm>
          <a:prstGeom prst="rect">
            <a:avLst/>
          </a:prstGeom>
          <a:noFill/>
          <a:ln>
            <a:noFill/>
          </a:ln>
        </p:spPr>
      </p:pic>
      <p:sp>
        <p:nvSpPr>
          <p:cNvPr id="428" name="Google Shape;428;p58"/>
          <p:cNvSpPr txBox="1">
            <a:spLocks noGrp="1"/>
          </p:cNvSpPr>
          <p:nvPr>
            <p:ph type="ctrTitle"/>
          </p:nvPr>
        </p:nvSpPr>
        <p:spPr>
          <a:xfrm>
            <a:off x="1524000" y="1499125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0"/>
              <a:buFont typeface="Calibri"/>
              <a:buNone/>
              <a:defRPr sz="12000">
                <a:solidFill>
                  <a:schemeClr val="accent4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pic>
        <p:nvPicPr>
          <p:cNvPr id="429" name="Google Shape;429;p58" descr="Twitter icon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18290" y="4043402"/>
            <a:ext cx="500040" cy="500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0" name="Google Shape;430;p58" descr="Facebook icon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024960" y="4043402"/>
            <a:ext cx="500040" cy="500040"/>
          </a:xfrm>
          <a:prstGeom prst="rect">
            <a:avLst/>
          </a:prstGeom>
          <a:noFill/>
          <a:ln>
            <a:noFill/>
          </a:ln>
        </p:spPr>
      </p:pic>
      <p:sp>
        <p:nvSpPr>
          <p:cNvPr id="431" name="Google Shape;431;p58"/>
          <p:cNvSpPr txBox="1"/>
          <p:nvPr/>
        </p:nvSpPr>
        <p:spPr>
          <a:xfrm>
            <a:off x="2718290" y="4043402"/>
            <a:ext cx="6806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Calibri"/>
              <a:buNone/>
            </a:pPr>
            <a:r>
              <a:rPr lang="en-US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twitter.com/ORDeptEd | fb.com/ORDeptEd</a:t>
            </a:r>
            <a:endParaRPr sz="24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2" name="Google Shape;432;p58"/>
          <p:cNvSpPr txBox="1"/>
          <p:nvPr/>
        </p:nvSpPr>
        <p:spPr>
          <a:xfrm>
            <a:off x="717176" y="6188049"/>
            <a:ext cx="76473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500"/>
          </a:p>
        </p:txBody>
      </p:sp>
      <p:sp>
        <p:nvSpPr>
          <p:cNvPr id="433" name="Google Shape;433;p58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range_1-Title Slide">
  <p:cSld name="Orange_1-Title Slide">
    <p:bg>
      <p:bgPr>
        <a:solidFill>
          <a:schemeClr val="accent3"/>
        </a:solidFill>
        <a:effectLst/>
      </p:bgPr>
    </p:bg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59"/>
          <p:cNvSpPr/>
          <p:nvPr/>
        </p:nvSpPr>
        <p:spPr>
          <a:xfrm>
            <a:off x="206188" y="215153"/>
            <a:ext cx="11774700" cy="6432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6" name="Google Shape;436;p59"/>
          <p:cNvSpPr/>
          <p:nvPr/>
        </p:nvSpPr>
        <p:spPr>
          <a:xfrm>
            <a:off x="206188" y="5948082"/>
            <a:ext cx="11774700" cy="699300"/>
          </a:xfrm>
          <a:prstGeom prst="rect">
            <a:avLst/>
          </a:prstGeom>
          <a:solidFill>
            <a:srgbClr val="FCEDE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37" name="Google Shape;437;p59" descr="Decorative line break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452870" y="3472133"/>
            <a:ext cx="1286259" cy="24384"/>
          </a:xfrm>
          <a:prstGeom prst="rect">
            <a:avLst/>
          </a:prstGeom>
          <a:noFill/>
          <a:ln>
            <a:noFill/>
          </a:ln>
        </p:spPr>
      </p:pic>
      <p:sp>
        <p:nvSpPr>
          <p:cNvPr id="438" name="Google Shape;438;p59"/>
          <p:cNvSpPr txBox="1">
            <a:spLocks noGrp="1"/>
          </p:cNvSpPr>
          <p:nvPr>
            <p:ph type="ctrTitle"/>
          </p:nvPr>
        </p:nvSpPr>
        <p:spPr>
          <a:xfrm>
            <a:off x="1524000" y="2486701"/>
            <a:ext cx="9144000" cy="10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500"/>
              <a:buFont typeface="Calibri"/>
              <a:buNone/>
              <a:defRPr sz="5500"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439" name="Google Shape;439;p59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 sz="2400">
                <a:solidFill>
                  <a:schemeClr val="accent3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 sz="19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440" name="Google Shape;440;p59" descr="Oregon Department of Education Log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33770" y="214049"/>
            <a:ext cx="2124458" cy="2167130"/>
          </a:xfrm>
          <a:prstGeom prst="rect">
            <a:avLst/>
          </a:prstGeom>
          <a:noFill/>
          <a:ln>
            <a:noFill/>
          </a:ln>
        </p:spPr>
      </p:pic>
      <p:sp>
        <p:nvSpPr>
          <p:cNvPr id="441" name="Google Shape;441;p59"/>
          <p:cNvSpPr txBox="1"/>
          <p:nvPr/>
        </p:nvSpPr>
        <p:spPr>
          <a:xfrm>
            <a:off x="717176" y="6188049"/>
            <a:ext cx="76473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500"/>
          </a:p>
        </p:txBody>
      </p:sp>
      <p:sp>
        <p:nvSpPr>
          <p:cNvPr id="442" name="Google Shape;442;p59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range_2-Section Header">
  <p:cSld name="Orange_2-Section Header">
    <p:bg>
      <p:bgPr>
        <a:solidFill>
          <a:schemeClr val="accent3"/>
        </a:solidFill>
        <a:effectLst/>
      </p:bgPr>
    </p:bg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60"/>
          <p:cNvSpPr/>
          <p:nvPr/>
        </p:nvSpPr>
        <p:spPr>
          <a:xfrm>
            <a:off x="206188" y="215153"/>
            <a:ext cx="11774700" cy="6432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5" name="Google Shape;445;p60"/>
          <p:cNvSpPr/>
          <p:nvPr/>
        </p:nvSpPr>
        <p:spPr>
          <a:xfrm>
            <a:off x="206187" y="2488757"/>
            <a:ext cx="11774700" cy="1900500"/>
          </a:xfrm>
          <a:prstGeom prst="rect">
            <a:avLst/>
          </a:prstGeom>
          <a:solidFill>
            <a:srgbClr val="FCEDE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6" name="Google Shape;446;p60"/>
          <p:cNvSpPr txBox="1">
            <a:spLocks noGrp="1"/>
          </p:cNvSpPr>
          <p:nvPr>
            <p:ph type="ctrTitle"/>
          </p:nvPr>
        </p:nvSpPr>
        <p:spPr>
          <a:xfrm>
            <a:off x="717177" y="2488757"/>
            <a:ext cx="10784400" cy="190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6800"/>
              <a:buFont typeface="Calibri"/>
              <a:buNone/>
              <a:defRPr sz="6800"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pic>
        <p:nvPicPr>
          <p:cNvPr id="447" name="Google Shape;447;p60" descr="Oregon Department of Education Logo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033770" y="214049"/>
            <a:ext cx="2124458" cy="2167130"/>
          </a:xfrm>
          <a:prstGeom prst="rect">
            <a:avLst/>
          </a:prstGeom>
          <a:noFill/>
          <a:ln>
            <a:noFill/>
          </a:ln>
        </p:spPr>
      </p:pic>
      <p:sp>
        <p:nvSpPr>
          <p:cNvPr id="448" name="Google Shape;448;p60"/>
          <p:cNvSpPr txBox="1"/>
          <p:nvPr/>
        </p:nvSpPr>
        <p:spPr>
          <a:xfrm>
            <a:off x="717176" y="6188049"/>
            <a:ext cx="76473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500"/>
          </a:p>
        </p:txBody>
      </p:sp>
      <p:sp>
        <p:nvSpPr>
          <p:cNvPr id="449" name="Google Shape;449;p60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range_3-Title Bar and Content">
  <p:cSld name="Orange_3-Title Bar and Content">
    <p:bg>
      <p:bgPr>
        <a:solidFill>
          <a:schemeClr val="accent3"/>
        </a:solidFill>
        <a:effectLst/>
      </p:bgPr>
    </p:bg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p61"/>
          <p:cNvSpPr/>
          <p:nvPr/>
        </p:nvSpPr>
        <p:spPr>
          <a:xfrm>
            <a:off x="206188" y="215153"/>
            <a:ext cx="11774700" cy="6432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2" name="Google Shape;452;p61"/>
          <p:cNvSpPr/>
          <p:nvPr/>
        </p:nvSpPr>
        <p:spPr>
          <a:xfrm>
            <a:off x="206188" y="215153"/>
            <a:ext cx="11774700" cy="1397700"/>
          </a:xfrm>
          <a:prstGeom prst="rect">
            <a:avLst/>
          </a:prstGeom>
          <a:solidFill>
            <a:srgbClr val="FCEDE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3" name="Google Shape;453;p61"/>
          <p:cNvSpPr txBox="1">
            <a:spLocks noGrp="1"/>
          </p:cNvSpPr>
          <p:nvPr>
            <p:ph type="body" idx="1"/>
          </p:nvPr>
        </p:nvSpPr>
        <p:spPr>
          <a:xfrm>
            <a:off x="717176" y="1825625"/>
            <a:ext cx="10784400" cy="410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925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1pPr>
            <a:lvl2pPr marL="914400" lvl="1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2pPr>
            <a:lvl3pPr marL="1371600" lvl="2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3pPr>
            <a:lvl4pPr marL="182880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4pPr>
            <a:lvl5pPr marL="228600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5pPr>
            <a:lvl6pPr marL="274320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marL="320040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marL="365760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marL="411480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>
            <a:endParaRPr/>
          </a:p>
        </p:txBody>
      </p:sp>
      <p:sp>
        <p:nvSpPr>
          <p:cNvPr id="454" name="Google Shape;454;p61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400" cy="10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400"/>
              <a:buFont typeface="Calibri"/>
              <a:buNone/>
              <a:defRPr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455" name="Google Shape;455;p61"/>
          <p:cNvSpPr txBox="1"/>
          <p:nvPr/>
        </p:nvSpPr>
        <p:spPr>
          <a:xfrm>
            <a:off x="717176" y="6188049"/>
            <a:ext cx="76473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500"/>
          </a:p>
        </p:txBody>
      </p:sp>
      <p:sp>
        <p:nvSpPr>
          <p:cNvPr id="456" name="Google Shape;456;p61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range_4-Content with Caption">
  <p:cSld name="Orange_4-Content with Caption">
    <p:bg>
      <p:bgPr>
        <a:solidFill>
          <a:schemeClr val="accent3"/>
        </a:solidFill>
        <a:effectLst/>
      </p:bgPr>
    </p:bg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p62"/>
          <p:cNvSpPr/>
          <p:nvPr/>
        </p:nvSpPr>
        <p:spPr>
          <a:xfrm>
            <a:off x="206188" y="215153"/>
            <a:ext cx="11774700" cy="6432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9" name="Google Shape;459;p62"/>
          <p:cNvSpPr/>
          <p:nvPr/>
        </p:nvSpPr>
        <p:spPr>
          <a:xfrm>
            <a:off x="206189" y="215153"/>
            <a:ext cx="4730400" cy="6432300"/>
          </a:xfrm>
          <a:prstGeom prst="rect">
            <a:avLst/>
          </a:prstGeom>
          <a:solidFill>
            <a:srgbClr val="FCEDE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0" name="Google Shape;460;p62"/>
          <p:cNvSpPr txBox="1">
            <a:spLocks noGrp="1"/>
          </p:cNvSpPr>
          <p:nvPr>
            <p:ph type="title"/>
          </p:nvPr>
        </p:nvSpPr>
        <p:spPr>
          <a:xfrm>
            <a:off x="717177" y="779646"/>
            <a:ext cx="3932100" cy="253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400"/>
              <a:buFont typeface="Calibri"/>
              <a:buNone/>
              <a:defRPr sz="4400"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461" name="Google Shape;461;p62"/>
          <p:cNvSpPr txBox="1">
            <a:spLocks noGrp="1"/>
          </p:cNvSpPr>
          <p:nvPr>
            <p:ph type="body" idx="1"/>
          </p:nvPr>
        </p:nvSpPr>
        <p:spPr>
          <a:xfrm>
            <a:off x="5183188" y="779647"/>
            <a:ext cx="6172500" cy="508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4pPr>
            <a:lvl5pPr marL="2286000" lvl="4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462" name="Google Shape;462;p62"/>
          <p:cNvSpPr>
            <a:spLocks noGrp="1"/>
          </p:cNvSpPr>
          <p:nvPr>
            <p:ph type="pic" idx="2"/>
          </p:nvPr>
        </p:nvSpPr>
        <p:spPr>
          <a:xfrm>
            <a:off x="717177" y="3540125"/>
            <a:ext cx="3932100" cy="2320800"/>
          </a:xfrm>
          <a:prstGeom prst="rect">
            <a:avLst/>
          </a:prstGeom>
          <a:noFill/>
          <a:ln>
            <a:noFill/>
          </a:ln>
        </p:spPr>
      </p:sp>
      <p:sp>
        <p:nvSpPr>
          <p:cNvPr id="463" name="Google Shape;463;p62"/>
          <p:cNvSpPr txBox="1"/>
          <p:nvPr/>
        </p:nvSpPr>
        <p:spPr>
          <a:xfrm>
            <a:off x="717176" y="6188049"/>
            <a:ext cx="76473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500"/>
          </a:p>
        </p:txBody>
      </p:sp>
      <p:sp>
        <p:nvSpPr>
          <p:cNvPr id="464" name="Google Shape;464;p62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Bar and Content">
  <p:cSld name="Title Bar and Content">
    <p:bg>
      <p:bgPr>
        <a:solidFill>
          <a:schemeClr val="accent1"/>
        </a:solidFill>
        <a:effectLst/>
      </p:bgPr>
    </p:bg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7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" name="Google Shape;60;p7"/>
          <p:cNvSpPr/>
          <p:nvPr/>
        </p:nvSpPr>
        <p:spPr>
          <a:xfrm>
            <a:off x="206188" y="215153"/>
            <a:ext cx="11775141" cy="1397364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" name="Google Shape;61;p7"/>
          <p:cNvSpPr txBox="1">
            <a:spLocks noGrp="1"/>
          </p:cNvSpPr>
          <p:nvPr>
            <p:ph type="body" idx="1"/>
          </p:nvPr>
        </p:nvSpPr>
        <p:spPr>
          <a:xfrm>
            <a:off x="717176" y="1825625"/>
            <a:ext cx="10784542" cy="41090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2" name="Google Shape;62;p7"/>
          <p:cNvSpPr txBox="1">
            <a:spLocks noGrp="1"/>
          </p:cNvSpPr>
          <p:nvPr>
            <p:ph type="dt" idx="10"/>
          </p:nvPr>
        </p:nvSpPr>
        <p:spPr>
          <a:xfrm>
            <a:off x="3854824" y="6139793"/>
            <a:ext cx="450924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7"/>
          <p:cNvSpPr txBox="1">
            <a:spLocks noGrp="1"/>
          </p:cNvSpPr>
          <p:nvPr>
            <p:ph type="ftr" idx="11"/>
          </p:nvPr>
        </p:nvSpPr>
        <p:spPr>
          <a:xfrm>
            <a:off x="717176" y="6139793"/>
            <a:ext cx="286422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7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5" name="Google Shape;65;p7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542" cy="1026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range_5-Title and Content">
  <p:cSld name="Orange_5-Title and Content">
    <p:bg>
      <p:bgPr>
        <a:solidFill>
          <a:schemeClr val="accent3"/>
        </a:solidFill>
        <a:effectLst/>
      </p:bgPr>
    </p:bg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p63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400" cy="10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400"/>
              <a:buFont typeface="Calibri"/>
              <a:buNone/>
              <a:defRPr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467" name="Google Shape;467;p63"/>
          <p:cNvSpPr txBox="1">
            <a:spLocks noGrp="1"/>
          </p:cNvSpPr>
          <p:nvPr>
            <p:ph type="body" idx="1"/>
          </p:nvPr>
        </p:nvSpPr>
        <p:spPr>
          <a:xfrm>
            <a:off x="717176" y="1825625"/>
            <a:ext cx="10784400" cy="410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925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1pPr>
            <a:lvl2pPr marL="914400" lvl="1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2pPr>
            <a:lvl3pPr marL="1371600" lvl="2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3pPr>
            <a:lvl4pPr marL="182880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4pPr>
            <a:lvl5pPr marL="228600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5pPr>
            <a:lvl6pPr marL="274320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marL="320040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marL="365760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marL="411480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>
            <a:endParaRPr/>
          </a:p>
        </p:txBody>
      </p:sp>
      <p:sp>
        <p:nvSpPr>
          <p:cNvPr id="468" name="Google Shape;468;p63"/>
          <p:cNvSpPr txBox="1"/>
          <p:nvPr/>
        </p:nvSpPr>
        <p:spPr>
          <a:xfrm>
            <a:off x="717176" y="6188049"/>
            <a:ext cx="76473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500"/>
          </a:p>
        </p:txBody>
      </p:sp>
      <p:sp>
        <p:nvSpPr>
          <p:cNvPr id="469" name="Google Shape;469;p63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range_6-Two Content">
  <p:cSld name="Orange_6-Two Content">
    <p:bg>
      <p:bgPr>
        <a:solidFill>
          <a:schemeClr val="accent3"/>
        </a:solidFill>
        <a:effectLst/>
      </p:bgPr>
    </p:bg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64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400" cy="10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400"/>
              <a:buFont typeface="Calibri"/>
              <a:buNone/>
              <a:defRPr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472" name="Google Shape;472;p64"/>
          <p:cNvSpPr txBox="1">
            <a:spLocks noGrp="1"/>
          </p:cNvSpPr>
          <p:nvPr>
            <p:ph type="body" idx="1"/>
          </p:nvPr>
        </p:nvSpPr>
        <p:spPr>
          <a:xfrm>
            <a:off x="717176" y="1825625"/>
            <a:ext cx="5302500" cy="410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925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1pPr>
            <a:lvl2pPr marL="914400" lvl="1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2pPr>
            <a:lvl3pPr marL="1371600" lvl="2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3pPr>
            <a:lvl4pPr marL="182880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4pPr>
            <a:lvl5pPr marL="228600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5pPr>
            <a:lvl6pPr marL="274320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marL="320040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marL="365760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marL="411480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>
            <a:endParaRPr/>
          </a:p>
        </p:txBody>
      </p:sp>
      <p:sp>
        <p:nvSpPr>
          <p:cNvPr id="473" name="Google Shape;473;p64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329500" cy="410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925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1pPr>
            <a:lvl2pPr marL="914400" lvl="1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2pPr>
            <a:lvl3pPr marL="1371600" lvl="2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3pPr>
            <a:lvl4pPr marL="182880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4pPr>
            <a:lvl5pPr marL="228600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5pPr>
            <a:lvl6pPr marL="274320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marL="320040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marL="365760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marL="411480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>
            <a:endParaRPr/>
          </a:p>
        </p:txBody>
      </p:sp>
      <p:sp>
        <p:nvSpPr>
          <p:cNvPr id="474" name="Google Shape;474;p64"/>
          <p:cNvSpPr txBox="1"/>
          <p:nvPr/>
        </p:nvSpPr>
        <p:spPr>
          <a:xfrm>
            <a:off x="717176" y="6188049"/>
            <a:ext cx="76473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500"/>
          </a:p>
        </p:txBody>
      </p:sp>
      <p:sp>
        <p:nvSpPr>
          <p:cNvPr id="475" name="Google Shape;475;p64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range_7-Comparison">
  <p:cSld name="Orange_7-Comparison">
    <p:bg>
      <p:bgPr>
        <a:solidFill>
          <a:schemeClr val="accent3"/>
        </a:solidFill>
        <a:effectLst/>
      </p:bgPr>
    </p:bg>
    <p:spTree>
      <p:nvGrpSpPr>
        <p:cNvPr id="1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p65"/>
          <p:cNvSpPr txBox="1">
            <a:spLocks noGrp="1"/>
          </p:cNvSpPr>
          <p:nvPr>
            <p:ph type="body" idx="1"/>
          </p:nvPr>
        </p:nvSpPr>
        <p:spPr>
          <a:xfrm>
            <a:off x="717176" y="1681163"/>
            <a:ext cx="5280300" cy="8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accent3"/>
              </a:buClr>
              <a:buSzPts val="3200"/>
              <a:buNone/>
              <a:defRPr sz="3200" b="0">
                <a:solidFill>
                  <a:schemeClr val="accent3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 sz="19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78" name="Google Shape;478;p65"/>
          <p:cNvSpPr txBox="1">
            <a:spLocks noGrp="1"/>
          </p:cNvSpPr>
          <p:nvPr>
            <p:ph type="body" idx="2"/>
          </p:nvPr>
        </p:nvSpPr>
        <p:spPr>
          <a:xfrm>
            <a:off x="717176" y="2505075"/>
            <a:ext cx="5280300" cy="34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925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1pPr>
            <a:lvl2pPr marL="914400" lvl="1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2pPr>
            <a:lvl3pPr marL="1371600" lvl="2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3pPr>
            <a:lvl4pPr marL="182880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4pPr>
            <a:lvl5pPr marL="228600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5pPr>
            <a:lvl6pPr marL="274320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marL="320040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marL="365760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marL="411480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>
            <a:endParaRPr/>
          </a:p>
        </p:txBody>
      </p:sp>
      <p:sp>
        <p:nvSpPr>
          <p:cNvPr id="479" name="Google Shape;479;p65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329500" cy="8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accent3"/>
              </a:buClr>
              <a:buSzPts val="3200"/>
              <a:buNone/>
              <a:defRPr sz="3200" b="0">
                <a:solidFill>
                  <a:schemeClr val="accent3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 sz="19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80" name="Google Shape;480;p65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329500" cy="34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925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1pPr>
            <a:lvl2pPr marL="914400" lvl="1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2pPr>
            <a:lvl3pPr marL="1371600" lvl="2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3pPr>
            <a:lvl4pPr marL="182880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4pPr>
            <a:lvl5pPr marL="228600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5pPr>
            <a:lvl6pPr marL="274320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marL="320040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marL="365760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marL="411480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>
            <a:endParaRPr/>
          </a:p>
        </p:txBody>
      </p:sp>
      <p:sp>
        <p:nvSpPr>
          <p:cNvPr id="481" name="Google Shape;481;p65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400" cy="10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Calibri"/>
              <a:buNone/>
              <a:defRPr sz="3200"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482" name="Google Shape;482;p65"/>
          <p:cNvSpPr txBox="1"/>
          <p:nvPr/>
        </p:nvSpPr>
        <p:spPr>
          <a:xfrm>
            <a:off x="717176" y="6188049"/>
            <a:ext cx="76473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500"/>
          </a:p>
        </p:txBody>
      </p:sp>
      <p:sp>
        <p:nvSpPr>
          <p:cNvPr id="483" name="Google Shape;483;p65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range_8-Title Only">
  <p:cSld name="Orange_8-Title Only">
    <p:bg>
      <p:bgPr>
        <a:solidFill>
          <a:schemeClr val="accent3"/>
        </a:solidFill>
        <a:effectLst/>
      </p:bgPr>
    </p:bg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p66"/>
          <p:cNvSpPr/>
          <p:nvPr/>
        </p:nvSpPr>
        <p:spPr>
          <a:xfrm>
            <a:off x="206188" y="215153"/>
            <a:ext cx="11774700" cy="6432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6" name="Google Shape;486;p66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400" cy="10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400"/>
              <a:buFont typeface="Calibri"/>
              <a:buNone/>
              <a:defRPr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487" name="Google Shape;487;p66"/>
          <p:cNvSpPr txBox="1"/>
          <p:nvPr/>
        </p:nvSpPr>
        <p:spPr>
          <a:xfrm>
            <a:off x="717176" y="6188049"/>
            <a:ext cx="76473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500"/>
          </a:p>
        </p:txBody>
      </p:sp>
      <p:sp>
        <p:nvSpPr>
          <p:cNvPr id="488" name="Google Shape;488;p66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range_9-Blank">
  <p:cSld name="Orange_9-Blank">
    <p:bg>
      <p:bgPr>
        <a:solidFill>
          <a:schemeClr val="accent3"/>
        </a:solidFill>
        <a:effectLst/>
      </p:bgPr>
    </p:bg>
    <p:spTree>
      <p:nvGrpSpPr>
        <p:cNvPr id="1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p67"/>
          <p:cNvSpPr/>
          <p:nvPr/>
        </p:nvSpPr>
        <p:spPr>
          <a:xfrm>
            <a:off x="206188" y="215153"/>
            <a:ext cx="11774700" cy="6432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</a:t>
            </a:r>
            <a:endParaRPr sz="1500"/>
          </a:p>
        </p:txBody>
      </p:sp>
      <p:sp>
        <p:nvSpPr>
          <p:cNvPr id="491" name="Google Shape;491;p67"/>
          <p:cNvSpPr txBox="1">
            <a:spLocks noGrp="1"/>
          </p:cNvSpPr>
          <p:nvPr>
            <p:ph type="body" idx="1"/>
          </p:nvPr>
        </p:nvSpPr>
        <p:spPr>
          <a:xfrm>
            <a:off x="717176" y="659958"/>
            <a:ext cx="10784400" cy="53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925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1pPr>
            <a:lvl2pPr marL="914400" lvl="1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2pPr>
            <a:lvl3pPr marL="1371600" lvl="2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3pPr>
            <a:lvl4pPr marL="182880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4pPr>
            <a:lvl5pPr marL="228600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5pPr>
            <a:lvl6pPr marL="274320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marL="320040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marL="365760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marL="411480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>
            <a:endParaRPr/>
          </a:p>
        </p:txBody>
      </p:sp>
      <p:sp>
        <p:nvSpPr>
          <p:cNvPr id="492" name="Google Shape;492;p67"/>
          <p:cNvSpPr txBox="1"/>
          <p:nvPr/>
        </p:nvSpPr>
        <p:spPr>
          <a:xfrm>
            <a:off x="717176" y="6188049"/>
            <a:ext cx="76473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500"/>
          </a:p>
        </p:txBody>
      </p:sp>
      <p:sp>
        <p:nvSpPr>
          <p:cNvPr id="493" name="Google Shape;493;p67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range_10-Large Type">
  <p:cSld name="Orange_10-Large Type">
    <p:bg>
      <p:bgPr>
        <a:solidFill>
          <a:schemeClr val="accent3"/>
        </a:solidFill>
        <a:effectLst/>
      </p:bgPr>
    </p:bg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p68"/>
          <p:cNvSpPr/>
          <p:nvPr/>
        </p:nvSpPr>
        <p:spPr>
          <a:xfrm>
            <a:off x="206188" y="215153"/>
            <a:ext cx="11774700" cy="6432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96" name="Google Shape;496;p68" descr="Decorative line break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452870" y="3848895"/>
            <a:ext cx="1286259" cy="24384"/>
          </a:xfrm>
          <a:prstGeom prst="rect">
            <a:avLst/>
          </a:prstGeom>
          <a:noFill/>
          <a:ln>
            <a:noFill/>
          </a:ln>
        </p:spPr>
      </p:pic>
      <p:sp>
        <p:nvSpPr>
          <p:cNvPr id="497" name="Google Shape;497;p68"/>
          <p:cNvSpPr txBox="1">
            <a:spLocks noGrp="1"/>
          </p:cNvSpPr>
          <p:nvPr>
            <p:ph type="ctrTitle"/>
          </p:nvPr>
        </p:nvSpPr>
        <p:spPr>
          <a:xfrm>
            <a:off x="1524000" y="1499125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Font typeface="Calibri"/>
              <a:buNone/>
              <a:defRPr sz="12000"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498" name="Google Shape;498;p68"/>
          <p:cNvSpPr txBox="1">
            <a:spLocks noGrp="1"/>
          </p:cNvSpPr>
          <p:nvPr>
            <p:ph type="subTitle" idx="1"/>
          </p:nvPr>
        </p:nvSpPr>
        <p:spPr>
          <a:xfrm>
            <a:off x="1524000" y="4003184"/>
            <a:ext cx="9144000" cy="88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 sz="2400">
                <a:solidFill>
                  <a:schemeClr val="accent3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 sz="19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99" name="Google Shape;499;p68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00" name="Google Shape;500;p68"/>
          <p:cNvSpPr txBox="1"/>
          <p:nvPr/>
        </p:nvSpPr>
        <p:spPr>
          <a:xfrm>
            <a:off x="717176" y="6188049"/>
            <a:ext cx="76473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500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range_11-Follow Us">
  <p:cSld name="Orange_11-Follow Us">
    <p:bg>
      <p:bgPr>
        <a:solidFill>
          <a:schemeClr val="accent3"/>
        </a:solidFill>
        <a:effectLst/>
      </p:bgPr>
    </p:bg>
    <p:spTree>
      <p:nvGrpSpPr>
        <p:cNvPr id="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p69"/>
          <p:cNvSpPr/>
          <p:nvPr/>
        </p:nvSpPr>
        <p:spPr>
          <a:xfrm>
            <a:off x="206188" y="215153"/>
            <a:ext cx="11774700" cy="6432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03" name="Google Shape;503;p69" descr="Decorative line break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452870" y="3848895"/>
            <a:ext cx="1286259" cy="24384"/>
          </a:xfrm>
          <a:prstGeom prst="rect">
            <a:avLst/>
          </a:prstGeom>
          <a:noFill/>
          <a:ln>
            <a:noFill/>
          </a:ln>
        </p:spPr>
      </p:pic>
      <p:sp>
        <p:nvSpPr>
          <p:cNvPr id="504" name="Google Shape;504;p69"/>
          <p:cNvSpPr txBox="1">
            <a:spLocks noGrp="1"/>
          </p:cNvSpPr>
          <p:nvPr>
            <p:ph type="ctrTitle"/>
          </p:nvPr>
        </p:nvSpPr>
        <p:spPr>
          <a:xfrm>
            <a:off x="1524000" y="1499125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Font typeface="Calibri"/>
              <a:buNone/>
              <a:defRPr sz="12000"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pic>
        <p:nvPicPr>
          <p:cNvPr id="505" name="Google Shape;505;p69" descr="Twitter icon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18290" y="4043402"/>
            <a:ext cx="500040" cy="500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506" name="Google Shape;506;p69" descr="Facebook icon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024960" y="4043402"/>
            <a:ext cx="500040" cy="500040"/>
          </a:xfrm>
          <a:prstGeom prst="rect">
            <a:avLst/>
          </a:prstGeom>
          <a:noFill/>
          <a:ln>
            <a:noFill/>
          </a:ln>
        </p:spPr>
      </p:pic>
      <p:sp>
        <p:nvSpPr>
          <p:cNvPr id="507" name="Google Shape;507;p69"/>
          <p:cNvSpPr txBox="1"/>
          <p:nvPr/>
        </p:nvSpPr>
        <p:spPr>
          <a:xfrm>
            <a:off x="2718290" y="4043402"/>
            <a:ext cx="6806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Calibri"/>
              <a:buNone/>
            </a:pPr>
            <a:r>
              <a:rPr lang="en-US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twitter.com/ORDeptEd | fb.com/ORDeptEd</a:t>
            </a:r>
            <a:endParaRPr sz="24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8" name="Google Shape;508;p69"/>
          <p:cNvSpPr txBox="1"/>
          <p:nvPr/>
        </p:nvSpPr>
        <p:spPr>
          <a:xfrm>
            <a:off x="717176" y="6188049"/>
            <a:ext cx="76473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500"/>
          </a:p>
        </p:txBody>
      </p:sp>
      <p:sp>
        <p:nvSpPr>
          <p:cNvPr id="509" name="Google Shape;509;p69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Red_1-Title Slide">
  <p:cSld name="Red_1-Title Slide">
    <p:bg>
      <p:bgPr>
        <a:solidFill>
          <a:schemeClr val="accent2"/>
        </a:solidFill>
        <a:effectLst/>
      </p:bgPr>
    </p:bg>
    <p:spTree>
      <p:nvGrpSpPr>
        <p:cNvPr id="1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p70"/>
          <p:cNvSpPr/>
          <p:nvPr/>
        </p:nvSpPr>
        <p:spPr>
          <a:xfrm>
            <a:off x="206188" y="215153"/>
            <a:ext cx="11774700" cy="6432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2" name="Google Shape;512;p70"/>
          <p:cNvSpPr/>
          <p:nvPr/>
        </p:nvSpPr>
        <p:spPr>
          <a:xfrm>
            <a:off x="206188" y="5948082"/>
            <a:ext cx="11774700" cy="699300"/>
          </a:xfrm>
          <a:prstGeom prst="rect">
            <a:avLst/>
          </a:prstGeom>
          <a:solidFill>
            <a:srgbClr val="FCF4F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13" name="Google Shape;513;p70" descr="Decorative line break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452870" y="3472133"/>
            <a:ext cx="1286259" cy="24384"/>
          </a:xfrm>
          <a:prstGeom prst="rect">
            <a:avLst/>
          </a:prstGeom>
          <a:noFill/>
          <a:ln>
            <a:noFill/>
          </a:ln>
        </p:spPr>
      </p:pic>
      <p:sp>
        <p:nvSpPr>
          <p:cNvPr id="514" name="Google Shape;514;p70"/>
          <p:cNvSpPr txBox="1">
            <a:spLocks noGrp="1"/>
          </p:cNvSpPr>
          <p:nvPr>
            <p:ph type="ctrTitle"/>
          </p:nvPr>
        </p:nvSpPr>
        <p:spPr>
          <a:xfrm>
            <a:off x="1524000" y="2486701"/>
            <a:ext cx="9144000" cy="10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500"/>
              <a:buFont typeface="Calibri"/>
              <a:buNone/>
              <a:defRPr sz="5500">
                <a:solidFill>
                  <a:schemeClr val="accen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515" name="Google Shape;515;p70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 sz="19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516" name="Google Shape;516;p70" descr="Oregon Department of Education Log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33770" y="214049"/>
            <a:ext cx="2124458" cy="2167130"/>
          </a:xfrm>
          <a:prstGeom prst="rect">
            <a:avLst/>
          </a:prstGeom>
          <a:noFill/>
          <a:ln>
            <a:noFill/>
          </a:ln>
        </p:spPr>
      </p:pic>
      <p:sp>
        <p:nvSpPr>
          <p:cNvPr id="517" name="Google Shape;517;p70"/>
          <p:cNvSpPr txBox="1"/>
          <p:nvPr/>
        </p:nvSpPr>
        <p:spPr>
          <a:xfrm>
            <a:off x="717176" y="6188049"/>
            <a:ext cx="76473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500"/>
          </a:p>
        </p:txBody>
      </p:sp>
      <p:sp>
        <p:nvSpPr>
          <p:cNvPr id="518" name="Google Shape;518;p70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Red_2-Section Header">
  <p:cSld name="Red_2-Section Header">
    <p:bg>
      <p:bgPr>
        <a:solidFill>
          <a:schemeClr val="accent2"/>
        </a:solidFill>
        <a:effectLst/>
      </p:bgPr>
    </p:bg>
    <p:spTree>
      <p:nvGrpSpPr>
        <p:cNvPr id="1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p71"/>
          <p:cNvSpPr/>
          <p:nvPr/>
        </p:nvSpPr>
        <p:spPr>
          <a:xfrm>
            <a:off x="206188" y="215153"/>
            <a:ext cx="11774700" cy="6432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1" name="Google Shape;521;p71"/>
          <p:cNvSpPr/>
          <p:nvPr/>
        </p:nvSpPr>
        <p:spPr>
          <a:xfrm>
            <a:off x="206187" y="2488757"/>
            <a:ext cx="11774700" cy="1900500"/>
          </a:xfrm>
          <a:prstGeom prst="rect">
            <a:avLst/>
          </a:prstGeom>
          <a:solidFill>
            <a:srgbClr val="FCF4F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2" name="Google Shape;522;p71"/>
          <p:cNvSpPr txBox="1">
            <a:spLocks noGrp="1"/>
          </p:cNvSpPr>
          <p:nvPr>
            <p:ph type="ctrTitle"/>
          </p:nvPr>
        </p:nvSpPr>
        <p:spPr>
          <a:xfrm>
            <a:off x="717177" y="2488757"/>
            <a:ext cx="10784400" cy="190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800"/>
              <a:buFont typeface="Calibri"/>
              <a:buNone/>
              <a:defRPr sz="6800">
                <a:solidFill>
                  <a:schemeClr val="accen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pic>
        <p:nvPicPr>
          <p:cNvPr id="523" name="Google Shape;523;p71" descr="Oregon Department of Education Logo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033770" y="214049"/>
            <a:ext cx="2124458" cy="2167130"/>
          </a:xfrm>
          <a:prstGeom prst="rect">
            <a:avLst/>
          </a:prstGeom>
          <a:noFill/>
          <a:ln>
            <a:noFill/>
          </a:ln>
        </p:spPr>
      </p:pic>
      <p:sp>
        <p:nvSpPr>
          <p:cNvPr id="524" name="Google Shape;524;p71"/>
          <p:cNvSpPr txBox="1"/>
          <p:nvPr/>
        </p:nvSpPr>
        <p:spPr>
          <a:xfrm>
            <a:off x="717176" y="6188049"/>
            <a:ext cx="76473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500"/>
          </a:p>
        </p:txBody>
      </p:sp>
      <p:sp>
        <p:nvSpPr>
          <p:cNvPr id="525" name="Google Shape;525;p71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Red_3-Title Bar and Content">
  <p:cSld name="Red_3-Title Bar and Content">
    <p:bg>
      <p:bgPr>
        <a:solidFill>
          <a:schemeClr val="accent2"/>
        </a:solidFill>
        <a:effectLst/>
      </p:bgPr>
    </p:bg>
    <p:spTree>
      <p:nvGrpSpPr>
        <p:cNvPr id="1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p72"/>
          <p:cNvSpPr/>
          <p:nvPr/>
        </p:nvSpPr>
        <p:spPr>
          <a:xfrm>
            <a:off x="206188" y="215153"/>
            <a:ext cx="11774700" cy="6432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8" name="Google Shape;528;p72"/>
          <p:cNvSpPr/>
          <p:nvPr/>
        </p:nvSpPr>
        <p:spPr>
          <a:xfrm>
            <a:off x="206188" y="215153"/>
            <a:ext cx="11774700" cy="1397700"/>
          </a:xfrm>
          <a:prstGeom prst="rect">
            <a:avLst/>
          </a:prstGeom>
          <a:solidFill>
            <a:srgbClr val="FCF4F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9" name="Google Shape;529;p72"/>
          <p:cNvSpPr txBox="1">
            <a:spLocks noGrp="1"/>
          </p:cNvSpPr>
          <p:nvPr>
            <p:ph type="body" idx="1"/>
          </p:nvPr>
        </p:nvSpPr>
        <p:spPr>
          <a:xfrm>
            <a:off x="717176" y="1825625"/>
            <a:ext cx="10784400" cy="410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925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1pPr>
            <a:lvl2pPr marL="914400" lvl="1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2pPr>
            <a:lvl3pPr marL="1371600" lvl="2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3pPr>
            <a:lvl4pPr marL="182880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4pPr>
            <a:lvl5pPr marL="228600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5pPr>
            <a:lvl6pPr marL="274320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marL="320040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marL="365760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marL="411480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>
            <a:endParaRPr/>
          </a:p>
        </p:txBody>
      </p:sp>
      <p:sp>
        <p:nvSpPr>
          <p:cNvPr id="530" name="Google Shape;530;p72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400" cy="10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400"/>
              <a:buFont typeface="Calibri"/>
              <a:buNone/>
              <a:defRPr>
                <a:solidFill>
                  <a:schemeClr val="accen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531" name="Google Shape;531;p72"/>
          <p:cNvSpPr txBox="1"/>
          <p:nvPr/>
        </p:nvSpPr>
        <p:spPr>
          <a:xfrm>
            <a:off x="717176" y="6188049"/>
            <a:ext cx="76473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500"/>
          </a:p>
        </p:txBody>
      </p:sp>
      <p:sp>
        <p:nvSpPr>
          <p:cNvPr id="532" name="Google Shape;532;p72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ntent with Caption">
  <p:cSld name="Content with Caption">
    <p:bg>
      <p:bgPr>
        <a:solidFill>
          <a:schemeClr val="accent1"/>
        </a:solidFill>
        <a:effectLst/>
      </p:bgPr>
    </p:bg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8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" name="Google Shape;68;p8"/>
          <p:cNvSpPr/>
          <p:nvPr/>
        </p:nvSpPr>
        <p:spPr>
          <a:xfrm>
            <a:off x="206189" y="215153"/>
            <a:ext cx="4730470" cy="6432176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" name="Google Shape;69;p8"/>
          <p:cNvSpPr txBox="1">
            <a:spLocks noGrp="1"/>
          </p:cNvSpPr>
          <p:nvPr>
            <p:ph type="title"/>
          </p:nvPr>
        </p:nvSpPr>
        <p:spPr>
          <a:xfrm>
            <a:off x="717177" y="779645"/>
            <a:ext cx="3931826" cy="25256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alibri"/>
              <a:buNone/>
              <a:defRPr sz="4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8"/>
          <p:cNvSpPr txBox="1">
            <a:spLocks noGrp="1"/>
          </p:cNvSpPr>
          <p:nvPr>
            <p:ph type="body" idx="1"/>
          </p:nvPr>
        </p:nvSpPr>
        <p:spPr>
          <a:xfrm>
            <a:off x="5183188" y="779647"/>
            <a:ext cx="6172200" cy="50814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4pPr>
            <a:lvl5pPr marL="2286000" lvl="4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71" name="Google Shape;71;p8"/>
          <p:cNvSpPr txBox="1">
            <a:spLocks noGrp="1"/>
          </p:cNvSpPr>
          <p:nvPr>
            <p:ph type="dt" idx="10"/>
          </p:nvPr>
        </p:nvSpPr>
        <p:spPr>
          <a:xfrm>
            <a:off x="3854824" y="6139793"/>
            <a:ext cx="450924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8"/>
          <p:cNvSpPr txBox="1">
            <a:spLocks noGrp="1"/>
          </p:cNvSpPr>
          <p:nvPr>
            <p:ph type="ftr" idx="11"/>
          </p:nvPr>
        </p:nvSpPr>
        <p:spPr>
          <a:xfrm>
            <a:off x="717176" y="6139793"/>
            <a:ext cx="286422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8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4" name="Google Shape;74;p8"/>
          <p:cNvSpPr>
            <a:spLocks noGrp="1"/>
          </p:cNvSpPr>
          <p:nvPr>
            <p:ph type="pic" idx="2"/>
          </p:nvPr>
        </p:nvSpPr>
        <p:spPr>
          <a:xfrm>
            <a:off x="717177" y="3540125"/>
            <a:ext cx="3931826" cy="2320926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Red_4-Content with Caption">
  <p:cSld name="Red_4-Content with Caption">
    <p:bg>
      <p:bgPr>
        <a:solidFill>
          <a:schemeClr val="accent2"/>
        </a:solidFill>
        <a:effectLst/>
      </p:bgPr>
    </p:bg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73"/>
          <p:cNvSpPr/>
          <p:nvPr/>
        </p:nvSpPr>
        <p:spPr>
          <a:xfrm>
            <a:off x="206188" y="215153"/>
            <a:ext cx="11774700" cy="6432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5" name="Google Shape;535;p73"/>
          <p:cNvSpPr/>
          <p:nvPr/>
        </p:nvSpPr>
        <p:spPr>
          <a:xfrm>
            <a:off x="206189" y="215153"/>
            <a:ext cx="4730400" cy="6432300"/>
          </a:xfrm>
          <a:prstGeom prst="rect">
            <a:avLst/>
          </a:prstGeom>
          <a:solidFill>
            <a:srgbClr val="FCF4F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6" name="Google Shape;536;p73"/>
          <p:cNvSpPr txBox="1">
            <a:spLocks noGrp="1"/>
          </p:cNvSpPr>
          <p:nvPr>
            <p:ph type="title"/>
          </p:nvPr>
        </p:nvSpPr>
        <p:spPr>
          <a:xfrm>
            <a:off x="717177" y="779646"/>
            <a:ext cx="3932100" cy="252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400"/>
              <a:buFont typeface="Calibri"/>
              <a:buNone/>
              <a:defRPr sz="4400">
                <a:solidFill>
                  <a:schemeClr val="accen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537" name="Google Shape;537;p73"/>
          <p:cNvSpPr txBox="1">
            <a:spLocks noGrp="1"/>
          </p:cNvSpPr>
          <p:nvPr>
            <p:ph type="body" idx="1"/>
          </p:nvPr>
        </p:nvSpPr>
        <p:spPr>
          <a:xfrm>
            <a:off x="5183188" y="779647"/>
            <a:ext cx="6172500" cy="508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4pPr>
            <a:lvl5pPr marL="2286000" lvl="4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38" name="Google Shape;538;p73"/>
          <p:cNvSpPr>
            <a:spLocks noGrp="1"/>
          </p:cNvSpPr>
          <p:nvPr>
            <p:ph type="pic" idx="2"/>
          </p:nvPr>
        </p:nvSpPr>
        <p:spPr>
          <a:xfrm>
            <a:off x="717177" y="3540125"/>
            <a:ext cx="3932100" cy="2320800"/>
          </a:xfrm>
          <a:prstGeom prst="rect">
            <a:avLst/>
          </a:prstGeom>
          <a:noFill/>
          <a:ln>
            <a:noFill/>
          </a:ln>
        </p:spPr>
      </p:sp>
      <p:sp>
        <p:nvSpPr>
          <p:cNvPr id="539" name="Google Shape;539;p73"/>
          <p:cNvSpPr txBox="1"/>
          <p:nvPr/>
        </p:nvSpPr>
        <p:spPr>
          <a:xfrm>
            <a:off x="717176" y="6188049"/>
            <a:ext cx="76473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500"/>
          </a:p>
        </p:txBody>
      </p:sp>
      <p:sp>
        <p:nvSpPr>
          <p:cNvPr id="540" name="Google Shape;540;p73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d_5-Title and Content">
  <p:cSld name="Red_5-Title and Content">
    <p:bg>
      <p:bgPr>
        <a:solidFill>
          <a:schemeClr val="accent2"/>
        </a:solidFill>
        <a:effectLst/>
      </p:bgPr>
    </p:bg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74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400" cy="10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400"/>
              <a:buFont typeface="Calibri"/>
              <a:buNone/>
              <a:defRPr>
                <a:solidFill>
                  <a:schemeClr val="accen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543" name="Google Shape;543;p74"/>
          <p:cNvSpPr txBox="1">
            <a:spLocks noGrp="1"/>
          </p:cNvSpPr>
          <p:nvPr>
            <p:ph type="body" idx="1"/>
          </p:nvPr>
        </p:nvSpPr>
        <p:spPr>
          <a:xfrm>
            <a:off x="717176" y="1825625"/>
            <a:ext cx="10784400" cy="410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925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1pPr>
            <a:lvl2pPr marL="914400" lvl="1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2pPr>
            <a:lvl3pPr marL="1371600" lvl="2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3pPr>
            <a:lvl4pPr marL="182880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4pPr>
            <a:lvl5pPr marL="228600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5pPr>
            <a:lvl6pPr marL="274320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marL="320040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marL="365760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marL="411480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>
            <a:endParaRPr/>
          </a:p>
        </p:txBody>
      </p:sp>
      <p:sp>
        <p:nvSpPr>
          <p:cNvPr id="544" name="Google Shape;544;p74"/>
          <p:cNvSpPr txBox="1"/>
          <p:nvPr/>
        </p:nvSpPr>
        <p:spPr>
          <a:xfrm>
            <a:off x="717176" y="6188049"/>
            <a:ext cx="76473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500"/>
          </a:p>
        </p:txBody>
      </p:sp>
      <p:sp>
        <p:nvSpPr>
          <p:cNvPr id="545" name="Google Shape;545;p74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d_6-Two Content">
  <p:cSld name="Red_6-Two Content">
    <p:bg>
      <p:bgPr>
        <a:solidFill>
          <a:schemeClr val="accent2"/>
        </a:solidFill>
        <a:effectLst/>
      </p:bgPr>
    </p:bg>
    <p:spTree>
      <p:nvGrpSpPr>
        <p:cNvPr id="1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Google Shape;547;p75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400" cy="10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400"/>
              <a:buFont typeface="Calibri"/>
              <a:buNone/>
              <a:defRPr>
                <a:solidFill>
                  <a:schemeClr val="accen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548" name="Google Shape;548;p75"/>
          <p:cNvSpPr txBox="1">
            <a:spLocks noGrp="1"/>
          </p:cNvSpPr>
          <p:nvPr>
            <p:ph type="body" idx="1"/>
          </p:nvPr>
        </p:nvSpPr>
        <p:spPr>
          <a:xfrm>
            <a:off x="717176" y="1825625"/>
            <a:ext cx="5302500" cy="410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925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1pPr>
            <a:lvl2pPr marL="914400" lvl="1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2pPr>
            <a:lvl3pPr marL="1371600" lvl="2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3pPr>
            <a:lvl4pPr marL="182880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4pPr>
            <a:lvl5pPr marL="228600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5pPr>
            <a:lvl6pPr marL="274320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marL="320040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marL="365760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marL="411480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>
            <a:endParaRPr/>
          </a:p>
        </p:txBody>
      </p:sp>
      <p:sp>
        <p:nvSpPr>
          <p:cNvPr id="549" name="Google Shape;549;p75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329500" cy="410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925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1pPr>
            <a:lvl2pPr marL="914400" lvl="1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2pPr>
            <a:lvl3pPr marL="1371600" lvl="2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3pPr>
            <a:lvl4pPr marL="182880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4pPr>
            <a:lvl5pPr marL="228600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5pPr>
            <a:lvl6pPr marL="274320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marL="320040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marL="365760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marL="411480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>
            <a:endParaRPr/>
          </a:p>
        </p:txBody>
      </p:sp>
      <p:sp>
        <p:nvSpPr>
          <p:cNvPr id="550" name="Google Shape;550;p75"/>
          <p:cNvSpPr txBox="1"/>
          <p:nvPr/>
        </p:nvSpPr>
        <p:spPr>
          <a:xfrm>
            <a:off x="717176" y="6188049"/>
            <a:ext cx="76473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500"/>
          </a:p>
        </p:txBody>
      </p:sp>
      <p:sp>
        <p:nvSpPr>
          <p:cNvPr id="551" name="Google Shape;551;p75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d_7-Comparison">
  <p:cSld name="Red_7-Comparison">
    <p:bg>
      <p:bgPr>
        <a:solidFill>
          <a:schemeClr val="accent2"/>
        </a:solidFill>
        <a:effectLst/>
      </p:bgPr>
    </p:bg>
    <p:spTree>
      <p:nvGrpSpPr>
        <p:cNvPr id="1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76"/>
          <p:cNvSpPr txBox="1">
            <a:spLocks noGrp="1"/>
          </p:cNvSpPr>
          <p:nvPr>
            <p:ph type="body" idx="1"/>
          </p:nvPr>
        </p:nvSpPr>
        <p:spPr>
          <a:xfrm>
            <a:off x="717176" y="1681163"/>
            <a:ext cx="5280300" cy="8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accent2"/>
              </a:buClr>
              <a:buSzPts val="3200"/>
              <a:buNone/>
              <a:defRPr sz="3200" b="0">
                <a:solidFill>
                  <a:schemeClr val="accen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 sz="19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54" name="Google Shape;554;p76"/>
          <p:cNvSpPr txBox="1">
            <a:spLocks noGrp="1"/>
          </p:cNvSpPr>
          <p:nvPr>
            <p:ph type="body" idx="2"/>
          </p:nvPr>
        </p:nvSpPr>
        <p:spPr>
          <a:xfrm>
            <a:off x="717176" y="2505075"/>
            <a:ext cx="5280300" cy="34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925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1pPr>
            <a:lvl2pPr marL="914400" lvl="1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2pPr>
            <a:lvl3pPr marL="1371600" lvl="2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3pPr>
            <a:lvl4pPr marL="182880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4pPr>
            <a:lvl5pPr marL="228600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5pPr>
            <a:lvl6pPr marL="274320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marL="320040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marL="365760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marL="411480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>
            <a:endParaRPr/>
          </a:p>
        </p:txBody>
      </p:sp>
      <p:sp>
        <p:nvSpPr>
          <p:cNvPr id="555" name="Google Shape;555;p76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329500" cy="8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accent2"/>
              </a:buClr>
              <a:buSzPts val="3200"/>
              <a:buNone/>
              <a:defRPr sz="3200" b="0">
                <a:solidFill>
                  <a:schemeClr val="accen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 sz="19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56" name="Google Shape;556;p76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329500" cy="34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925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1pPr>
            <a:lvl2pPr marL="914400" lvl="1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2pPr>
            <a:lvl3pPr marL="1371600" lvl="2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3pPr>
            <a:lvl4pPr marL="182880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4pPr>
            <a:lvl5pPr marL="228600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5pPr>
            <a:lvl6pPr marL="274320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marL="320040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marL="365760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marL="411480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>
            <a:endParaRPr/>
          </a:p>
        </p:txBody>
      </p:sp>
      <p:sp>
        <p:nvSpPr>
          <p:cNvPr id="557" name="Google Shape;557;p76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400" cy="10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Calibri"/>
              <a:buNone/>
              <a:defRPr sz="3200">
                <a:solidFill>
                  <a:schemeClr val="accen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558" name="Google Shape;558;p76"/>
          <p:cNvSpPr txBox="1"/>
          <p:nvPr/>
        </p:nvSpPr>
        <p:spPr>
          <a:xfrm>
            <a:off x="717176" y="6188049"/>
            <a:ext cx="76473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500"/>
          </a:p>
        </p:txBody>
      </p:sp>
      <p:sp>
        <p:nvSpPr>
          <p:cNvPr id="559" name="Google Shape;559;p76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Red_8-Title Only">
  <p:cSld name="Red_8-Title Only">
    <p:bg>
      <p:bgPr>
        <a:solidFill>
          <a:schemeClr val="accent2"/>
        </a:solidFill>
        <a:effectLst/>
      </p:bgPr>
    </p:bg>
    <p:spTree>
      <p:nvGrpSpPr>
        <p:cNvPr id="1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Google Shape;561;p77"/>
          <p:cNvSpPr/>
          <p:nvPr/>
        </p:nvSpPr>
        <p:spPr>
          <a:xfrm>
            <a:off x="206188" y="215153"/>
            <a:ext cx="11774700" cy="6432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2" name="Google Shape;562;p77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400" cy="10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400"/>
              <a:buFont typeface="Calibri"/>
              <a:buNone/>
              <a:defRPr>
                <a:solidFill>
                  <a:schemeClr val="accen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563" name="Google Shape;563;p77"/>
          <p:cNvSpPr txBox="1"/>
          <p:nvPr/>
        </p:nvSpPr>
        <p:spPr>
          <a:xfrm>
            <a:off x="717176" y="6188049"/>
            <a:ext cx="76473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500"/>
          </a:p>
        </p:txBody>
      </p:sp>
      <p:sp>
        <p:nvSpPr>
          <p:cNvPr id="564" name="Google Shape;564;p77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Red_9-Blank">
  <p:cSld name="Red_9-Blank">
    <p:bg>
      <p:bgPr>
        <a:solidFill>
          <a:schemeClr val="accent2"/>
        </a:solidFill>
        <a:effectLst/>
      </p:bgPr>
    </p:bg>
    <p:spTree>
      <p:nvGrpSpPr>
        <p:cNvPr id="1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Google Shape;566;p78"/>
          <p:cNvSpPr/>
          <p:nvPr/>
        </p:nvSpPr>
        <p:spPr>
          <a:xfrm>
            <a:off x="206188" y="215153"/>
            <a:ext cx="11774700" cy="6432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</a:t>
            </a:r>
            <a:endParaRPr sz="1500"/>
          </a:p>
        </p:txBody>
      </p:sp>
      <p:sp>
        <p:nvSpPr>
          <p:cNvPr id="567" name="Google Shape;567;p78"/>
          <p:cNvSpPr txBox="1">
            <a:spLocks noGrp="1"/>
          </p:cNvSpPr>
          <p:nvPr>
            <p:ph type="body" idx="1"/>
          </p:nvPr>
        </p:nvSpPr>
        <p:spPr>
          <a:xfrm>
            <a:off x="717176" y="659958"/>
            <a:ext cx="10784400" cy="53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925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1pPr>
            <a:lvl2pPr marL="914400" lvl="1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2pPr>
            <a:lvl3pPr marL="1371600" lvl="2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3pPr>
            <a:lvl4pPr marL="182880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4pPr>
            <a:lvl5pPr marL="228600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5pPr>
            <a:lvl6pPr marL="274320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marL="320040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marL="365760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marL="411480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>
            <a:endParaRPr/>
          </a:p>
        </p:txBody>
      </p:sp>
      <p:sp>
        <p:nvSpPr>
          <p:cNvPr id="568" name="Google Shape;568;p78"/>
          <p:cNvSpPr txBox="1"/>
          <p:nvPr/>
        </p:nvSpPr>
        <p:spPr>
          <a:xfrm>
            <a:off x="717176" y="6188049"/>
            <a:ext cx="76473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500"/>
          </a:p>
        </p:txBody>
      </p:sp>
      <p:sp>
        <p:nvSpPr>
          <p:cNvPr id="569" name="Google Shape;569;p78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Red_10-Large Type">
  <p:cSld name="Red_10-Large Type">
    <p:bg>
      <p:bgPr>
        <a:solidFill>
          <a:schemeClr val="accent2"/>
        </a:solidFill>
        <a:effectLst/>
      </p:bgPr>
    </p:bg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79"/>
          <p:cNvSpPr/>
          <p:nvPr/>
        </p:nvSpPr>
        <p:spPr>
          <a:xfrm>
            <a:off x="206188" y="215153"/>
            <a:ext cx="11774700" cy="6432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72" name="Google Shape;572;p79" descr="Decorative line break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452870" y="3848895"/>
            <a:ext cx="1286259" cy="24384"/>
          </a:xfrm>
          <a:prstGeom prst="rect">
            <a:avLst/>
          </a:prstGeom>
          <a:noFill/>
          <a:ln>
            <a:noFill/>
          </a:ln>
        </p:spPr>
      </p:pic>
      <p:sp>
        <p:nvSpPr>
          <p:cNvPr id="573" name="Google Shape;573;p79"/>
          <p:cNvSpPr txBox="1">
            <a:spLocks noGrp="1"/>
          </p:cNvSpPr>
          <p:nvPr>
            <p:ph type="ctrTitle"/>
          </p:nvPr>
        </p:nvSpPr>
        <p:spPr>
          <a:xfrm>
            <a:off x="1524000" y="1499125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Font typeface="Calibri"/>
              <a:buNone/>
              <a:defRPr sz="12000">
                <a:solidFill>
                  <a:schemeClr val="accen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574" name="Google Shape;574;p79"/>
          <p:cNvSpPr txBox="1">
            <a:spLocks noGrp="1"/>
          </p:cNvSpPr>
          <p:nvPr>
            <p:ph type="subTitle" idx="1"/>
          </p:nvPr>
        </p:nvSpPr>
        <p:spPr>
          <a:xfrm>
            <a:off x="1524000" y="4003184"/>
            <a:ext cx="9144000" cy="88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 sz="19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75" name="Google Shape;575;p79"/>
          <p:cNvSpPr txBox="1"/>
          <p:nvPr/>
        </p:nvSpPr>
        <p:spPr>
          <a:xfrm>
            <a:off x="717176" y="6188049"/>
            <a:ext cx="76473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500"/>
          </a:p>
        </p:txBody>
      </p:sp>
      <p:sp>
        <p:nvSpPr>
          <p:cNvPr id="576" name="Google Shape;576;p79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Red_11-Follow Us">
  <p:cSld name="Red_11-Follow Us">
    <p:bg>
      <p:bgPr>
        <a:solidFill>
          <a:schemeClr val="accent2"/>
        </a:solidFill>
        <a:effectLst/>
      </p:bgPr>
    </p:bg>
    <p:spTree>
      <p:nvGrpSpPr>
        <p:cNvPr id="1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Google Shape;578;p80"/>
          <p:cNvSpPr/>
          <p:nvPr/>
        </p:nvSpPr>
        <p:spPr>
          <a:xfrm>
            <a:off x="206188" y="215153"/>
            <a:ext cx="11774700" cy="6432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79" name="Google Shape;579;p80" descr="Decorative line break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452870" y="3848895"/>
            <a:ext cx="1286259" cy="24384"/>
          </a:xfrm>
          <a:prstGeom prst="rect">
            <a:avLst/>
          </a:prstGeom>
          <a:noFill/>
          <a:ln>
            <a:noFill/>
          </a:ln>
        </p:spPr>
      </p:pic>
      <p:sp>
        <p:nvSpPr>
          <p:cNvPr id="580" name="Google Shape;580;p80"/>
          <p:cNvSpPr txBox="1">
            <a:spLocks noGrp="1"/>
          </p:cNvSpPr>
          <p:nvPr>
            <p:ph type="ctrTitle"/>
          </p:nvPr>
        </p:nvSpPr>
        <p:spPr>
          <a:xfrm>
            <a:off x="1524000" y="1499125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Font typeface="Calibri"/>
              <a:buNone/>
              <a:defRPr sz="12000">
                <a:solidFill>
                  <a:schemeClr val="accen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pic>
        <p:nvPicPr>
          <p:cNvPr id="581" name="Google Shape;581;p80" descr="Twitter icon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18290" y="4043402"/>
            <a:ext cx="500040" cy="500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2" name="Google Shape;582;p80" descr="Facebook icon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024960" y="4043402"/>
            <a:ext cx="500040" cy="500040"/>
          </a:xfrm>
          <a:prstGeom prst="rect">
            <a:avLst/>
          </a:prstGeom>
          <a:noFill/>
          <a:ln>
            <a:noFill/>
          </a:ln>
        </p:spPr>
      </p:pic>
      <p:sp>
        <p:nvSpPr>
          <p:cNvPr id="583" name="Google Shape;583;p80"/>
          <p:cNvSpPr txBox="1"/>
          <p:nvPr/>
        </p:nvSpPr>
        <p:spPr>
          <a:xfrm>
            <a:off x="2718290" y="4043402"/>
            <a:ext cx="6806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Calibri"/>
              <a:buNone/>
            </a:pPr>
            <a:r>
              <a:rPr lang="en-US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twitter.com/ORDeptEd | fb.com/ORDeptEd</a:t>
            </a:r>
            <a:endParaRPr sz="24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4" name="Google Shape;584;p80"/>
          <p:cNvSpPr txBox="1"/>
          <p:nvPr/>
        </p:nvSpPr>
        <p:spPr>
          <a:xfrm>
            <a:off x="717176" y="6188049"/>
            <a:ext cx="76473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500"/>
          </a:p>
        </p:txBody>
      </p:sp>
      <p:sp>
        <p:nvSpPr>
          <p:cNvPr id="585" name="Google Shape;585;p80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eal_1-Title Slide">
  <p:cSld name="Teal_1-Title Slide">
    <p:bg>
      <p:bgPr>
        <a:solidFill>
          <a:schemeClr val="dk2"/>
        </a:solidFill>
        <a:effectLst/>
      </p:bgPr>
    </p:bg>
    <p:spTree>
      <p:nvGrpSpPr>
        <p:cNvPr id="1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Google Shape;587;p81"/>
          <p:cNvSpPr/>
          <p:nvPr/>
        </p:nvSpPr>
        <p:spPr>
          <a:xfrm>
            <a:off x="206188" y="215153"/>
            <a:ext cx="11774700" cy="6432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8" name="Google Shape;588;p81"/>
          <p:cNvSpPr/>
          <p:nvPr/>
        </p:nvSpPr>
        <p:spPr>
          <a:xfrm>
            <a:off x="206188" y="5948082"/>
            <a:ext cx="11774700" cy="699300"/>
          </a:xfrm>
          <a:prstGeom prst="rect">
            <a:avLst/>
          </a:prstGeom>
          <a:solidFill>
            <a:srgbClr val="E7F5F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89" name="Google Shape;589;p81" descr="Decorative line break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452870" y="3472133"/>
            <a:ext cx="1286259" cy="24384"/>
          </a:xfrm>
          <a:prstGeom prst="rect">
            <a:avLst/>
          </a:prstGeom>
          <a:noFill/>
          <a:ln>
            <a:noFill/>
          </a:ln>
        </p:spPr>
      </p:pic>
      <p:sp>
        <p:nvSpPr>
          <p:cNvPr id="590" name="Google Shape;590;p81"/>
          <p:cNvSpPr txBox="1">
            <a:spLocks noGrp="1"/>
          </p:cNvSpPr>
          <p:nvPr>
            <p:ph type="ctrTitle"/>
          </p:nvPr>
        </p:nvSpPr>
        <p:spPr>
          <a:xfrm>
            <a:off x="1524000" y="2486701"/>
            <a:ext cx="9144000" cy="10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500"/>
              <a:buFont typeface="Calibri"/>
              <a:buNone/>
              <a:defRPr sz="55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591" name="Google Shape;591;p81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 sz="19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592" name="Google Shape;592;p81" descr="Oregon Department of Education Log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33770" y="214049"/>
            <a:ext cx="2124458" cy="2167130"/>
          </a:xfrm>
          <a:prstGeom prst="rect">
            <a:avLst/>
          </a:prstGeom>
          <a:noFill/>
          <a:ln>
            <a:noFill/>
          </a:ln>
        </p:spPr>
      </p:pic>
      <p:sp>
        <p:nvSpPr>
          <p:cNvPr id="593" name="Google Shape;593;p81"/>
          <p:cNvSpPr txBox="1"/>
          <p:nvPr/>
        </p:nvSpPr>
        <p:spPr>
          <a:xfrm>
            <a:off x="717176" y="6188049"/>
            <a:ext cx="76473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500"/>
          </a:p>
        </p:txBody>
      </p:sp>
      <p:sp>
        <p:nvSpPr>
          <p:cNvPr id="594" name="Google Shape;594;p81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eal_2-Section Header">
  <p:cSld name="Teal_2-Section Header">
    <p:bg>
      <p:bgPr>
        <a:solidFill>
          <a:schemeClr val="dk2"/>
        </a:solidFill>
        <a:effectLst/>
      </p:bgPr>
    </p:bg>
    <p:spTree>
      <p:nvGrpSpPr>
        <p:cNvPr id="1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Google Shape;596;p82"/>
          <p:cNvSpPr/>
          <p:nvPr/>
        </p:nvSpPr>
        <p:spPr>
          <a:xfrm>
            <a:off x="206188" y="215153"/>
            <a:ext cx="11774700" cy="6432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7" name="Google Shape;597;p82"/>
          <p:cNvSpPr/>
          <p:nvPr/>
        </p:nvSpPr>
        <p:spPr>
          <a:xfrm>
            <a:off x="206187" y="2488757"/>
            <a:ext cx="11774700" cy="1900500"/>
          </a:xfrm>
          <a:prstGeom prst="rect">
            <a:avLst/>
          </a:prstGeom>
          <a:solidFill>
            <a:srgbClr val="E7F5F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8" name="Google Shape;598;p82"/>
          <p:cNvSpPr txBox="1">
            <a:spLocks noGrp="1"/>
          </p:cNvSpPr>
          <p:nvPr>
            <p:ph type="ctrTitle"/>
          </p:nvPr>
        </p:nvSpPr>
        <p:spPr>
          <a:xfrm>
            <a:off x="717177" y="2488757"/>
            <a:ext cx="10784400" cy="190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800"/>
              <a:buFont typeface="Calibri"/>
              <a:buNone/>
              <a:defRPr sz="68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pic>
        <p:nvPicPr>
          <p:cNvPr id="599" name="Google Shape;599;p82" descr="Oregon Department of Education Logo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033770" y="214049"/>
            <a:ext cx="2124458" cy="2167130"/>
          </a:xfrm>
          <a:prstGeom prst="rect">
            <a:avLst/>
          </a:prstGeom>
          <a:noFill/>
          <a:ln>
            <a:noFill/>
          </a:ln>
        </p:spPr>
      </p:pic>
      <p:sp>
        <p:nvSpPr>
          <p:cNvPr id="600" name="Google Shape;600;p82"/>
          <p:cNvSpPr txBox="1"/>
          <p:nvPr/>
        </p:nvSpPr>
        <p:spPr>
          <a:xfrm>
            <a:off x="717176" y="6188049"/>
            <a:ext cx="76473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500"/>
          </a:p>
        </p:txBody>
      </p:sp>
      <p:sp>
        <p:nvSpPr>
          <p:cNvPr id="601" name="Google Shape;601;p82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9"/>
          <p:cNvSpPr txBox="1">
            <a:spLocks noGrp="1"/>
          </p:cNvSpPr>
          <p:nvPr>
            <p:ph type="body" idx="1"/>
          </p:nvPr>
        </p:nvSpPr>
        <p:spPr>
          <a:xfrm>
            <a:off x="717176" y="1681163"/>
            <a:ext cx="5280399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 b="0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77" name="Google Shape;77;p9"/>
          <p:cNvSpPr txBox="1">
            <a:spLocks noGrp="1"/>
          </p:cNvSpPr>
          <p:nvPr>
            <p:ph type="body" idx="2"/>
          </p:nvPr>
        </p:nvSpPr>
        <p:spPr>
          <a:xfrm>
            <a:off x="717176" y="2505075"/>
            <a:ext cx="5280399" cy="3434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8" name="Google Shape;78;p9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32951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 b="0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79" name="Google Shape;79;p9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329518" cy="3434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9"/>
          <p:cNvSpPr txBox="1">
            <a:spLocks noGrp="1"/>
          </p:cNvSpPr>
          <p:nvPr>
            <p:ph type="dt" idx="10"/>
          </p:nvPr>
        </p:nvSpPr>
        <p:spPr>
          <a:xfrm>
            <a:off x="3854824" y="6139793"/>
            <a:ext cx="450924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9"/>
          <p:cNvSpPr txBox="1">
            <a:spLocks noGrp="1"/>
          </p:cNvSpPr>
          <p:nvPr>
            <p:ph type="ftr" idx="11"/>
          </p:nvPr>
        </p:nvSpPr>
        <p:spPr>
          <a:xfrm>
            <a:off x="717176" y="6139793"/>
            <a:ext cx="286422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9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3" name="Google Shape;83;p9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542" cy="1026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eal_3-Title Bar and Content">
  <p:cSld name="Teal_3-Title Bar and Content">
    <p:bg>
      <p:bgPr>
        <a:solidFill>
          <a:schemeClr val="dk2"/>
        </a:solidFill>
        <a:effectLst/>
      </p:bgPr>
    </p:bg>
    <p:spTree>
      <p:nvGrpSpPr>
        <p:cNvPr id="1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p83"/>
          <p:cNvSpPr/>
          <p:nvPr/>
        </p:nvSpPr>
        <p:spPr>
          <a:xfrm>
            <a:off x="206188" y="215153"/>
            <a:ext cx="11774700" cy="6432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4" name="Google Shape;604;p83"/>
          <p:cNvSpPr/>
          <p:nvPr/>
        </p:nvSpPr>
        <p:spPr>
          <a:xfrm>
            <a:off x="206188" y="215153"/>
            <a:ext cx="11774700" cy="1397700"/>
          </a:xfrm>
          <a:prstGeom prst="rect">
            <a:avLst/>
          </a:prstGeom>
          <a:solidFill>
            <a:srgbClr val="E7F5F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5" name="Google Shape;605;p83"/>
          <p:cNvSpPr txBox="1">
            <a:spLocks noGrp="1"/>
          </p:cNvSpPr>
          <p:nvPr>
            <p:ph type="body" idx="1"/>
          </p:nvPr>
        </p:nvSpPr>
        <p:spPr>
          <a:xfrm>
            <a:off x="717176" y="1825625"/>
            <a:ext cx="10784400" cy="410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925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1pPr>
            <a:lvl2pPr marL="914400" lvl="1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2pPr>
            <a:lvl3pPr marL="1371600" lvl="2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3pPr>
            <a:lvl4pPr marL="182880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4pPr>
            <a:lvl5pPr marL="228600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5pPr>
            <a:lvl6pPr marL="274320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marL="320040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marL="365760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marL="411480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>
            <a:endParaRPr/>
          </a:p>
        </p:txBody>
      </p:sp>
      <p:sp>
        <p:nvSpPr>
          <p:cNvPr id="606" name="Google Shape;606;p83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400" cy="10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  <a:defRPr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607" name="Google Shape;607;p83"/>
          <p:cNvSpPr txBox="1"/>
          <p:nvPr/>
        </p:nvSpPr>
        <p:spPr>
          <a:xfrm>
            <a:off x="717176" y="6188049"/>
            <a:ext cx="76473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500"/>
          </a:p>
        </p:txBody>
      </p:sp>
      <p:sp>
        <p:nvSpPr>
          <p:cNvPr id="608" name="Google Shape;608;p83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eal_4-Content with Caption">
  <p:cSld name="Teal_4-Content with Caption">
    <p:bg>
      <p:bgPr>
        <a:solidFill>
          <a:schemeClr val="dk2"/>
        </a:solidFill>
        <a:effectLst/>
      </p:bgPr>
    </p:bg>
    <p:spTree>
      <p:nvGrpSpPr>
        <p:cNvPr id="1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Google Shape;610;p84"/>
          <p:cNvSpPr/>
          <p:nvPr/>
        </p:nvSpPr>
        <p:spPr>
          <a:xfrm>
            <a:off x="206188" y="215153"/>
            <a:ext cx="11774700" cy="6432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1" name="Google Shape;611;p84"/>
          <p:cNvSpPr/>
          <p:nvPr/>
        </p:nvSpPr>
        <p:spPr>
          <a:xfrm>
            <a:off x="206189" y="215153"/>
            <a:ext cx="4730400" cy="6432300"/>
          </a:xfrm>
          <a:prstGeom prst="rect">
            <a:avLst/>
          </a:prstGeom>
          <a:solidFill>
            <a:srgbClr val="E7F5F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2" name="Google Shape;612;p84"/>
          <p:cNvSpPr txBox="1">
            <a:spLocks noGrp="1"/>
          </p:cNvSpPr>
          <p:nvPr>
            <p:ph type="title"/>
          </p:nvPr>
        </p:nvSpPr>
        <p:spPr>
          <a:xfrm>
            <a:off x="717177" y="779646"/>
            <a:ext cx="3932100" cy="252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  <a:defRPr sz="44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613" name="Google Shape;613;p84"/>
          <p:cNvSpPr txBox="1">
            <a:spLocks noGrp="1"/>
          </p:cNvSpPr>
          <p:nvPr>
            <p:ph type="body" idx="1"/>
          </p:nvPr>
        </p:nvSpPr>
        <p:spPr>
          <a:xfrm>
            <a:off x="5183188" y="779647"/>
            <a:ext cx="6172500" cy="508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4pPr>
            <a:lvl5pPr marL="2286000" lvl="4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4" name="Google Shape;614;p84"/>
          <p:cNvSpPr>
            <a:spLocks noGrp="1"/>
          </p:cNvSpPr>
          <p:nvPr>
            <p:ph type="pic" idx="2"/>
          </p:nvPr>
        </p:nvSpPr>
        <p:spPr>
          <a:xfrm>
            <a:off x="717177" y="3540125"/>
            <a:ext cx="3932100" cy="2320800"/>
          </a:xfrm>
          <a:prstGeom prst="rect">
            <a:avLst/>
          </a:prstGeom>
          <a:noFill/>
          <a:ln>
            <a:noFill/>
          </a:ln>
        </p:spPr>
      </p:sp>
      <p:sp>
        <p:nvSpPr>
          <p:cNvPr id="615" name="Google Shape;615;p84"/>
          <p:cNvSpPr txBox="1"/>
          <p:nvPr/>
        </p:nvSpPr>
        <p:spPr>
          <a:xfrm>
            <a:off x="717176" y="6188049"/>
            <a:ext cx="76473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500"/>
          </a:p>
        </p:txBody>
      </p:sp>
      <p:sp>
        <p:nvSpPr>
          <p:cNvPr id="616" name="Google Shape;616;p84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al_5-Title and Content">
  <p:cSld name="Teal_5-Title and Content">
    <p:bg>
      <p:bgPr>
        <a:solidFill>
          <a:schemeClr val="dk2"/>
        </a:solidFill>
        <a:effectLst/>
      </p:bgPr>
    </p:bg>
    <p:spTree>
      <p:nvGrpSpPr>
        <p:cNvPr id="1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Google Shape;618;p85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400" cy="10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  <a:defRPr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619" name="Google Shape;619;p85"/>
          <p:cNvSpPr txBox="1">
            <a:spLocks noGrp="1"/>
          </p:cNvSpPr>
          <p:nvPr>
            <p:ph type="body" idx="1"/>
          </p:nvPr>
        </p:nvSpPr>
        <p:spPr>
          <a:xfrm>
            <a:off x="717176" y="1825625"/>
            <a:ext cx="10784400" cy="410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925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1pPr>
            <a:lvl2pPr marL="914400" lvl="1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2pPr>
            <a:lvl3pPr marL="1371600" lvl="2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3pPr>
            <a:lvl4pPr marL="182880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4pPr>
            <a:lvl5pPr marL="228600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5pPr>
            <a:lvl6pPr marL="274320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marL="320040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marL="365760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marL="411480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>
            <a:endParaRPr/>
          </a:p>
        </p:txBody>
      </p:sp>
      <p:sp>
        <p:nvSpPr>
          <p:cNvPr id="620" name="Google Shape;620;p85"/>
          <p:cNvSpPr txBox="1"/>
          <p:nvPr/>
        </p:nvSpPr>
        <p:spPr>
          <a:xfrm>
            <a:off x="717176" y="6188049"/>
            <a:ext cx="76473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500"/>
          </a:p>
        </p:txBody>
      </p:sp>
      <p:sp>
        <p:nvSpPr>
          <p:cNvPr id="621" name="Google Shape;621;p85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al_6-Two Content">
  <p:cSld name="Teal_6-Two Content">
    <p:bg>
      <p:bgPr>
        <a:solidFill>
          <a:schemeClr val="dk2"/>
        </a:solidFill>
        <a:effectLst/>
      </p:bgPr>
    </p:bg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p86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400" cy="10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  <a:defRPr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624" name="Google Shape;624;p86"/>
          <p:cNvSpPr txBox="1">
            <a:spLocks noGrp="1"/>
          </p:cNvSpPr>
          <p:nvPr>
            <p:ph type="body" idx="1"/>
          </p:nvPr>
        </p:nvSpPr>
        <p:spPr>
          <a:xfrm>
            <a:off x="717176" y="1825625"/>
            <a:ext cx="5302500" cy="410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925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1pPr>
            <a:lvl2pPr marL="914400" lvl="1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2pPr>
            <a:lvl3pPr marL="1371600" lvl="2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3pPr>
            <a:lvl4pPr marL="182880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4pPr>
            <a:lvl5pPr marL="228600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5pPr>
            <a:lvl6pPr marL="274320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marL="320040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marL="365760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marL="411480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>
            <a:endParaRPr/>
          </a:p>
        </p:txBody>
      </p:sp>
      <p:sp>
        <p:nvSpPr>
          <p:cNvPr id="625" name="Google Shape;625;p86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329500" cy="410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925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1pPr>
            <a:lvl2pPr marL="914400" lvl="1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2pPr>
            <a:lvl3pPr marL="1371600" lvl="2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3pPr>
            <a:lvl4pPr marL="182880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4pPr>
            <a:lvl5pPr marL="228600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5pPr>
            <a:lvl6pPr marL="274320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marL="320040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marL="365760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marL="411480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>
            <a:endParaRPr/>
          </a:p>
        </p:txBody>
      </p:sp>
      <p:sp>
        <p:nvSpPr>
          <p:cNvPr id="626" name="Google Shape;626;p86"/>
          <p:cNvSpPr txBox="1"/>
          <p:nvPr/>
        </p:nvSpPr>
        <p:spPr>
          <a:xfrm>
            <a:off x="717176" y="6188049"/>
            <a:ext cx="76473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500"/>
          </a:p>
        </p:txBody>
      </p:sp>
      <p:sp>
        <p:nvSpPr>
          <p:cNvPr id="627" name="Google Shape;627;p86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al_7-Comparison">
  <p:cSld name="Teal_7-Comparison">
    <p:bg>
      <p:bgPr>
        <a:solidFill>
          <a:schemeClr val="dk2"/>
        </a:solidFill>
        <a:effectLst/>
      </p:bgPr>
    </p:bg>
    <p:spTree>
      <p:nvGrpSpPr>
        <p:cNvPr id="1" name="Shape 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Google Shape;629;p87"/>
          <p:cNvSpPr txBox="1">
            <a:spLocks noGrp="1"/>
          </p:cNvSpPr>
          <p:nvPr>
            <p:ph type="body" idx="1"/>
          </p:nvPr>
        </p:nvSpPr>
        <p:spPr>
          <a:xfrm>
            <a:off x="717176" y="1681163"/>
            <a:ext cx="5280300" cy="8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 b="0">
                <a:solidFill>
                  <a:schemeClr val="dk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 sz="19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30" name="Google Shape;630;p87"/>
          <p:cNvSpPr txBox="1">
            <a:spLocks noGrp="1"/>
          </p:cNvSpPr>
          <p:nvPr>
            <p:ph type="body" idx="2"/>
          </p:nvPr>
        </p:nvSpPr>
        <p:spPr>
          <a:xfrm>
            <a:off x="717176" y="2505075"/>
            <a:ext cx="5280300" cy="34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925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1pPr>
            <a:lvl2pPr marL="914400" lvl="1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2pPr>
            <a:lvl3pPr marL="1371600" lvl="2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3pPr>
            <a:lvl4pPr marL="182880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4pPr>
            <a:lvl5pPr marL="228600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5pPr>
            <a:lvl6pPr marL="274320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marL="320040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marL="365760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marL="411480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>
            <a:endParaRPr/>
          </a:p>
        </p:txBody>
      </p:sp>
      <p:sp>
        <p:nvSpPr>
          <p:cNvPr id="631" name="Google Shape;631;p8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329500" cy="8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 b="0">
                <a:solidFill>
                  <a:schemeClr val="dk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 sz="19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32" name="Google Shape;632;p8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329500" cy="34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925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1pPr>
            <a:lvl2pPr marL="914400" lvl="1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2pPr>
            <a:lvl3pPr marL="1371600" lvl="2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3pPr>
            <a:lvl4pPr marL="182880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4pPr>
            <a:lvl5pPr marL="228600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5pPr>
            <a:lvl6pPr marL="274320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marL="320040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marL="365760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marL="411480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>
            <a:endParaRPr/>
          </a:p>
        </p:txBody>
      </p:sp>
      <p:sp>
        <p:nvSpPr>
          <p:cNvPr id="633" name="Google Shape;633;p87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400" cy="10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Calibri"/>
              <a:buNone/>
              <a:defRPr sz="32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634" name="Google Shape;634;p87"/>
          <p:cNvSpPr txBox="1"/>
          <p:nvPr/>
        </p:nvSpPr>
        <p:spPr>
          <a:xfrm>
            <a:off x="717176" y="6188049"/>
            <a:ext cx="76473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500"/>
          </a:p>
        </p:txBody>
      </p:sp>
      <p:sp>
        <p:nvSpPr>
          <p:cNvPr id="635" name="Google Shape;635;p87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eal_8-Title Only">
  <p:cSld name="Teal_8-Title Only">
    <p:bg>
      <p:bgPr>
        <a:solidFill>
          <a:schemeClr val="dk2"/>
        </a:solidFill>
        <a:effectLst/>
      </p:bgPr>
    </p:bg>
    <p:spTree>
      <p:nvGrpSpPr>
        <p:cNvPr id="1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Google Shape;637;p88"/>
          <p:cNvSpPr/>
          <p:nvPr/>
        </p:nvSpPr>
        <p:spPr>
          <a:xfrm>
            <a:off x="206188" y="215153"/>
            <a:ext cx="11774700" cy="6432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8" name="Google Shape;638;p88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400" cy="10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  <a:defRPr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639" name="Google Shape;639;p88"/>
          <p:cNvSpPr txBox="1"/>
          <p:nvPr/>
        </p:nvSpPr>
        <p:spPr>
          <a:xfrm>
            <a:off x="717176" y="6188049"/>
            <a:ext cx="76473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500"/>
          </a:p>
        </p:txBody>
      </p:sp>
      <p:sp>
        <p:nvSpPr>
          <p:cNvPr id="640" name="Google Shape;640;p88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eal_9-Blank">
  <p:cSld name="Teal_9-Blank">
    <p:bg>
      <p:bgPr>
        <a:solidFill>
          <a:schemeClr val="dk2"/>
        </a:solidFill>
        <a:effectLst/>
      </p:bgPr>
    </p:bg>
    <p:spTree>
      <p:nvGrpSpPr>
        <p:cNvPr id="1" name="Shape 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2" name="Google Shape;642;p89"/>
          <p:cNvSpPr/>
          <p:nvPr/>
        </p:nvSpPr>
        <p:spPr>
          <a:xfrm>
            <a:off x="206188" y="215153"/>
            <a:ext cx="11774700" cy="6432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</a:t>
            </a:r>
            <a:endParaRPr sz="1500"/>
          </a:p>
        </p:txBody>
      </p:sp>
      <p:sp>
        <p:nvSpPr>
          <p:cNvPr id="643" name="Google Shape;643;p89"/>
          <p:cNvSpPr txBox="1">
            <a:spLocks noGrp="1"/>
          </p:cNvSpPr>
          <p:nvPr>
            <p:ph type="body" idx="1"/>
          </p:nvPr>
        </p:nvSpPr>
        <p:spPr>
          <a:xfrm>
            <a:off x="717176" y="659958"/>
            <a:ext cx="10784400" cy="53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925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1pPr>
            <a:lvl2pPr marL="914400" lvl="1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2pPr>
            <a:lvl3pPr marL="1371600" lvl="2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3pPr>
            <a:lvl4pPr marL="182880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4pPr>
            <a:lvl5pPr marL="228600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5pPr>
            <a:lvl6pPr marL="274320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marL="320040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marL="365760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marL="411480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>
            <a:endParaRPr/>
          </a:p>
        </p:txBody>
      </p:sp>
      <p:sp>
        <p:nvSpPr>
          <p:cNvPr id="644" name="Google Shape;644;p89"/>
          <p:cNvSpPr txBox="1"/>
          <p:nvPr/>
        </p:nvSpPr>
        <p:spPr>
          <a:xfrm>
            <a:off x="717176" y="6188049"/>
            <a:ext cx="76473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500"/>
          </a:p>
        </p:txBody>
      </p:sp>
      <p:sp>
        <p:nvSpPr>
          <p:cNvPr id="645" name="Google Shape;645;p89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eal_10-Large Type">
  <p:cSld name="Teal_10-Large Type">
    <p:bg>
      <p:bgPr>
        <a:solidFill>
          <a:schemeClr val="dk2"/>
        </a:solidFill>
        <a:effectLst/>
      </p:bgPr>
    </p:bg>
    <p:spTree>
      <p:nvGrpSpPr>
        <p:cNvPr id="1" name="Shape 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7" name="Google Shape;647;p90"/>
          <p:cNvSpPr/>
          <p:nvPr/>
        </p:nvSpPr>
        <p:spPr>
          <a:xfrm>
            <a:off x="206188" y="215153"/>
            <a:ext cx="11774700" cy="6432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48" name="Google Shape;648;p90" descr="Decorative line break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452870" y="3848895"/>
            <a:ext cx="1286259" cy="24384"/>
          </a:xfrm>
          <a:prstGeom prst="rect">
            <a:avLst/>
          </a:prstGeom>
          <a:noFill/>
          <a:ln>
            <a:noFill/>
          </a:ln>
        </p:spPr>
      </p:pic>
      <p:sp>
        <p:nvSpPr>
          <p:cNvPr id="649" name="Google Shape;649;p90"/>
          <p:cNvSpPr txBox="1">
            <a:spLocks noGrp="1"/>
          </p:cNvSpPr>
          <p:nvPr>
            <p:ph type="ctrTitle"/>
          </p:nvPr>
        </p:nvSpPr>
        <p:spPr>
          <a:xfrm>
            <a:off x="1524000" y="1499125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Font typeface="Calibri"/>
              <a:buNone/>
              <a:defRPr sz="120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650" name="Google Shape;650;p90"/>
          <p:cNvSpPr txBox="1">
            <a:spLocks noGrp="1"/>
          </p:cNvSpPr>
          <p:nvPr>
            <p:ph type="subTitle" idx="1"/>
          </p:nvPr>
        </p:nvSpPr>
        <p:spPr>
          <a:xfrm>
            <a:off x="1524000" y="4003184"/>
            <a:ext cx="9144000" cy="88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 sz="19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651" name="Google Shape;651;p90"/>
          <p:cNvSpPr txBox="1"/>
          <p:nvPr/>
        </p:nvSpPr>
        <p:spPr>
          <a:xfrm>
            <a:off x="717176" y="6188049"/>
            <a:ext cx="76473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500"/>
          </a:p>
        </p:txBody>
      </p:sp>
      <p:sp>
        <p:nvSpPr>
          <p:cNvPr id="652" name="Google Shape;652;p90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eal_11-Follow Us">
  <p:cSld name="Teal_11-Follow Us">
    <p:bg>
      <p:bgPr>
        <a:solidFill>
          <a:schemeClr val="dk2"/>
        </a:solidFill>
        <a:effectLst/>
      </p:bgPr>
    </p:bg>
    <p:spTree>
      <p:nvGrpSpPr>
        <p:cNvPr id="1" name="Shape 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" name="Google Shape;654;p91"/>
          <p:cNvSpPr/>
          <p:nvPr/>
        </p:nvSpPr>
        <p:spPr>
          <a:xfrm>
            <a:off x="206188" y="215153"/>
            <a:ext cx="11774700" cy="6432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55" name="Google Shape;655;p91" descr="Decorative line break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452870" y="3848895"/>
            <a:ext cx="1286259" cy="24384"/>
          </a:xfrm>
          <a:prstGeom prst="rect">
            <a:avLst/>
          </a:prstGeom>
          <a:noFill/>
          <a:ln>
            <a:noFill/>
          </a:ln>
        </p:spPr>
      </p:pic>
      <p:sp>
        <p:nvSpPr>
          <p:cNvPr id="656" name="Google Shape;656;p91"/>
          <p:cNvSpPr txBox="1">
            <a:spLocks noGrp="1"/>
          </p:cNvSpPr>
          <p:nvPr>
            <p:ph type="ctrTitle"/>
          </p:nvPr>
        </p:nvSpPr>
        <p:spPr>
          <a:xfrm>
            <a:off x="1524000" y="1499125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Font typeface="Calibri"/>
              <a:buNone/>
              <a:defRPr sz="120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pic>
        <p:nvPicPr>
          <p:cNvPr id="657" name="Google Shape;657;p91" descr="Twitter icon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18290" y="4043402"/>
            <a:ext cx="500040" cy="500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658" name="Google Shape;658;p91" descr="Facebook icon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024960" y="4043402"/>
            <a:ext cx="500040" cy="500040"/>
          </a:xfrm>
          <a:prstGeom prst="rect">
            <a:avLst/>
          </a:prstGeom>
          <a:noFill/>
          <a:ln>
            <a:noFill/>
          </a:ln>
        </p:spPr>
      </p:pic>
      <p:sp>
        <p:nvSpPr>
          <p:cNvPr id="659" name="Google Shape;659;p91"/>
          <p:cNvSpPr txBox="1"/>
          <p:nvPr/>
        </p:nvSpPr>
        <p:spPr>
          <a:xfrm>
            <a:off x="2718290" y="4043402"/>
            <a:ext cx="6806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Calibri"/>
              <a:buNone/>
            </a:pPr>
            <a:r>
              <a:rPr lang="en-US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twitter.com/ORDeptEd | fb.com/ORDeptEd</a:t>
            </a:r>
            <a:endParaRPr sz="24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0" name="Google Shape;660;p91"/>
          <p:cNvSpPr txBox="1"/>
          <p:nvPr/>
        </p:nvSpPr>
        <p:spPr>
          <a:xfrm>
            <a:off x="717176" y="6188049"/>
            <a:ext cx="76473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500"/>
          </a:p>
        </p:txBody>
      </p:sp>
      <p:sp>
        <p:nvSpPr>
          <p:cNvPr id="661" name="Google Shape;661;p91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Large Type">
  <p:cSld name="Large Type">
    <p:bg>
      <p:bgPr>
        <a:solidFill>
          <a:schemeClr val="accent3"/>
        </a:solidFill>
        <a:effectLst/>
      </p:bgPr>
    </p:bg>
    <p:spTree>
      <p:nvGrpSpPr>
        <p:cNvPr id="1" name="Shape 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" name="Google Shape;663;p92"/>
          <p:cNvSpPr/>
          <p:nvPr/>
        </p:nvSpPr>
        <p:spPr>
          <a:xfrm>
            <a:off x="206188" y="215153"/>
            <a:ext cx="11774700" cy="6432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64" name="Google Shape;664;p92" descr="Decorative line break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452870" y="3848895"/>
            <a:ext cx="1286259" cy="24384"/>
          </a:xfrm>
          <a:prstGeom prst="rect">
            <a:avLst/>
          </a:prstGeom>
          <a:noFill/>
          <a:ln>
            <a:noFill/>
          </a:ln>
        </p:spPr>
      </p:pic>
      <p:sp>
        <p:nvSpPr>
          <p:cNvPr id="665" name="Google Shape;665;p92"/>
          <p:cNvSpPr txBox="1">
            <a:spLocks noGrp="1"/>
          </p:cNvSpPr>
          <p:nvPr>
            <p:ph type="ctrTitle"/>
          </p:nvPr>
        </p:nvSpPr>
        <p:spPr>
          <a:xfrm>
            <a:off x="1524000" y="1499125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Font typeface="Calibri"/>
              <a:buNone/>
              <a:defRPr sz="12000"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666" name="Google Shape;666;p92"/>
          <p:cNvSpPr txBox="1">
            <a:spLocks noGrp="1"/>
          </p:cNvSpPr>
          <p:nvPr>
            <p:ph type="dt" idx="10"/>
          </p:nvPr>
        </p:nvSpPr>
        <p:spPr>
          <a:xfrm>
            <a:off x="3854824" y="6139793"/>
            <a:ext cx="45093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1pPr>
            <a:lvl2pPr lvl="1" algn="l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2pPr>
            <a:lvl3pPr lvl="2" algn="l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3pPr>
            <a:lvl4pPr lvl="3" algn="l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4pPr>
            <a:lvl5pPr lvl="4" algn="l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5pPr>
            <a:lvl6pPr lvl="5" algn="l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6pPr>
            <a:lvl7pPr lvl="6" algn="l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7pPr>
            <a:lvl8pPr lvl="7" algn="l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8pPr>
            <a:lvl9pPr lvl="8" algn="l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9pPr>
          </a:lstStyle>
          <a:p>
            <a:endParaRPr/>
          </a:p>
        </p:txBody>
      </p:sp>
      <p:sp>
        <p:nvSpPr>
          <p:cNvPr id="667" name="Google Shape;667;p92"/>
          <p:cNvSpPr txBox="1">
            <a:spLocks noGrp="1"/>
          </p:cNvSpPr>
          <p:nvPr>
            <p:ph type="ftr" idx="11"/>
          </p:nvPr>
        </p:nvSpPr>
        <p:spPr>
          <a:xfrm>
            <a:off x="717176" y="6139793"/>
            <a:ext cx="2864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1pPr>
            <a:lvl2pPr lvl="1" algn="l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2pPr>
            <a:lvl3pPr lvl="2" algn="l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3pPr>
            <a:lvl4pPr lvl="3" algn="l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4pPr>
            <a:lvl5pPr lvl="4" algn="l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5pPr>
            <a:lvl6pPr lvl="5" algn="l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6pPr>
            <a:lvl7pPr lvl="6" algn="l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7pPr>
            <a:lvl8pPr lvl="7" algn="l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8pPr>
            <a:lvl9pPr lvl="8" algn="l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9pPr>
          </a:lstStyle>
          <a:p>
            <a:endParaRPr/>
          </a:p>
        </p:txBody>
      </p:sp>
      <p:sp>
        <p:nvSpPr>
          <p:cNvPr id="668" name="Google Shape;668;p92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69" name="Google Shape;669;p92"/>
          <p:cNvSpPr txBox="1">
            <a:spLocks noGrp="1"/>
          </p:cNvSpPr>
          <p:nvPr>
            <p:ph type="subTitle" idx="1"/>
          </p:nvPr>
        </p:nvSpPr>
        <p:spPr>
          <a:xfrm>
            <a:off x="1524000" y="4003184"/>
            <a:ext cx="9144000" cy="88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 sz="2400">
                <a:solidFill>
                  <a:schemeClr val="accent3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 sz="19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Only">
  <p:cSld name="Title Only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0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10"/>
          <p:cNvSpPr txBox="1">
            <a:spLocks noGrp="1"/>
          </p:cNvSpPr>
          <p:nvPr>
            <p:ph type="dt" idx="10"/>
          </p:nvPr>
        </p:nvSpPr>
        <p:spPr>
          <a:xfrm>
            <a:off x="3854824" y="6139793"/>
            <a:ext cx="450924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10"/>
          <p:cNvSpPr txBox="1">
            <a:spLocks noGrp="1"/>
          </p:cNvSpPr>
          <p:nvPr>
            <p:ph type="ftr" idx="11"/>
          </p:nvPr>
        </p:nvSpPr>
        <p:spPr>
          <a:xfrm>
            <a:off x="717176" y="6139793"/>
            <a:ext cx="286422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0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9" name="Google Shape;89;p10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542" cy="1026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Large Type 1">
  <p:cSld name="Large Type_1">
    <p:bg>
      <p:bgPr>
        <a:solidFill>
          <a:schemeClr val="dk2"/>
        </a:solidFill>
        <a:effectLst/>
      </p:bgPr>
    </p:bg>
    <p:spTree>
      <p:nvGrpSpPr>
        <p:cNvPr id="1" name="Shape 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" name="Google Shape;671;p93"/>
          <p:cNvSpPr/>
          <p:nvPr/>
        </p:nvSpPr>
        <p:spPr>
          <a:xfrm>
            <a:off x="206188" y="215153"/>
            <a:ext cx="11774700" cy="6432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72" name="Google Shape;672;p93" descr="Decorative line break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452870" y="3848895"/>
            <a:ext cx="1286259" cy="24384"/>
          </a:xfrm>
          <a:prstGeom prst="rect">
            <a:avLst/>
          </a:prstGeom>
          <a:noFill/>
          <a:ln>
            <a:noFill/>
          </a:ln>
        </p:spPr>
      </p:pic>
      <p:sp>
        <p:nvSpPr>
          <p:cNvPr id="673" name="Google Shape;673;p93"/>
          <p:cNvSpPr txBox="1">
            <a:spLocks noGrp="1"/>
          </p:cNvSpPr>
          <p:nvPr>
            <p:ph type="ctrTitle"/>
          </p:nvPr>
        </p:nvSpPr>
        <p:spPr>
          <a:xfrm>
            <a:off x="1524000" y="1499125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Font typeface="Calibri"/>
              <a:buNone/>
              <a:defRPr sz="120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674" name="Google Shape;674;p93"/>
          <p:cNvSpPr txBox="1">
            <a:spLocks noGrp="1"/>
          </p:cNvSpPr>
          <p:nvPr>
            <p:ph type="dt" idx="10"/>
          </p:nvPr>
        </p:nvSpPr>
        <p:spPr>
          <a:xfrm>
            <a:off x="3854824" y="6139793"/>
            <a:ext cx="45093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Calibri"/>
              <a:buNone/>
              <a:defRPr sz="1500"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None/>
              <a:defRPr sz="1500"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None/>
              <a:defRPr sz="1500"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None/>
              <a:defRPr sz="1500"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None/>
              <a:defRPr sz="1500"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None/>
              <a:defRPr sz="1500"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None/>
              <a:defRPr sz="1500"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None/>
              <a:defRPr sz="1500"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None/>
              <a:defRPr sz="1500"/>
            </a:lvl9pPr>
          </a:lstStyle>
          <a:p>
            <a:endParaRPr/>
          </a:p>
        </p:txBody>
      </p:sp>
      <p:sp>
        <p:nvSpPr>
          <p:cNvPr id="675" name="Google Shape;675;p93"/>
          <p:cNvSpPr txBox="1">
            <a:spLocks noGrp="1"/>
          </p:cNvSpPr>
          <p:nvPr>
            <p:ph type="ftr" idx="11"/>
          </p:nvPr>
        </p:nvSpPr>
        <p:spPr>
          <a:xfrm>
            <a:off x="717176" y="6139793"/>
            <a:ext cx="2864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Calibri"/>
              <a:buNone/>
              <a:defRPr sz="1500"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None/>
              <a:defRPr sz="1500"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None/>
              <a:defRPr sz="1500"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None/>
              <a:defRPr sz="1500"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None/>
              <a:defRPr sz="1500"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None/>
              <a:defRPr sz="1500"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None/>
              <a:defRPr sz="1500"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None/>
              <a:defRPr sz="1500"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None/>
              <a:defRPr sz="1500"/>
            </a:lvl9pPr>
          </a:lstStyle>
          <a:p>
            <a:endParaRPr/>
          </a:p>
        </p:txBody>
      </p:sp>
      <p:sp>
        <p:nvSpPr>
          <p:cNvPr id="676" name="Google Shape;676;p93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77" name="Google Shape;677;p93"/>
          <p:cNvSpPr txBox="1">
            <a:spLocks noGrp="1"/>
          </p:cNvSpPr>
          <p:nvPr>
            <p:ph type="subTitle" idx="1"/>
          </p:nvPr>
        </p:nvSpPr>
        <p:spPr>
          <a:xfrm>
            <a:off x="1524000" y="4003184"/>
            <a:ext cx="9144000" cy="88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 sz="19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Large Type 2">
  <p:cSld name="Large Type_2">
    <p:bg>
      <p:bgPr>
        <a:solidFill>
          <a:schemeClr val="dk2"/>
        </a:solidFill>
        <a:effectLst/>
      </p:bgPr>
    </p:bg>
    <p:spTree>
      <p:nvGrpSpPr>
        <p:cNvPr id="1" name="Shape 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9" name="Google Shape;679;p94"/>
          <p:cNvSpPr/>
          <p:nvPr/>
        </p:nvSpPr>
        <p:spPr>
          <a:xfrm>
            <a:off x="206188" y="215153"/>
            <a:ext cx="11774700" cy="6432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80" name="Google Shape;680;p94" descr="Decorative line break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452870" y="3848895"/>
            <a:ext cx="1286259" cy="24384"/>
          </a:xfrm>
          <a:prstGeom prst="rect">
            <a:avLst/>
          </a:prstGeom>
          <a:noFill/>
          <a:ln>
            <a:noFill/>
          </a:ln>
        </p:spPr>
      </p:pic>
      <p:sp>
        <p:nvSpPr>
          <p:cNvPr id="681" name="Google Shape;681;p94"/>
          <p:cNvSpPr txBox="1">
            <a:spLocks noGrp="1"/>
          </p:cNvSpPr>
          <p:nvPr>
            <p:ph type="ctrTitle"/>
          </p:nvPr>
        </p:nvSpPr>
        <p:spPr>
          <a:xfrm>
            <a:off x="1524000" y="1499125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Font typeface="Calibri"/>
              <a:buNone/>
              <a:defRPr sz="120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682" name="Google Shape;682;p94"/>
          <p:cNvSpPr txBox="1">
            <a:spLocks noGrp="1"/>
          </p:cNvSpPr>
          <p:nvPr>
            <p:ph type="dt" idx="10"/>
          </p:nvPr>
        </p:nvSpPr>
        <p:spPr>
          <a:xfrm>
            <a:off x="3854824" y="6139793"/>
            <a:ext cx="45093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1pPr>
            <a:lvl2pPr lvl="1" algn="l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2pPr>
            <a:lvl3pPr lvl="2" algn="l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3pPr>
            <a:lvl4pPr lvl="3" algn="l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4pPr>
            <a:lvl5pPr lvl="4" algn="l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5pPr>
            <a:lvl6pPr lvl="5" algn="l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6pPr>
            <a:lvl7pPr lvl="6" algn="l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7pPr>
            <a:lvl8pPr lvl="7" algn="l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8pPr>
            <a:lvl9pPr lvl="8" algn="l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9pPr>
          </a:lstStyle>
          <a:p>
            <a:endParaRPr/>
          </a:p>
        </p:txBody>
      </p:sp>
      <p:sp>
        <p:nvSpPr>
          <p:cNvPr id="683" name="Google Shape;683;p94"/>
          <p:cNvSpPr txBox="1">
            <a:spLocks noGrp="1"/>
          </p:cNvSpPr>
          <p:nvPr>
            <p:ph type="ftr" idx="11"/>
          </p:nvPr>
        </p:nvSpPr>
        <p:spPr>
          <a:xfrm>
            <a:off x="717176" y="6139793"/>
            <a:ext cx="2864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1pPr>
            <a:lvl2pPr lvl="1" algn="l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2pPr>
            <a:lvl3pPr lvl="2" algn="l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3pPr>
            <a:lvl4pPr lvl="3" algn="l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4pPr>
            <a:lvl5pPr lvl="4" algn="l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5pPr>
            <a:lvl6pPr lvl="5" algn="l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6pPr>
            <a:lvl7pPr lvl="6" algn="l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7pPr>
            <a:lvl8pPr lvl="7" algn="l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8pPr>
            <a:lvl9pPr lvl="8" algn="l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9pPr>
          </a:lstStyle>
          <a:p>
            <a:endParaRPr/>
          </a:p>
        </p:txBody>
      </p:sp>
      <p:sp>
        <p:nvSpPr>
          <p:cNvPr id="684" name="Google Shape;684;p94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85" name="Google Shape;685;p94"/>
          <p:cNvSpPr txBox="1">
            <a:spLocks noGrp="1"/>
          </p:cNvSpPr>
          <p:nvPr>
            <p:ph type="subTitle" idx="1"/>
          </p:nvPr>
        </p:nvSpPr>
        <p:spPr>
          <a:xfrm>
            <a:off x="1524000" y="4003184"/>
            <a:ext cx="9144000" cy="88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 sz="19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Large Type 3">
  <p:cSld name="Large Type_3">
    <p:bg>
      <p:bgPr>
        <a:solidFill>
          <a:schemeClr val="accent5"/>
        </a:solidFill>
        <a:effectLst/>
      </p:bgPr>
    </p:bg>
    <p:spTree>
      <p:nvGrpSpPr>
        <p:cNvPr id="1" name="Shape 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7" name="Google Shape;687;p95"/>
          <p:cNvSpPr/>
          <p:nvPr/>
        </p:nvSpPr>
        <p:spPr>
          <a:xfrm>
            <a:off x="206188" y="215153"/>
            <a:ext cx="11774700" cy="6432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88" name="Google Shape;688;p95" descr="Decorative line break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452870" y="3848895"/>
            <a:ext cx="1286259" cy="24384"/>
          </a:xfrm>
          <a:prstGeom prst="rect">
            <a:avLst/>
          </a:prstGeom>
          <a:noFill/>
          <a:ln>
            <a:noFill/>
          </a:ln>
        </p:spPr>
      </p:pic>
      <p:sp>
        <p:nvSpPr>
          <p:cNvPr id="689" name="Google Shape;689;p95"/>
          <p:cNvSpPr txBox="1">
            <a:spLocks noGrp="1"/>
          </p:cNvSpPr>
          <p:nvPr>
            <p:ph type="ctrTitle"/>
          </p:nvPr>
        </p:nvSpPr>
        <p:spPr>
          <a:xfrm>
            <a:off x="1524000" y="1499125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0"/>
              <a:buFont typeface="Calibri"/>
              <a:buNone/>
              <a:defRPr sz="12000">
                <a:solidFill>
                  <a:schemeClr val="accent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690" name="Google Shape;690;p95"/>
          <p:cNvSpPr txBox="1">
            <a:spLocks noGrp="1"/>
          </p:cNvSpPr>
          <p:nvPr>
            <p:ph type="dt" idx="10"/>
          </p:nvPr>
        </p:nvSpPr>
        <p:spPr>
          <a:xfrm>
            <a:off x="3854824" y="6139793"/>
            <a:ext cx="45093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1pPr>
            <a:lvl2pPr lvl="1" algn="l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2pPr>
            <a:lvl3pPr lvl="2" algn="l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3pPr>
            <a:lvl4pPr lvl="3" algn="l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4pPr>
            <a:lvl5pPr lvl="4" algn="l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5pPr>
            <a:lvl6pPr lvl="5" algn="l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6pPr>
            <a:lvl7pPr lvl="6" algn="l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7pPr>
            <a:lvl8pPr lvl="7" algn="l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8pPr>
            <a:lvl9pPr lvl="8" algn="l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9pPr>
          </a:lstStyle>
          <a:p>
            <a:endParaRPr/>
          </a:p>
        </p:txBody>
      </p:sp>
      <p:sp>
        <p:nvSpPr>
          <p:cNvPr id="691" name="Google Shape;691;p95"/>
          <p:cNvSpPr txBox="1">
            <a:spLocks noGrp="1"/>
          </p:cNvSpPr>
          <p:nvPr>
            <p:ph type="ftr" idx="11"/>
          </p:nvPr>
        </p:nvSpPr>
        <p:spPr>
          <a:xfrm>
            <a:off x="717176" y="6139793"/>
            <a:ext cx="2864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1pPr>
            <a:lvl2pPr lvl="1" algn="l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2pPr>
            <a:lvl3pPr lvl="2" algn="l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3pPr>
            <a:lvl4pPr lvl="3" algn="l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4pPr>
            <a:lvl5pPr lvl="4" algn="l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5pPr>
            <a:lvl6pPr lvl="5" algn="l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6pPr>
            <a:lvl7pPr lvl="6" algn="l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7pPr>
            <a:lvl8pPr lvl="7" algn="l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8pPr>
            <a:lvl9pPr lvl="8" algn="l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9pPr>
          </a:lstStyle>
          <a:p>
            <a:endParaRPr/>
          </a:p>
        </p:txBody>
      </p:sp>
      <p:sp>
        <p:nvSpPr>
          <p:cNvPr id="692" name="Google Shape;692;p95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93" name="Google Shape;693;p95"/>
          <p:cNvSpPr txBox="1">
            <a:spLocks noGrp="1"/>
          </p:cNvSpPr>
          <p:nvPr>
            <p:ph type="subTitle" idx="1"/>
          </p:nvPr>
        </p:nvSpPr>
        <p:spPr>
          <a:xfrm>
            <a:off x="1524000" y="4003184"/>
            <a:ext cx="9144000" cy="88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accent5"/>
              </a:buClr>
              <a:buSzPts val="2400"/>
              <a:buNone/>
              <a:defRPr sz="2400">
                <a:solidFill>
                  <a:schemeClr val="accent5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 sz="19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Follow Us">
  <p:cSld name="Follow Us">
    <p:bg>
      <p:bgPr>
        <a:solidFill>
          <a:schemeClr val="accent1"/>
        </a:solidFill>
        <a:effectLst/>
      </p:bgPr>
    </p:bg>
    <p:spTree>
      <p:nvGrpSpPr>
        <p:cNvPr id="1" name="Shape 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5" name="Google Shape;695;p96"/>
          <p:cNvSpPr/>
          <p:nvPr/>
        </p:nvSpPr>
        <p:spPr>
          <a:xfrm>
            <a:off x="206188" y="215153"/>
            <a:ext cx="11774700" cy="6432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96" name="Google Shape;696;p96" descr="Decorative line break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452870" y="3848895"/>
            <a:ext cx="1286259" cy="24384"/>
          </a:xfrm>
          <a:prstGeom prst="rect">
            <a:avLst/>
          </a:prstGeom>
          <a:noFill/>
          <a:ln>
            <a:noFill/>
          </a:ln>
        </p:spPr>
      </p:pic>
      <p:sp>
        <p:nvSpPr>
          <p:cNvPr id="697" name="Google Shape;697;p96"/>
          <p:cNvSpPr txBox="1">
            <a:spLocks noGrp="1"/>
          </p:cNvSpPr>
          <p:nvPr>
            <p:ph type="ctrTitle"/>
          </p:nvPr>
        </p:nvSpPr>
        <p:spPr>
          <a:xfrm>
            <a:off x="1524000" y="1499125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Font typeface="Calibri"/>
              <a:buNone/>
              <a:defRPr sz="120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698" name="Google Shape;698;p96"/>
          <p:cNvSpPr txBox="1">
            <a:spLocks noGrp="1"/>
          </p:cNvSpPr>
          <p:nvPr>
            <p:ph type="dt" idx="10"/>
          </p:nvPr>
        </p:nvSpPr>
        <p:spPr>
          <a:xfrm>
            <a:off x="3854824" y="6139793"/>
            <a:ext cx="45093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1pPr>
            <a:lvl2pPr lvl="1" algn="l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2pPr>
            <a:lvl3pPr lvl="2" algn="l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3pPr>
            <a:lvl4pPr lvl="3" algn="l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4pPr>
            <a:lvl5pPr lvl="4" algn="l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5pPr>
            <a:lvl6pPr lvl="5" algn="l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6pPr>
            <a:lvl7pPr lvl="6" algn="l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7pPr>
            <a:lvl8pPr lvl="7" algn="l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8pPr>
            <a:lvl9pPr lvl="8" algn="l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9pPr>
          </a:lstStyle>
          <a:p>
            <a:endParaRPr/>
          </a:p>
        </p:txBody>
      </p:sp>
      <p:sp>
        <p:nvSpPr>
          <p:cNvPr id="699" name="Google Shape;699;p96"/>
          <p:cNvSpPr txBox="1">
            <a:spLocks noGrp="1"/>
          </p:cNvSpPr>
          <p:nvPr>
            <p:ph type="ftr" idx="11"/>
          </p:nvPr>
        </p:nvSpPr>
        <p:spPr>
          <a:xfrm>
            <a:off x="717176" y="6139793"/>
            <a:ext cx="2864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1pPr>
            <a:lvl2pPr lvl="1" algn="l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2pPr>
            <a:lvl3pPr lvl="2" algn="l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3pPr>
            <a:lvl4pPr lvl="3" algn="l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4pPr>
            <a:lvl5pPr lvl="4" algn="l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5pPr>
            <a:lvl6pPr lvl="5" algn="l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6pPr>
            <a:lvl7pPr lvl="6" algn="l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7pPr>
            <a:lvl8pPr lvl="7" algn="l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8pPr>
            <a:lvl9pPr lvl="8" algn="l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9pPr>
          </a:lstStyle>
          <a:p>
            <a:endParaRPr/>
          </a:p>
        </p:txBody>
      </p:sp>
      <p:sp>
        <p:nvSpPr>
          <p:cNvPr id="700" name="Google Shape;700;p96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701" name="Google Shape;701;p96" descr="Twitter icon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18290" y="4043402"/>
            <a:ext cx="500040" cy="500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702" name="Google Shape;702;p96" descr="Facebook icon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024960" y="4043402"/>
            <a:ext cx="500040" cy="500040"/>
          </a:xfrm>
          <a:prstGeom prst="rect">
            <a:avLst/>
          </a:prstGeom>
          <a:noFill/>
          <a:ln>
            <a:noFill/>
          </a:ln>
        </p:spPr>
      </p:pic>
      <p:sp>
        <p:nvSpPr>
          <p:cNvPr id="703" name="Google Shape;703;p96"/>
          <p:cNvSpPr txBox="1"/>
          <p:nvPr/>
        </p:nvSpPr>
        <p:spPr>
          <a:xfrm>
            <a:off x="2718290" y="4043402"/>
            <a:ext cx="6806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Calibri"/>
              <a:buNone/>
            </a:pPr>
            <a:r>
              <a:rPr lang="en-US" sz="2400" b="0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twitter.com/ORDeptEd | fb.com/ORDeptEd</a:t>
            </a:r>
            <a:endParaRPr sz="2400" b="0" i="0" u="none" strike="noStrike" cap="non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5.xml"/><Relationship Id="rId18" Type="http://schemas.openxmlformats.org/officeDocument/2006/relationships/slideLayout" Target="../slideLayouts/slideLayout40.xml"/><Relationship Id="rId26" Type="http://schemas.openxmlformats.org/officeDocument/2006/relationships/slideLayout" Target="../slideLayouts/slideLayout48.xml"/><Relationship Id="rId39" Type="http://schemas.openxmlformats.org/officeDocument/2006/relationships/slideLayout" Target="../slideLayouts/slideLayout61.xml"/><Relationship Id="rId21" Type="http://schemas.openxmlformats.org/officeDocument/2006/relationships/slideLayout" Target="../slideLayouts/slideLayout43.xml"/><Relationship Id="rId34" Type="http://schemas.openxmlformats.org/officeDocument/2006/relationships/slideLayout" Target="../slideLayouts/slideLayout56.xml"/><Relationship Id="rId42" Type="http://schemas.openxmlformats.org/officeDocument/2006/relationships/slideLayout" Target="../slideLayouts/slideLayout64.xml"/><Relationship Id="rId47" Type="http://schemas.openxmlformats.org/officeDocument/2006/relationships/slideLayout" Target="../slideLayouts/slideLayout69.xml"/><Relationship Id="rId50" Type="http://schemas.openxmlformats.org/officeDocument/2006/relationships/slideLayout" Target="../slideLayouts/slideLayout72.xml"/><Relationship Id="rId55" Type="http://schemas.openxmlformats.org/officeDocument/2006/relationships/slideLayout" Target="../slideLayouts/slideLayout77.xml"/><Relationship Id="rId63" Type="http://schemas.openxmlformats.org/officeDocument/2006/relationships/slideLayout" Target="../slideLayouts/slideLayout85.xml"/><Relationship Id="rId68" Type="http://schemas.openxmlformats.org/officeDocument/2006/relationships/slideLayout" Target="../slideLayouts/slideLayout90.xml"/><Relationship Id="rId7" Type="http://schemas.openxmlformats.org/officeDocument/2006/relationships/slideLayout" Target="../slideLayouts/slideLayout29.xml"/><Relationship Id="rId71" Type="http://schemas.openxmlformats.org/officeDocument/2006/relationships/slideLayout" Target="../slideLayouts/slideLayout93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29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33.xml"/><Relationship Id="rId24" Type="http://schemas.openxmlformats.org/officeDocument/2006/relationships/slideLayout" Target="../slideLayouts/slideLayout46.xml"/><Relationship Id="rId32" Type="http://schemas.openxmlformats.org/officeDocument/2006/relationships/slideLayout" Target="../slideLayouts/slideLayout54.xml"/><Relationship Id="rId37" Type="http://schemas.openxmlformats.org/officeDocument/2006/relationships/slideLayout" Target="../slideLayouts/slideLayout59.xml"/><Relationship Id="rId40" Type="http://schemas.openxmlformats.org/officeDocument/2006/relationships/slideLayout" Target="../slideLayouts/slideLayout62.xml"/><Relationship Id="rId45" Type="http://schemas.openxmlformats.org/officeDocument/2006/relationships/slideLayout" Target="../slideLayouts/slideLayout67.xml"/><Relationship Id="rId53" Type="http://schemas.openxmlformats.org/officeDocument/2006/relationships/slideLayout" Target="../slideLayouts/slideLayout75.xml"/><Relationship Id="rId58" Type="http://schemas.openxmlformats.org/officeDocument/2006/relationships/slideLayout" Target="../slideLayouts/slideLayout80.xml"/><Relationship Id="rId66" Type="http://schemas.openxmlformats.org/officeDocument/2006/relationships/slideLayout" Target="../slideLayouts/slideLayout88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23" Type="http://schemas.openxmlformats.org/officeDocument/2006/relationships/slideLayout" Target="../slideLayouts/slideLayout45.xml"/><Relationship Id="rId28" Type="http://schemas.openxmlformats.org/officeDocument/2006/relationships/slideLayout" Target="../slideLayouts/slideLayout50.xml"/><Relationship Id="rId36" Type="http://schemas.openxmlformats.org/officeDocument/2006/relationships/slideLayout" Target="../slideLayouts/slideLayout58.xml"/><Relationship Id="rId49" Type="http://schemas.openxmlformats.org/officeDocument/2006/relationships/slideLayout" Target="../slideLayouts/slideLayout71.xml"/><Relationship Id="rId57" Type="http://schemas.openxmlformats.org/officeDocument/2006/relationships/slideLayout" Target="../slideLayouts/slideLayout79.xml"/><Relationship Id="rId61" Type="http://schemas.openxmlformats.org/officeDocument/2006/relationships/slideLayout" Target="../slideLayouts/slideLayout83.xml"/><Relationship Id="rId10" Type="http://schemas.openxmlformats.org/officeDocument/2006/relationships/slideLayout" Target="../slideLayouts/slideLayout32.xml"/><Relationship Id="rId19" Type="http://schemas.openxmlformats.org/officeDocument/2006/relationships/slideLayout" Target="../slideLayouts/slideLayout41.xml"/><Relationship Id="rId31" Type="http://schemas.openxmlformats.org/officeDocument/2006/relationships/slideLayout" Target="../slideLayouts/slideLayout53.xml"/><Relationship Id="rId44" Type="http://schemas.openxmlformats.org/officeDocument/2006/relationships/slideLayout" Target="../slideLayouts/slideLayout66.xml"/><Relationship Id="rId52" Type="http://schemas.openxmlformats.org/officeDocument/2006/relationships/slideLayout" Target="../slideLayouts/slideLayout74.xml"/><Relationship Id="rId60" Type="http://schemas.openxmlformats.org/officeDocument/2006/relationships/slideLayout" Target="../slideLayouts/slideLayout82.xml"/><Relationship Id="rId65" Type="http://schemas.openxmlformats.org/officeDocument/2006/relationships/slideLayout" Target="../slideLayouts/slideLayout87.xml"/><Relationship Id="rId73" Type="http://schemas.openxmlformats.org/officeDocument/2006/relationships/image" Target="../media/image1.png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Relationship Id="rId22" Type="http://schemas.openxmlformats.org/officeDocument/2006/relationships/slideLayout" Target="../slideLayouts/slideLayout44.xml"/><Relationship Id="rId27" Type="http://schemas.openxmlformats.org/officeDocument/2006/relationships/slideLayout" Target="../slideLayouts/slideLayout49.xml"/><Relationship Id="rId30" Type="http://schemas.openxmlformats.org/officeDocument/2006/relationships/slideLayout" Target="../slideLayouts/slideLayout52.xml"/><Relationship Id="rId35" Type="http://schemas.openxmlformats.org/officeDocument/2006/relationships/slideLayout" Target="../slideLayouts/slideLayout57.xml"/><Relationship Id="rId43" Type="http://schemas.openxmlformats.org/officeDocument/2006/relationships/slideLayout" Target="../slideLayouts/slideLayout65.xml"/><Relationship Id="rId48" Type="http://schemas.openxmlformats.org/officeDocument/2006/relationships/slideLayout" Target="../slideLayouts/slideLayout70.xml"/><Relationship Id="rId56" Type="http://schemas.openxmlformats.org/officeDocument/2006/relationships/slideLayout" Target="../slideLayouts/slideLayout78.xml"/><Relationship Id="rId64" Type="http://schemas.openxmlformats.org/officeDocument/2006/relationships/slideLayout" Target="../slideLayouts/slideLayout86.xml"/><Relationship Id="rId69" Type="http://schemas.openxmlformats.org/officeDocument/2006/relationships/slideLayout" Target="../slideLayouts/slideLayout91.xml"/><Relationship Id="rId8" Type="http://schemas.openxmlformats.org/officeDocument/2006/relationships/slideLayout" Target="../slideLayouts/slideLayout30.xml"/><Relationship Id="rId51" Type="http://schemas.openxmlformats.org/officeDocument/2006/relationships/slideLayout" Target="../slideLayouts/slideLayout73.xml"/><Relationship Id="rId72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4.xml"/><Relationship Id="rId17" Type="http://schemas.openxmlformats.org/officeDocument/2006/relationships/slideLayout" Target="../slideLayouts/slideLayout39.xml"/><Relationship Id="rId25" Type="http://schemas.openxmlformats.org/officeDocument/2006/relationships/slideLayout" Target="../slideLayouts/slideLayout47.xml"/><Relationship Id="rId33" Type="http://schemas.openxmlformats.org/officeDocument/2006/relationships/slideLayout" Target="../slideLayouts/slideLayout55.xml"/><Relationship Id="rId38" Type="http://schemas.openxmlformats.org/officeDocument/2006/relationships/slideLayout" Target="../slideLayouts/slideLayout60.xml"/><Relationship Id="rId46" Type="http://schemas.openxmlformats.org/officeDocument/2006/relationships/slideLayout" Target="../slideLayouts/slideLayout68.xml"/><Relationship Id="rId59" Type="http://schemas.openxmlformats.org/officeDocument/2006/relationships/slideLayout" Target="../slideLayouts/slideLayout81.xml"/><Relationship Id="rId67" Type="http://schemas.openxmlformats.org/officeDocument/2006/relationships/slideLayout" Target="../slideLayouts/slideLayout89.xml"/><Relationship Id="rId20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63.xml"/><Relationship Id="rId54" Type="http://schemas.openxmlformats.org/officeDocument/2006/relationships/slideLayout" Target="../slideLayouts/slideLayout76.xml"/><Relationship Id="rId62" Type="http://schemas.openxmlformats.org/officeDocument/2006/relationships/slideLayout" Target="../slideLayouts/slideLayout84.xml"/><Relationship Id="rId70" Type="http://schemas.openxmlformats.org/officeDocument/2006/relationships/slideLayout" Target="../slideLayouts/slideLayout92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1;p1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542" cy="1026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body" idx="1"/>
          </p:nvPr>
        </p:nvSpPr>
        <p:spPr>
          <a:xfrm>
            <a:off x="717176" y="1825625"/>
            <a:ext cx="10784542" cy="41090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81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717176" y="6139793"/>
            <a:ext cx="286422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dt" idx="10"/>
          </p:nvPr>
        </p:nvSpPr>
        <p:spPr>
          <a:xfrm>
            <a:off x="3854824" y="6139793"/>
            <a:ext cx="450924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" name="Google Shape;15;p1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6" name="Google Shape;16;p1" descr="Decorative line break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804670" y="1558360"/>
            <a:ext cx="1286259" cy="24384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3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13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542" cy="1026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7" name="Google Shape;107;p13"/>
          <p:cNvSpPr txBox="1">
            <a:spLocks noGrp="1"/>
          </p:cNvSpPr>
          <p:nvPr>
            <p:ph type="body" idx="1"/>
          </p:nvPr>
        </p:nvSpPr>
        <p:spPr>
          <a:xfrm>
            <a:off x="717176" y="1825625"/>
            <a:ext cx="10784542" cy="41090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81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8" name="Google Shape;108;p13"/>
          <p:cNvSpPr txBox="1">
            <a:spLocks noGrp="1"/>
          </p:cNvSpPr>
          <p:nvPr>
            <p:ph type="ftr" idx="11"/>
          </p:nvPr>
        </p:nvSpPr>
        <p:spPr>
          <a:xfrm>
            <a:off x="717176" y="6139793"/>
            <a:ext cx="286422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9" name="Google Shape;109;p13"/>
          <p:cNvSpPr txBox="1">
            <a:spLocks noGrp="1"/>
          </p:cNvSpPr>
          <p:nvPr>
            <p:ph type="dt" idx="10"/>
          </p:nvPr>
        </p:nvSpPr>
        <p:spPr>
          <a:xfrm>
            <a:off x="3854824" y="6139793"/>
            <a:ext cx="450924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0" name="Google Shape;110;p13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11" name="Google Shape;111;p13" descr="Decorative line break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804670" y="1558360"/>
            <a:ext cx="1286259" cy="24384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25"/>
          <p:cNvSpPr/>
          <p:nvPr/>
        </p:nvSpPr>
        <p:spPr>
          <a:xfrm>
            <a:off x="206188" y="215153"/>
            <a:ext cx="11774700" cy="6432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 b="0" i="0" u="none" strike="noStrike" cap="non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25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400" cy="10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 sz="1900"/>
            </a:lvl2pPr>
            <a:lvl3pPr lvl="2">
              <a:spcBef>
                <a:spcPts val="0"/>
              </a:spcBef>
              <a:spcAft>
                <a:spcPts val="0"/>
              </a:spcAft>
              <a:buSzPts val="1500"/>
              <a:buNone/>
              <a:defRPr sz="1900"/>
            </a:lvl3pPr>
            <a:lvl4pPr lvl="3">
              <a:spcBef>
                <a:spcPts val="0"/>
              </a:spcBef>
              <a:spcAft>
                <a:spcPts val="0"/>
              </a:spcAft>
              <a:buSzPts val="1500"/>
              <a:buNone/>
              <a:defRPr sz="1900"/>
            </a:lvl4pPr>
            <a:lvl5pPr lvl="4">
              <a:spcBef>
                <a:spcPts val="0"/>
              </a:spcBef>
              <a:spcAft>
                <a:spcPts val="0"/>
              </a:spcAft>
              <a:buSzPts val="1500"/>
              <a:buNone/>
              <a:defRPr sz="1900"/>
            </a:lvl5pPr>
            <a:lvl6pPr lvl="5">
              <a:spcBef>
                <a:spcPts val="0"/>
              </a:spcBef>
              <a:spcAft>
                <a:spcPts val="0"/>
              </a:spcAft>
              <a:buSzPts val="1500"/>
              <a:buNone/>
              <a:defRPr sz="1900"/>
            </a:lvl6pPr>
            <a:lvl7pPr lvl="6">
              <a:spcBef>
                <a:spcPts val="0"/>
              </a:spcBef>
              <a:spcAft>
                <a:spcPts val="0"/>
              </a:spcAft>
              <a:buSzPts val="1500"/>
              <a:buNone/>
              <a:defRPr sz="1900"/>
            </a:lvl7pPr>
            <a:lvl8pPr lvl="7">
              <a:spcBef>
                <a:spcPts val="0"/>
              </a:spcBef>
              <a:spcAft>
                <a:spcPts val="0"/>
              </a:spcAft>
              <a:buSzPts val="1500"/>
              <a:buNone/>
              <a:defRPr sz="1900"/>
            </a:lvl8pPr>
            <a:lvl9pPr lvl="8">
              <a:spcBef>
                <a:spcPts val="0"/>
              </a:spcBef>
              <a:spcAft>
                <a:spcPts val="0"/>
              </a:spcAft>
              <a:buSzPts val="1500"/>
              <a:buNone/>
              <a:defRPr sz="1900"/>
            </a:lvl9pPr>
          </a:lstStyle>
          <a:p>
            <a:endParaRPr/>
          </a:p>
        </p:txBody>
      </p:sp>
      <p:sp>
        <p:nvSpPr>
          <p:cNvPr id="201" name="Google Shape;201;p25"/>
          <p:cNvSpPr txBox="1">
            <a:spLocks noGrp="1"/>
          </p:cNvSpPr>
          <p:nvPr>
            <p:ph type="body" idx="1"/>
          </p:nvPr>
        </p:nvSpPr>
        <p:spPr>
          <a:xfrm>
            <a:off x="717176" y="1825625"/>
            <a:ext cx="10784400" cy="410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810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2" name="Google Shape;202;p25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03" name="Google Shape;203;p25" descr="Decorative line break"/>
          <p:cNvPicPr preferRelativeResize="0"/>
          <p:nvPr/>
        </p:nvPicPr>
        <p:blipFill rotWithShape="1">
          <a:blip r:embed="rId73">
            <a:alphaModFix/>
          </a:blip>
          <a:srcRect/>
          <a:stretch/>
        </p:blipFill>
        <p:spPr>
          <a:xfrm>
            <a:off x="804670" y="1558360"/>
            <a:ext cx="1286259" cy="24384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  <p:sldLayoutId id="2147483686" r:id="rId17"/>
    <p:sldLayoutId id="2147483687" r:id="rId18"/>
    <p:sldLayoutId id="2147483688" r:id="rId19"/>
    <p:sldLayoutId id="2147483689" r:id="rId20"/>
    <p:sldLayoutId id="2147483690" r:id="rId21"/>
    <p:sldLayoutId id="2147483691" r:id="rId22"/>
    <p:sldLayoutId id="2147483692" r:id="rId23"/>
    <p:sldLayoutId id="2147483693" r:id="rId24"/>
    <p:sldLayoutId id="2147483694" r:id="rId25"/>
    <p:sldLayoutId id="2147483695" r:id="rId26"/>
    <p:sldLayoutId id="2147483696" r:id="rId27"/>
    <p:sldLayoutId id="2147483697" r:id="rId28"/>
    <p:sldLayoutId id="2147483698" r:id="rId29"/>
    <p:sldLayoutId id="2147483699" r:id="rId30"/>
    <p:sldLayoutId id="2147483700" r:id="rId31"/>
    <p:sldLayoutId id="2147483701" r:id="rId32"/>
    <p:sldLayoutId id="2147483702" r:id="rId33"/>
    <p:sldLayoutId id="2147483703" r:id="rId34"/>
    <p:sldLayoutId id="2147483704" r:id="rId35"/>
    <p:sldLayoutId id="2147483705" r:id="rId36"/>
    <p:sldLayoutId id="2147483706" r:id="rId37"/>
    <p:sldLayoutId id="2147483707" r:id="rId38"/>
    <p:sldLayoutId id="2147483708" r:id="rId39"/>
    <p:sldLayoutId id="2147483709" r:id="rId40"/>
    <p:sldLayoutId id="2147483710" r:id="rId41"/>
    <p:sldLayoutId id="2147483711" r:id="rId42"/>
    <p:sldLayoutId id="2147483712" r:id="rId43"/>
    <p:sldLayoutId id="2147483713" r:id="rId44"/>
    <p:sldLayoutId id="2147483714" r:id="rId45"/>
    <p:sldLayoutId id="2147483715" r:id="rId46"/>
    <p:sldLayoutId id="2147483716" r:id="rId47"/>
    <p:sldLayoutId id="2147483717" r:id="rId48"/>
    <p:sldLayoutId id="2147483718" r:id="rId49"/>
    <p:sldLayoutId id="2147483719" r:id="rId50"/>
    <p:sldLayoutId id="2147483720" r:id="rId51"/>
    <p:sldLayoutId id="2147483721" r:id="rId52"/>
    <p:sldLayoutId id="2147483722" r:id="rId53"/>
    <p:sldLayoutId id="2147483723" r:id="rId54"/>
    <p:sldLayoutId id="2147483724" r:id="rId55"/>
    <p:sldLayoutId id="2147483725" r:id="rId56"/>
    <p:sldLayoutId id="2147483726" r:id="rId57"/>
    <p:sldLayoutId id="2147483727" r:id="rId58"/>
    <p:sldLayoutId id="2147483728" r:id="rId59"/>
    <p:sldLayoutId id="2147483729" r:id="rId60"/>
    <p:sldLayoutId id="2147483730" r:id="rId61"/>
    <p:sldLayoutId id="2147483731" r:id="rId62"/>
    <p:sldLayoutId id="2147483732" r:id="rId63"/>
    <p:sldLayoutId id="2147483733" r:id="rId64"/>
    <p:sldLayoutId id="2147483734" r:id="rId65"/>
    <p:sldLayoutId id="2147483735" r:id="rId66"/>
    <p:sldLayoutId id="2147483736" r:id="rId67"/>
    <p:sldLayoutId id="2147483737" r:id="rId68"/>
    <p:sldLayoutId id="2147483738" r:id="rId69"/>
    <p:sldLayoutId id="2147483739" r:id="rId70"/>
    <p:sldLayoutId id="2147483740" r:id="rId7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spreadsheets/d/1dPbYe1jbipMpT3EVz8sRCmIz96h6GotATKsx4e3rZ1s/edit?usp=sharin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6.xml"/><Relationship Id="rId4" Type="http://schemas.openxmlformats.org/officeDocument/2006/relationships/hyperlink" Target="mailto:stacy.parrish@ode.oregon.gov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2.xml"/><Relationship Id="rId4" Type="http://schemas.openxmlformats.org/officeDocument/2006/relationships/hyperlink" Target="https://youtu.be/o6LOJvo6Mdc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Google Shape;708;p97"/>
          <p:cNvSpPr txBox="1">
            <a:spLocks noGrp="1"/>
          </p:cNvSpPr>
          <p:nvPr>
            <p:ph type="ctrTitle"/>
          </p:nvPr>
        </p:nvSpPr>
        <p:spPr>
          <a:xfrm>
            <a:off x="670350" y="1967675"/>
            <a:ext cx="10851300" cy="11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Calibri"/>
              <a:buNone/>
            </a:pPr>
            <a:r>
              <a:rPr lang="en-US" sz="5100" b="1"/>
              <a:t>Oregon Title VI Community of Practice</a:t>
            </a:r>
            <a:endParaRPr sz="5100" b="1"/>
          </a:p>
        </p:txBody>
      </p:sp>
      <p:sp>
        <p:nvSpPr>
          <p:cNvPr id="709" name="Google Shape;709;p97"/>
          <p:cNvSpPr txBox="1">
            <a:spLocks noGrp="1"/>
          </p:cNvSpPr>
          <p:nvPr>
            <p:ph type="subTitle" idx="1"/>
          </p:nvPr>
        </p:nvSpPr>
        <p:spPr>
          <a:xfrm>
            <a:off x="1524000" y="3084808"/>
            <a:ext cx="9144000" cy="276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None/>
            </a:pPr>
            <a:r>
              <a:rPr lang="en-US"/>
              <a:t>Wednesday, May 21, 2025, 11AM-12PM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None/>
            </a:pPr>
            <a:endParaRPr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67758"/>
              <a:buNone/>
            </a:pPr>
            <a:endParaRPr sz="3542" b="1" i="1">
              <a:highlight>
                <a:srgbClr val="00FFFF"/>
              </a:highlight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67758"/>
              <a:buNone/>
            </a:pPr>
            <a:r>
              <a:rPr lang="en-US" sz="3542" b="1" i="1">
                <a:highlight>
                  <a:srgbClr val="00FFFF"/>
                </a:highlight>
              </a:rPr>
              <a:t>Rename your Zoom Name to your –</a:t>
            </a:r>
            <a:r>
              <a:rPr lang="en-US" sz="3001" i="1"/>
              <a:t> </a:t>
            </a:r>
            <a:endParaRPr sz="3001" i="1"/>
          </a:p>
          <a:p>
            <a:pPr marL="457200" lvl="0" indent="-404898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-US" sz="3001"/>
              <a:t>first and last name</a:t>
            </a:r>
            <a:endParaRPr sz="3001"/>
          </a:p>
          <a:p>
            <a:pPr marL="457200" lvl="0" indent="-404898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-US" sz="3001"/>
              <a:t>name of district ,ESD, or Tribe, and </a:t>
            </a:r>
            <a:endParaRPr sz="3001"/>
          </a:p>
          <a:p>
            <a:pPr marL="457200" lvl="0" indent="-404898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-US" sz="3001"/>
              <a:t>official role for Title VI - Project Coordinator, Authorized Official Representative, student liaison, etc. </a:t>
            </a:r>
            <a:endParaRPr sz="3001"/>
          </a:p>
          <a:p>
            <a:pPr marL="457200" lvl="0" indent="-404898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-US" sz="3001"/>
              <a:t>pronouns </a:t>
            </a:r>
            <a:endParaRPr sz="2901"/>
          </a:p>
        </p:txBody>
      </p:sp>
      <p:sp>
        <p:nvSpPr>
          <p:cNvPr id="710" name="Google Shape;710;p97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8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3" name="Google Shape;813;p106"/>
          <p:cNvSpPr txBox="1">
            <a:spLocks noGrp="1"/>
          </p:cNvSpPr>
          <p:nvPr>
            <p:ph type="ctrTitle"/>
          </p:nvPr>
        </p:nvSpPr>
        <p:spPr>
          <a:xfrm>
            <a:off x="1473375" y="1195475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Font typeface="Calibri"/>
              <a:buNone/>
            </a:pPr>
            <a:r>
              <a:rPr lang="en-US" sz="8000">
                <a:solidFill>
                  <a:schemeClr val="accent2"/>
                </a:solidFill>
              </a:rPr>
              <a:t>Community of Practice Shared Drive</a:t>
            </a:r>
            <a:endParaRPr sz="8000">
              <a:solidFill>
                <a:schemeClr val="accent2"/>
              </a:solidFill>
            </a:endParaRPr>
          </a:p>
        </p:txBody>
      </p:sp>
      <p:sp>
        <p:nvSpPr>
          <p:cNvPr id="814" name="Google Shape;814;p106"/>
          <p:cNvSpPr txBox="1">
            <a:spLocks noGrp="1"/>
          </p:cNvSpPr>
          <p:nvPr>
            <p:ph type="ftr" idx="11"/>
          </p:nvPr>
        </p:nvSpPr>
        <p:spPr>
          <a:xfrm>
            <a:off x="717176" y="6139793"/>
            <a:ext cx="286422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200" b="0" i="0" u="none" strike="noStrike" cap="non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5" name="Google Shape;815;p106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sz="1200" b="0" i="0" u="none" strike="noStrike" cap="non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6" name="Google Shape;816;p106"/>
          <p:cNvSpPr txBox="1">
            <a:spLocks noGrp="1"/>
          </p:cNvSpPr>
          <p:nvPr>
            <p:ph type="subTitle" idx="1"/>
          </p:nvPr>
        </p:nvSpPr>
        <p:spPr>
          <a:xfrm>
            <a:off x="1691900" y="4093584"/>
            <a:ext cx="9144000" cy="88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</a:pPr>
            <a:r>
              <a:rPr lang="en-US">
                <a:solidFill>
                  <a:schemeClr val="accent2"/>
                </a:solidFill>
              </a:rPr>
              <a:t>Please bookmark the link to the folder dropped in the Chat. We will not be posting it here, because these slides are shared publicly.</a:t>
            </a:r>
            <a:endParaRPr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1" name="Google Shape;821;p107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  <p:pic>
        <p:nvPicPr>
          <p:cNvPr id="822" name="Google Shape;822;p10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8438" y="560575"/>
            <a:ext cx="11355123" cy="3959774"/>
          </a:xfrm>
          <a:prstGeom prst="rect">
            <a:avLst/>
          </a:prstGeom>
          <a:noFill/>
          <a:ln>
            <a:noFill/>
          </a:ln>
        </p:spPr>
      </p:pic>
      <p:sp>
        <p:nvSpPr>
          <p:cNvPr id="823" name="Google Shape;823;p107"/>
          <p:cNvSpPr txBox="1"/>
          <p:nvPr/>
        </p:nvSpPr>
        <p:spPr>
          <a:xfrm>
            <a:off x="5514800" y="2583050"/>
            <a:ext cx="5282400" cy="240120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Step 1 - Open the circled document. Read the directions.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Step 2 - Fill out the Contact List first. This list is not public, but for internal use.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Step 3 - Contribute to the CoP tab as much or little as you like!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824" name="Google Shape;824;p107"/>
          <p:cNvCxnSpPr/>
          <p:nvPr/>
        </p:nvCxnSpPr>
        <p:spPr>
          <a:xfrm flipH="1">
            <a:off x="2763925" y="3060925"/>
            <a:ext cx="2583000" cy="12900"/>
          </a:xfrm>
          <a:prstGeom prst="straightConnector1">
            <a:avLst/>
          </a:prstGeom>
          <a:noFill/>
          <a:ln w="76200" cap="flat" cmpd="sng">
            <a:solidFill>
              <a:schemeClr val="accent5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" name="Google Shape;716;p9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0750" y="466950"/>
            <a:ext cx="11690500" cy="5845250"/>
          </a:xfrm>
          <a:prstGeom prst="rect">
            <a:avLst/>
          </a:prstGeom>
          <a:noFill/>
          <a:ln>
            <a:noFill/>
          </a:ln>
        </p:spPr>
      </p:pic>
      <p:sp>
        <p:nvSpPr>
          <p:cNvPr id="717" name="Google Shape;717;p98"/>
          <p:cNvSpPr txBox="1">
            <a:spLocks noGrp="1"/>
          </p:cNvSpPr>
          <p:nvPr>
            <p:ph type="body" idx="1"/>
          </p:nvPr>
        </p:nvSpPr>
        <p:spPr>
          <a:xfrm>
            <a:off x="3714750" y="2071650"/>
            <a:ext cx="4966200" cy="2714700"/>
          </a:xfrm>
          <a:prstGeom prst="rect">
            <a:avLst/>
          </a:prstGeom>
          <a:solidFill>
            <a:srgbClr val="E7F5F3"/>
          </a:solidFill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rgbClr val="DC5626"/>
                </a:solidFill>
              </a:rPr>
              <a:t>Everyone -  Greet one another in your tribal language or in the language of the local tribe(s).</a:t>
            </a:r>
            <a:endParaRPr sz="2600">
              <a:solidFill>
                <a:srgbClr val="DC5626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600">
              <a:solidFill>
                <a:srgbClr val="DC5626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rgbClr val="DC5626"/>
                </a:solidFill>
              </a:rPr>
              <a:t>Then, drop into the chat </a:t>
            </a:r>
            <a:r>
              <a:rPr lang="en-US" sz="2600" b="1" i="1">
                <a:solidFill>
                  <a:srgbClr val="DC5626"/>
                </a:solidFill>
              </a:rPr>
              <a:t>the ways in which you get out on the Land </a:t>
            </a:r>
            <a:r>
              <a:rPr lang="en-US" sz="2600">
                <a:solidFill>
                  <a:srgbClr val="DC5626"/>
                </a:solidFill>
              </a:rPr>
              <a:t>over the summer.</a:t>
            </a:r>
            <a:endParaRPr>
              <a:solidFill>
                <a:srgbClr val="DC5626"/>
              </a:solidFill>
            </a:endParaRPr>
          </a:p>
        </p:txBody>
      </p:sp>
      <p:sp>
        <p:nvSpPr>
          <p:cNvPr id="718" name="Google Shape;718;p98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" name="Google Shape;724;p99"/>
          <p:cNvSpPr txBox="1">
            <a:spLocks noGrp="1"/>
          </p:cNvSpPr>
          <p:nvPr>
            <p:ph type="title"/>
          </p:nvPr>
        </p:nvSpPr>
        <p:spPr>
          <a:xfrm>
            <a:off x="703801" y="457200"/>
            <a:ext cx="10784400" cy="10269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Today’s Agenda -</a:t>
            </a:r>
            <a:endParaRPr/>
          </a:p>
        </p:txBody>
      </p:sp>
      <p:sp>
        <p:nvSpPr>
          <p:cNvPr id="725" name="Google Shape;725;p99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  <p:sp>
        <p:nvSpPr>
          <p:cNvPr id="726" name="Google Shape;726;p99"/>
          <p:cNvSpPr txBox="1"/>
          <p:nvPr/>
        </p:nvSpPr>
        <p:spPr>
          <a:xfrm>
            <a:off x="1724975" y="2045475"/>
            <a:ext cx="7576800" cy="84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ODE Reminders and EASIE Reflections on this Past Year</a:t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7" name="Google Shape;727;p99"/>
          <p:cNvSpPr txBox="1"/>
          <p:nvPr/>
        </p:nvSpPr>
        <p:spPr>
          <a:xfrm>
            <a:off x="2651400" y="2959813"/>
            <a:ext cx="5973300" cy="9111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Beaverton School District Spotlight</a:t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8" name="Google Shape;728;p99"/>
          <p:cNvSpPr txBox="1"/>
          <p:nvPr/>
        </p:nvSpPr>
        <p:spPr>
          <a:xfrm>
            <a:off x="5095425" y="4967475"/>
            <a:ext cx="5504100" cy="9111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Community of Practice Shared Folder - Update it and the Contact List Regularly</a:t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9" name="Google Shape;729;p99"/>
          <p:cNvSpPr txBox="1"/>
          <p:nvPr/>
        </p:nvSpPr>
        <p:spPr>
          <a:xfrm>
            <a:off x="3813400" y="3939650"/>
            <a:ext cx="6334800" cy="959100"/>
          </a:xfrm>
          <a:prstGeom prst="rect">
            <a:avLst/>
          </a:prstGeom>
          <a:solidFill>
            <a:srgbClr val="DC5626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Looking Ahead - Start of Year Professional Development Offerings for Educators</a:t>
            </a:r>
            <a:endParaRPr sz="24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" name="Google Shape;735;p100"/>
          <p:cNvSpPr txBox="1">
            <a:spLocks noGrp="1"/>
          </p:cNvSpPr>
          <p:nvPr>
            <p:ph type="body" idx="1"/>
          </p:nvPr>
        </p:nvSpPr>
        <p:spPr>
          <a:xfrm>
            <a:off x="5329200" y="1192800"/>
            <a:ext cx="6172500" cy="4472400"/>
          </a:xfrm>
          <a:prstGeom prst="rect">
            <a:avLst/>
          </a:prstGeom>
          <a:solidFill>
            <a:srgbClr val="E7F5F3"/>
          </a:solidFill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Thank you to the Districts and ESDs who submitted their EASIE Part 2 Applications and their IPC Attestation forms.</a:t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Updates and Next Steps</a:t>
            </a:r>
            <a:endParaRPr sz="1800" b="1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Compliance is tracked on the </a:t>
            </a:r>
            <a:r>
              <a:rPr lang="en-US" sz="18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Oregon’s Title VI Awardees Form</a:t>
            </a:r>
            <a:r>
              <a:rPr lang="en-US" sz="1800">
                <a:latin typeface="Arial"/>
                <a:ea typeface="Arial"/>
                <a:cs typeface="Arial"/>
                <a:sym typeface="Arial"/>
              </a:rPr>
              <a:t> posted on the Title VI and Tribal Consultation websites.</a:t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US" sz="1800">
                <a:latin typeface="Arial"/>
                <a:ea typeface="Arial"/>
                <a:cs typeface="Arial"/>
                <a:sym typeface="Arial"/>
              </a:rPr>
              <a:t>Superintendents will be notified of non-compliance Thursday, May 22.</a:t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If you did not submit your EASIE Part 2 Application, please email it ASAP to </a:t>
            </a:r>
            <a:r>
              <a:rPr lang="en-US" sz="18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stacy.parrish@ode.oregon.gov</a:t>
            </a:r>
            <a:r>
              <a:rPr lang="en-US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Comments will be provided and sent to you.</a:t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6" name="Google Shape;736;p100"/>
          <p:cNvSpPr txBox="1">
            <a:spLocks noGrp="1"/>
          </p:cNvSpPr>
          <p:nvPr>
            <p:ph type="title"/>
          </p:nvPr>
        </p:nvSpPr>
        <p:spPr>
          <a:xfrm>
            <a:off x="796002" y="1192795"/>
            <a:ext cx="3932100" cy="25257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Section 6119 Compliance</a:t>
            </a:r>
            <a:endParaRPr/>
          </a:p>
        </p:txBody>
      </p:sp>
      <p:sp>
        <p:nvSpPr>
          <p:cNvPr id="737" name="Google Shape;737;p100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2" name="Google Shape;742;p101"/>
          <p:cNvSpPr txBox="1">
            <a:spLocks noGrp="1"/>
          </p:cNvSpPr>
          <p:nvPr>
            <p:ph type="title"/>
          </p:nvPr>
        </p:nvSpPr>
        <p:spPr>
          <a:xfrm>
            <a:off x="3990075" y="-166025"/>
            <a:ext cx="7432200" cy="102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2325"/>
              <a:buFont typeface="Calibri"/>
              <a:buNone/>
            </a:pPr>
            <a:r>
              <a:rPr lang="en-US" sz="4300"/>
              <a:t>The “Real” Formula Grant  Timeline</a:t>
            </a:r>
            <a:endParaRPr sz="4300"/>
          </a:p>
        </p:txBody>
      </p:sp>
      <p:sp>
        <p:nvSpPr>
          <p:cNvPr id="743" name="Google Shape;743;p101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  <p:sp>
        <p:nvSpPr>
          <p:cNvPr id="744" name="Google Shape;744;p101" descr="Decorative line"/>
          <p:cNvSpPr/>
          <p:nvPr/>
        </p:nvSpPr>
        <p:spPr>
          <a:xfrm>
            <a:off x="206188" y="3841379"/>
            <a:ext cx="11775000" cy="717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45" name="Google Shape;745;p101" descr="timeline box" title="timeline box"/>
          <p:cNvGrpSpPr/>
          <p:nvPr/>
        </p:nvGrpSpPr>
        <p:grpSpPr>
          <a:xfrm>
            <a:off x="4181200" y="929550"/>
            <a:ext cx="3691696" cy="2510900"/>
            <a:chOff x="192100" y="1062163"/>
            <a:chExt cx="3228700" cy="2510900"/>
          </a:xfrm>
        </p:grpSpPr>
        <p:sp>
          <p:nvSpPr>
            <p:cNvPr id="746" name="Google Shape;746;p101" descr="Decorative box"/>
            <p:cNvSpPr/>
            <p:nvPr/>
          </p:nvSpPr>
          <p:spPr>
            <a:xfrm>
              <a:off x="192100" y="2970663"/>
              <a:ext cx="3228600" cy="602400"/>
            </a:xfrm>
            <a:prstGeom prst="wedgeRectCallout">
              <a:avLst>
                <a:gd name="adj1" fmla="val -20344"/>
                <a:gd name="adj2" fmla="val 85571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7" name="Google Shape;747;p101" descr="Decorative box"/>
            <p:cNvSpPr txBox="1"/>
            <p:nvPr/>
          </p:nvSpPr>
          <p:spPr>
            <a:xfrm>
              <a:off x="192200" y="1062163"/>
              <a:ext cx="3228600" cy="19086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b" anchorCtr="0">
              <a:normAutofit lnSpcReduction="10000"/>
            </a:bodyPr>
            <a:lstStyle/>
            <a:p>
              <a:pPr marL="0" marR="0" lvl="0" indent="0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accent1"/>
                  </a:solidFill>
                  <a:latin typeface="Calibri"/>
                  <a:ea typeface="Calibri"/>
                  <a:cs typeface="Calibri"/>
                  <a:sym typeface="Calibri"/>
                </a:rPr>
                <a:t>-Know the District’s Tribal History/Shared History Implementation Plan and Tribal Curriculum Plan (if applicable)</a:t>
              </a:r>
              <a:endParaRPr sz="1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accent1"/>
                  </a:solidFill>
                  <a:latin typeface="Calibri"/>
                  <a:ea typeface="Calibri"/>
                  <a:cs typeface="Calibri"/>
                  <a:sym typeface="Calibri"/>
                </a:rPr>
                <a:t>-Indian Parent Committee Start of Year Outreach</a:t>
              </a:r>
              <a:endParaRPr sz="1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accent1"/>
                  </a:solidFill>
                  <a:latin typeface="Calibri"/>
                  <a:ea typeface="Calibri"/>
                  <a:cs typeface="Calibri"/>
                  <a:sym typeface="Calibri"/>
                </a:rPr>
                <a:t>-Share Title VI Indian Education goals and student caseloads widely to schools, especially support staff</a:t>
              </a:r>
              <a:endParaRPr sz="1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8" name="Google Shape;748;p101"/>
            <p:cNvSpPr txBox="1"/>
            <p:nvPr/>
          </p:nvSpPr>
          <p:spPr>
            <a:xfrm>
              <a:off x="192125" y="2970663"/>
              <a:ext cx="3228600" cy="586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1">
              <a:norm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Arial"/>
                <a:buNone/>
              </a:pPr>
              <a:r>
                <a:rPr lang="en-US" sz="2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BEFORE START OF SCHOOL</a:t>
              </a:r>
              <a:endParaRPr/>
            </a:p>
          </p:txBody>
        </p:sp>
      </p:grpSp>
      <p:sp>
        <p:nvSpPr>
          <p:cNvPr id="749" name="Google Shape;749;p101" title="&quot;&quot;"/>
          <p:cNvSpPr/>
          <p:nvPr/>
        </p:nvSpPr>
        <p:spPr>
          <a:xfrm>
            <a:off x="1192313" y="3812290"/>
            <a:ext cx="134458" cy="134458"/>
          </a:xfrm>
          <a:prstGeom prst="ellipse">
            <a:avLst/>
          </a:prstGeom>
          <a:solidFill>
            <a:schemeClr val="accent1"/>
          </a:solidFill>
          <a:ln w="285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50" name="Google Shape;750;p101" descr="timeline box" title="timeline box"/>
          <p:cNvGrpSpPr/>
          <p:nvPr/>
        </p:nvGrpSpPr>
        <p:grpSpPr>
          <a:xfrm>
            <a:off x="2279023" y="4229768"/>
            <a:ext cx="2999656" cy="2275008"/>
            <a:chOff x="1812651" y="4172856"/>
            <a:chExt cx="2752483" cy="2275008"/>
          </a:xfrm>
        </p:grpSpPr>
        <p:sp>
          <p:nvSpPr>
            <p:cNvPr id="751" name="Google Shape;751;p101" descr="Decorative box"/>
            <p:cNvSpPr/>
            <p:nvPr/>
          </p:nvSpPr>
          <p:spPr>
            <a:xfrm rot="10800000" flipH="1">
              <a:off x="1812651" y="4172856"/>
              <a:ext cx="2746754" cy="602291"/>
            </a:xfrm>
            <a:prstGeom prst="wedgeRectCallout">
              <a:avLst>
                <a:gd name="adj1" fmla="val -20344"/>
                <a:gd name="adj2" fmla="val 85571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2" name="Google Shape;752;p101" descr="Decorative box"/>
            <p:cNvSpPr txBox="1"/>
            <p:nvPr/>
          </p:nvSpPr>
          <p:spPr>
            <a:xfrm>
              <a:off x="1812653" y="4767564"/>
              <a:ext cx="2746800" cy="1680300"/>
            </a:xfrm>
            <a:prstGeom prst="rect">
              <a:avLst/>
            </a:prstGeom>
            <a:solidFill>
              <a:srgbClr val="E7F5F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rmAutofit fontScale="92500" lnSpcReduction="20000"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>
                  <a:solidFill>
                    <a:schemeClr val="accent5"/>
                  </a:solidFill>
                  <a:latin typeface="Calibri"/>
                  <a:ea typeface="Calibri"/>
                  <a:cs typeface="Calibri"/>
                  <a:sym typeface="Calibri"/>
                </a:rPr>
                <a:t>- District Registration Info Updated with 506 Forms</a:t>
              </a:r>
              <a:endParaRPr sz="2000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>
                  <a:solidFill>
                    <a:schemeClr val="accent5"/>
                  </a:solidFill>
                  <a:latin typeface="Calibri"/>
                  <a:ea typeface="Calibri"/>
                  <a:cs typeface="Calibri"/>
                  <a:sym typeface="Calibri"/>
                </a:rPr>
                <a:t>- Update website with summer information</a:t>
              </a:r>
              <a:endParaRPr sz="2000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>
                  <a:solidFill>
                    <a:schemeClr val="accent5"/>
                  </a:solidFill>
                  <a:latin typeface="Calibri"/>
                  <a:ea typeface="Calibri"/>
                  <a:cs typeface="Calibri"/>
                  <a:sym typeface="Calibri"/>
                </a:rPr>
                <a:t>- Calendar Tribal Consultations for the Fall</a:t>
              </a:r>
              <a:endParaRPr sz="2000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>
                  <a:solidFill>
                    <a:schemeClr val="accent5"/>
                  </a:solidFill>
                  <a:latin typeface="Calibri"/>
                  <a:ea typeface="Calibri"/>
                  <a:cs typeface="Calibri"/>
                  <a:sym typeface="Calibri"/>
                </a:rPr>
                <a:t>- Culture Camps and hit the Powwow Trail</a:t>
              </a:r>
              <a:endParaRPr sz="2000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3" name="Google Shape;753;p101"/>
            <p:cNvSpPr txBox="1"/>
            <p:nvPr/>
          </p:nvSpPr>
          <p:spPr>
            <a:xfrm>
              <a:off x="1812652" y="4190382"/>
              <a:ext cx="2752482" cy="58676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1">
              <a:norm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Arial"/>
                <a:buNone/>
              </a:pPr>
              <a:r>
                <a:rPr lang="en-US" sz="2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JUNE</a:t>
              </a:r>
              <a:endParaRPr/>
            </a:p>
          </p:txBody>
        </p:sp>
      </p:grpSp>
      <p:sp>
        <p:nvSpPr>
          <p:cNvPr id="754" name="Google Shape;754;p101" title="&quot;&quot;"/>
          <p:cNvSpPr/>
          <p:nvPr/>
        </p:nvSpPr>
        <p:spPr>
          <a:xfrm>
            <a:off x="3018051" y="3805546"/>
            <a:ext cx="134400" cy="134400"/>
          </a:xfrm>
          <a:prstGeom prst="ellipse">
            <a:avLst/>
          </a:prstGeom>
          <a:solidFill>
            <a:schemeClr val="accent5"/>
          </a:solidFill>
          <a:ln w="285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55" name="Google Shape;755;p101" descr="timeline box" title="timeline box"/>
          <p:cNvGrpSpPr/>
          <p:nvPr/>
        </p:nvGrpSpPr>
        <p:grpSpPr>
          <a:xfrm>
            <a:off x="8590958" y="1452768"/>
            <a:ext cx="2752483" cy="1914490"/>
            <a:chOff x="3294533" y="1658468"/>
            <a:chExt cx="2752483" cy="1914490"/>
          </a:xfrm>
        </p:grpSpPr>
        <p:sp>
          <p:nvSpPr>
            <p:cNvPr id="756" name="Google Shape;756;p101" descr="Decorative box"/>
            <p:cNvSpPr/>
            <p:nvPr/>
          </p:nvSpPr>
          <p:spPr>
            <a:xfrm>
              <a:off x="3294533" y="2970667"/>
              <a:ext cx="2752482" cy="602291"/>
            </a:xfrm>
            <a:prstGeom prst="wedgeRectCallout">
              <a:avLst>
                <a:gd name="adj1" fmla="val -20344"/>
                <a:gd name="adj2" fmla="val 85571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7" name="Google Shape;757;p101" descr="Decorative box"/>
            <p:cNvSpPr txBox="1"/>
            <p:nvPr/>
          </p:nvSpPr>
          <p:spPr>
            <a:xfrm>
              <a:off x="3294533" y="1658468"/>
              <a:ext cx="2752482" cy="1316129"/>
            </a:xfrm>
            <a:prstGeom prst="rect">
              <a:avLst/>
            </a:prstGeom>
            <a:solidFill>
              <a:srgbClr val="FCF4F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rmAutofit fontScale="85000" lnSpcReduction="20000"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>
                  <a:solidFill>
                    <a:schemeClr val="accent2"/>
                  </a:solidFill>
                  <a:latin typeface="Calibri"/>
                  <a:ea typeface="Calibri"/>
                  <a:cs typeface="Calibri"/>
                  <a:sym typeface="Calibri"/>
                </a:rPr>
                <a:t>Never too early to backwards plan</a:t>
              </a:r>
              <a:endParaRPr sz="20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>
                  <a:solidFill>
                    <a:schemeClr val="accent2"/>
                  </a:solidFill>
                  <a:latin typeface="Calibri"/>
                  <a:ea typeface="Calibri"/>
                  <a:cs typeface="Calibri"/>
                  <a:sym typeface="Calibri"/>
                </a:rPr>
                <a:t>-Indigenous People’s Day</a:t>
              </a:r>
              <a:endParaRPr sz="20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>
                  <a:solidFill>
                    <a:schemeClr val="accent2"/>
                  </a:solidFill>
                  <a:latin typeface="Calibri"/>
                  <a:ea typeface="Calibri"/>
                  <a:cs typeface="Calibri"/>
                  <a:sym typeface="Calibri"/>
                </a:rPr>
                <a:t>-Native American Heritage Month</a:t>
              </a:r>
              <a:endParaRPr sz="20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8" name="Google Shape;758;p101"/>
            <p:cNvSpPr txBox="1"/>
            <p:nvPr/>
          </p:nvSpPr>
          <p:spPr>
            <a:xfrm>
              <a:off x="3294534" y="2970668"/>
              <a:ext cx="2752482" cy="5867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1">
              <a:normAutofit/>
            </a:bodyPr>
            <a:lstStyle/>
            <a:p>
              <a:pPr marL="0" marR="0" lvl="0" indent="0" algn="ctr" rtl="0">
                <a:lnSpc>
                  <a:spcPct val="7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220"/>
                <a:buFont typeface="Arial"/>
                <a:buNone/>
              </a:pPr>
              <a:r>
                <a:rPr lang="en-US" sz="202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OCT/NOV</a:t>
              </a:r>
              <a:endParaRPr sz="1095"/>
            </a:p>
          </p:txBody>
        </p:sp>
      </p:grpSp>
      <p:grpSp>
        <p:nvGrpSpPr>
          <p:cNvPr id="759" name="Google Shape;759;p101" descr="timeline box" title="timeline box"/>
          <p:cNvGrpSpPr/>
          <p:nvPr/>
        </p:nvGrpSpPr>
        <p:grpSpPr>
          <a:xfrm>
            <a:off x="6471381" y="4318691"/>
            <a:ext cx="3628323" cy="2056595"/>
            <a:chOff x="4717517" y="4172856"/>
            <a:chExt cx="2752483" cy="2056595"/>
          </a:xfrm>
        </p:grpSpPr>
        <p:sp>
          <p:nvSpPr>
            <p:cNvPr id="760" name="Google Shape;760;p101" descr="Decorative box"/>
            <p:cNvSpPr/>
            <p:nvPr/>
          </p:nvSpPr>
          <p:spPr>
            <a:xfrm rot="10800000" flipH="1">
              <a:off x="4717517" y="4172856"/>
              <a:ext cx="2746754" cy="602291"/>
            </a:xfrm>
            <a:prstGeom prst="wedgeRectCallout">
              <a:avLst>
                <a:gd name="adj1" fmla="val -20344"/>
                <a:gd name="adj2" fmla="val 85571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1" name="Google Shape;761;p101" descr="Decorative box"/>
            <p:cNvSpPr txBox="1"/>
            <p:nvPr/>
          </p:nvSpPr>
          <p:spPr>
            <a:xfrm>
              <a:off x="4717525" y="4767551"/>
              <a:ext cx="2746800" cy="1461900"/>
            </a:xfrm>
            <a:prstGeom prst="rect">
              <a:avLst/>
            </a:prstGeom>
            <a:solidFill>
              <a:srgbClr val="FAF5E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rmAutofit/>
            </a:bodyPr>
            <a:lstStyle/>
            <a:p>
              <a:pPr marL="457200" marR="0" lvl="0" indent="-34925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4"/>
                </a:buClr>
                <a:buSzPts val="1900"/>
                <a:buFont typeface="Calibri"/>
                <a:buChar char="-"/>
              </a:pPr>
              <a:r>
                <a:rPr lang="en-US" sz="1900">
                  <a:solidFill>
                    <a:schemeClr val="accent4"/>
                  </a:solidFill>
                  <a:latin typeface="Calibri"/>
                  <a:ea typeface="Calibri"/>
                  <a:cs typeface="Calibri"/>
                  <a:sym typeface="Calibri"/>
                </a:rPr>
                <a:t>Welcome back students and educators</a:t>
              </a:r>
              <a:endParaRPr sz="1900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457200" marR="0" lvl="0" indent="-34925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4"/>
                </a:buClr>
                <a:buSzPts val="1900"/>
                <a:buFont typeface="Calibri"/>
                <a:buChar char="-"/>
              </a:pPr>
              <a:r>
                <a:rPr lang="en-US" sz="1900">
                  <a:solidFill>
                    <a:schemeClr val="accent4"/>
                  </a:solidFill>
                  <a:latin typeface="Calibri"/>
                  <a:ea typeface="Calibri"/>
                  <a:cs typeface="Calibri"/>
                  <a:sym typeface="Calibri"/>
                </a:rPr>
                <a:t>APR Opens approximately Second Week of September </a:t>
              </a:r>
              <a:endParaRPr sz="1900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2" name="Google Shape;762;p101"/>
            <p:cNvSpPr txBox="1"/>
            <p:nvPr/>
          </p:nvSpPr>
          <p:spPr>
            <a:xfrm>
              <a:off x="4717518" y="4190382"/>
              <a:ext cx="2752482" cy="5867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1">
              <a:norm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Arial"/>
                <a:buNone/>
              </a:pPr>
              <a:r>
                <a:rPr lang="en-US" sz="2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AUG/SEPT</a:t>
              </a:r>
              <a:endParaRPr/>
            </a:p>
          </p:txBody>
        </p:sp>
      </p:grpSp>
      <p:sp>
        <p:nvSpPr>
          <p:cNvPr id="763" name="Google Shape;763;p101" title="&quot;&quot;"/>
          <p:cNvSpPr/>
          <p:nvPr/>
        </p:nvSpPr>
        <p:spPr>
          <a:xfrm>
            <a:off x="7180958" y="3805521"/>
            <a:ext cx="134400" cy="134400"/>
          </a:xfrm>
          <a:prstGeom prst="ellipse">
            <a:avLst/>
          </a:prstGeom>
          <a:solidFill>
            <a:schemeClr val="accent4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4" name="Google Shape;764;p101" title="&quot;&quot;"/>
          <p:cNvSpPr/>
          <p:nvPr/>
        </p:nvSpPr>
        <p:spPr>
          <a:xfrm>
            <a:off x="5176948" y="3805525"/>
            <a:ext cx="134400" cy="134400"/>
          </a:xfrm>
          <a:prstGeom prst="ellipse">
            <a:avLst/>
          </a:prstGeom>
          <a:solidFill>
            <a:schemeClr val="accent1"/>
          </a:solidFill>
          <a:ln w="285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65" name="Google Shape;765;p101" descr="timeline box" title="timeline box"/>
          <p:cNvGrpSpPr/>
          <p:nvPr/>
        </p:nvGrpSpPr>
        <p:grpSpPr>
          <a:xfrm>
            <a:off x="320722" y="462975"/>
            <a:ext cx="3275675" cy="3052750"/>
            <a:chOff x="8766650" y="274950"/>
            <a:chExt cx="2999702" cy="3052750"/>
          </a:xfrm>
        </p:grpSpPr>
        <p:sp>
          <p:nvSpPr>
            <p:cNvPr id="766" name="Google Shape;766;p101" descr="Decorative box"/>
            <p:cNvSpPr/>
            <p:nvPr/>
          </p:nvSpPr>
          <p:spPr>
            <a:xfrm>
              <a:off x="8766651" y="2725300"/>
              <a:ext cx="2999700" cy="602400"/>
            </a:xfrm>
            <a:prstGeom prst="wedgeRectCallout">
              <a:avLst>
                <a:gd name="adj1" fmla="val -20344"/>
                <a:gd name="adj2" fmla="val 85571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7" name="Google Shape;767;p101" descr="Decorative box"/>
            <p:cNvSpPr txBox="1"/>
            <p:nvPr/>
          </p:nvSpPr>
          <p:spPr>
            <a:xfrm>
              <a:off x="8766652" y="274950"/>
              <a:ext cx="2999700" cy="2511000"/>
            </a:xfrm>
            <a:prstGeom prst="rect">
              <a:avLst/>
            </a:prstGeom>
            <a:solidFill>
              <a:srgbClr val="E7F5F3"/>
            </a:solidFill>
            <a:ln>
              <a:noFill/>
            </a:ln>
          </p:spPr>
          <p:txBody>
            <a:bodyPr spcFirstLastPara="1" wrap="square" lIns="91425" tIns="45700" rIns="91425" bIns="45700" anchor="b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700">
                  <a:solidFill>
                    <a:schemeClr val="dk2"/>
                  </a:solidFill>
                  <a:latin typeface="Calibri"/>
                  <a:ea typeface="Calibri"/>
                  <a:cs typeface="Calibri"/>
                  <a:sym typeface="Calibri"/>
                </a:rPr>
                <a:t>-EASIE PART II Submission Deadline to US Department of Ed May 9 and to the Oregon Department of Education</a:t>
              </a:r>
              <a:endParaRPr sz="17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700">
                  <a:solidFill>
                    <a:schemeClr val="dk2"/>
                  </a:solidFill>
                  <a:latin typeface="Calibri"/>
                  <a:ea typeface="Calibri"/>
                  <a:cs typeface="Calibri"/>
                  <a:sym typeface="Calibri"/>
                </a:rPr>
                <a:t>🎓Celebrate continuations and your Native graduates</a:t>
              </a:r>
              <a:endParaRPr sz="17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700">
                  <a:solidFill>
                    <a:schemeClr val="dk2"/>
                  </a:solidFill>
                  <a:latin typeface="Calibri"/>
                  <a:ea typeface="Calibri"/>
                  <a:cs typeface="Calibri"/>
                  <a:sym typeface="Calibri"/>
                </a:rPr>
                <a:t>✅ Ensure SY25-26 Professional Development days and times have been finalized with all key staff</a:t>
              </a:r>
              <a:endParaRPr sz="17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8" name="Google Shape;768;p101"/>
            <p:cNvSpPr txBox="1"/>
            <p:nvPr/>
          </p:nvSpPr>
          <p:spPr>
            <a:xfrm>
              <a:off x="8766650" y="2733100"/>
              <a:ext cx="2999700" cy="586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1">
              <a:norm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Arial"/>
                <a:buNone/>
              </a:pPr>
              <a:r>
                <a:rPr lang="en-US" sz="2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MAY</a:t>
              </a:r>
              <a:endParaRPr/>
            </a:p>
          </p:txBody>
        </p:sp>
      </p:grpSp>
      <p:sp>
        <p:nvSpPr>
          <p:cNvPr id="769" name="Google Shape;769;p101" title="&quot;&quot;"/>
          <p:cNvSpPr/>
          <p:nvPr/>
        </p:nvSpPr>
        <p:spPr>
          <a:xfrm>
            <a:off x="9380957" y="3812294"/>
            <a:ext cx="134400" cy="134400"/>
          </a:xfrm>
          <a:prstGeom prst="ellipse">
            <a:avLst/>
          </a:prstGeom>
          <a:solidFill>
            <a:schemeClr val="accent2"/>
          </a:solidFill>
          <a:ln w="285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5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5" name="Google Shape;775;p102"/>
          <p:cNvSpPr txBox="1">
            <a:spLocks noGrp="1"/>
          </p:cNvSpPr>
          <p:nvPr>
            <p:ph type="ctrTitle"/>
          </p:nvPr>
        </p:nvSpPr>
        <p:spPr>
          <a:xfrm>
            <a:off x="1029100" y="2483075"/>
            <a:ext cx="10268700" cy="9975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0"/>
              <a:t>Beaverton School District Spotlight</a:t>
            </a:r>
            <a:endParaRPr sz="7500"/>
          </a:p>
        </p:txBody>
      </p:sp>
      <p:sp>
        <p:nvSpPr>
          <p:cNvPr id="776" name="Google Shape;776;p102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  <p:sp>
        <p:nvSpPr>
          <p:cNvPr id="777" name="Google Shape;777;p102"/>
          <p:cNvSpPr txBox="1"/>
          <p:nvPr/>
        </p:nvSpPr>
        <p:spPr>
          <a:xfrm>
            <a:off x="581350" y="4067413"/>
            <a:ext cx="11164200" cy="178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5700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Indian Education Program</a:t>
            </a:r>
            <a:endParaRPr sz="5700">
              <a:solidFill>
                <a:schemeClr val="accent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8" name="Google Shape;778;p102"/>
          <p:cNvSpPr txBox="1"/>
          <p:nvPr/>
        </p:nvSpPr>
        <p:spPr>
          <a:xfrm>
            <a:off x="3202375" y="561650"/>
            <a:ext cx="29700" cy="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4" name="Google Shape;784;p103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  <p:sp>
        <p:nvSpPr>
          <p:cNvPr id="785" name="Google Shape;785;p103"/>
          <p:cNvSpPr txBox="1">
            <a:spLocks noGrp="1"/>
          </p:cNvSpPr>
          <p:nvPr>
            <p:ph type="body" idx="1"/>
          </p:nvPr>
        </p:nvSpPr>
        <p:spPr>
          <a:xfrm>
            <a:off x="5557425" y="1063950"/>
            <a:ext cx="5707800" cy="2828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9250" algn="l" rtl="0">
              <a:spcBef>
                <a:spcPts val="1100"/>
              </a:spcBef>
              <a:spcAft>
                <a:spcPts val="0"/>
              </a:spcAft>
              <a:buClr>
                <a:schemeClr val="accent5"/>
              </a:buClr>
              <a:buSzPts val="1900"/>
              <a:buAutoNum type="romanUcPeriod"/>
            </a:pPr>
            <a:r>
              <a:rPr lang="en-US" b="1">
                <a:solidFill>
                  <a:schemeClr val="accent5"/>
                </a:solidFill>
              </a:rPr>
              <a:t>History/Background of this Powwow</a:t>
            </a:r>
            <a:endParaRPr b="1">
              <a:solidFill>
                <a:schemeClr val="accent5"/>
              </a:solidFill>
            </a:endParaRPr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00"/>
              <a:buAutoNum type="romanUcPeriod"/>
            </a:pPr>
            <a:r>
              <a:rPr lang="en-US" b="1">
                <a:solidFill>
                  <a:schemeClr val="accent1"/>
                </a:solidFill>
              </a:rPr>
              <a:t>Partnership with Hillsboro SD</a:t>
            </a:r>
            <a:endParaRPr b="1">
              <a:solidFill>
                <a:schemeClr val="accent1"/>
              </a:solidFill>
            </a:endParaRPr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900"/>
              <a:buAutoNum type="romanUcPeriod"/>
            </a:pPr>
            <a:r>
              <a:rPr lang="en-US" b="1">
                <a:solidFill>
                  <a:schemeClr val="accent2"/>
                </a:solidFill>
              </a:rPr>
              <a:t>Growth of this Event Over Time</a:t>
            </a:r>
            <a:endParaRPr b="1">
              <a:solidFill>
                <a:schemeClr val="accent2"/>
              </a:solidFill>
            </a:endParaRPr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Clr>
                <a:srgbClr val="DC5626"/>
              </a:buClr>
              <a:buSzPts val="1900"/>
              <a:buAutoNum type="romanUcPeriod"/>
            </a:pPr>
            <a:r>
              <a:rPr lang="en-US" b="1">
                <a:solidFill>
                  <a:srgbClr val="DC5626"/>
                </a:solidFill>
              </a:rPr>
              <a:t>Indigenous Student Alliance - What is it and Role They Play</a:t>
            </a:r>
            <a:endParaRPr b="1">
              <a:solidFill>
                <a:srgbClr val="DC5626"/>
              </a:solidFill>
            </a:endParaRPr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AutoNum type="romanUcPeriod"/>
            </a:pPr>
            <a:r>
              <a:rPr lang="en-US" b="1">
                <a:solidFill>
                  <a:schemeClr val="dk2"/>
                </a:solidFill>
              </a:rPr>
              <a:t>Logistical Information and Lessons Learned</a:t>
            </a:r>
            <a:endParaRPr b="1">
              <a:solidFill>
                <a:schemeClr val="dk2"/>
              </a:solidFill>
            </a:endParaRPr>
          </a:p>
        </p:txBody>
      </p:sp>
      <p:pic>
        <p:nvPicPr>
          <p:cNvPr id="786" name="Google Shape;786;p10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5075" y="297900"/>
            <a:ext cx="4112951" cy="6262199"/>
          </a:xfrm>
          <a:prstGeom prst="rect">
            <a:avLst/>
          </a:prstGeom>
          <a:noFill/>
          <a:ln>
            <a:noFill/>
          </a:ln>
        </p:spPr>
      </p:pic>
      <p:sp>
        <p:nvSpPr>
          <p:cNvPr id="787" name="Google Shape;787;p103">
            <a:hlinkClick r:id="rId4"/>
          </p:cNvPr>
          <p:cNvSpPr txBox="1"/>
          <p:nvPr/>
        </p:nvSpPr>
        <p:spPr>
          <a:xfrm>
            <a:off x="6701625" y="394505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hlinkClick r:id="rId4"/>
              </a:rPr>
              <a:t>https://youtu.be/o6LOJvo6Mdc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3" name="Google Shape;793;p104"/>
          <p:cNvSpPr txBox="1">
            <a:spLocks noGrp="1"/>
          </p:cNvSpPr>
          <p:nvPr>
            <p:ph type="ctrTitle"/>
          </p:nvPr>
        </p:nvSpPr>
        <p:spPr>
          <a:xfrm>
            <a:off x="679900" y="1499125"/>
            <a:ext cx="10821900" cy="2387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700"/>
              <a:t>Start of the Year Professional Development</a:t>
            </a:r>
            <a:endParaRPr sz="7700"/>
          </a:p>
        </p:txBody>
      </p:sp>
      <p:sp>
        <p:nvSpPr>
          <p:cNvPr id="794" name="Google Shape;794;p104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  <p:sp>
        <p:nvSpPr>
          <p:cNvPr id="795" name="Google Shape;795;p104"/>
          <p:cNvSpPr txBox="1"/>
          <p:nvPr/>
        </p:nvSpPr>
        <p:spPr>
          <a:xfrm>
            <a:off x="3202375" y="561650"/>
            <a:ext cx="29700" cy="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6" name="Google Shape;796;p104"/>
          <p:cNvSpPr txBox="1">
            <a:spLocks noGrp="1"/>
          </p:cNvSpPr>
          <p:nvPr>
            <p:ph type="subTitle" idx="1"/>
          </p:nvPr>
        </p:nvSpPr>
        <p:spPr>
          <a:xfrm>
            <a:off x="1524000" y="4003184"/>
            <a:ext cx="9144000" cy="880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1100"/>
              </a:spcBef>
              <a:spcAft>
                <a:spcPts val="0"/>
              </a:spcAft>
              <a:buNone/>
            </a:pPr>
            <a:r>
              <a:rPr lang="en-US"/>
              <a:t>Sharing, Preparing, and Learning as a Community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2" name="Google Shape;802;p105"/>
          <p:cNvSpPr txBox="1">
            <a:spLocks noGrp="1"/>
          </p:cNvSpPr>
          <p:nvPr>
            <p:ph type="body" idx="1"/>
          </p:nvPr>
        </p:nvSpPr>
        <p:spPr>
          <a:xfrm>
            <a:off x="717176" y="659958"/>
            <a:ext cx="10784400" cy="5398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11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3" name="Google Shape;803;p105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  <p:pic>
        <p:nvPicPr>
          <p:cNvPr id="804" name="Google Shape;804;p10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5738" y="163700"/>
            <a:ext cx="11880524" cy="6530601"/>
          </a:xfrm>
          <a:prstGeom prst="rect">
            <a:avLst/>
          </a:prstGeom>
          <a:noFill/>
          <a:ln>
            <a:noFill/>
          </a:ln>
        </p:spPr>
      </p:pic>
      <p:sp>
        <p:nvSpPr>
          <p:cNvPr id="805" name="Google Shape;805;p105"/>
          <p:cNvSpPr/>
          <p:nvPr/>
        </p:nvSpPr>
        <p:spPr>
          <a:xfrm>
            <a:off x="10277150" y="659950"/>
            <a:ext cx="955800" cy="975600"/>
          </a:xfrm>
          <a:prstGeom prst="ellipse">
            <a:avLst/>
          </a:prstGeom>
          <a:noFill/>
          <a:ln w="7620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6" name="Google Shape;806;p105"/>
          <p:cNvSpPr/>
          <p:nvPr/>
        </p:nvSpPr>
        <p:spPr>
          <a:xfrm>
            <a:off x="3798225" y="1206550"/>
            <a:ext cx="2113800" cy="429000"/>
          </a:xfrm>
          <a:prstGeom prst="ellipse">
            <a:avLst/>
          </a:prstGeom>
          <a:noFill/>
          <a:ln w="7620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7" name="Google Shape;807;p105"/>
          <p:cNvSpPr txBox="1"/>
          <p:nvPr/>
        </p:nvSpPr>
        <p:spPr>
          <a:xfrm>
            <a:off x="925375" y="5054800"/>
            <a:ext cx="10576200" cy="13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Padlet Link - https://padlet.com/stacyparrish/start-of-school-professional-development-offerings-yncnitb7wreck5xi</a:t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8" name="Google Shape;808;p105"/>
          <p:cNvSpPr txBox="1"/>
          <p:nvPr/>
        </p:nvSpPr>
        <p:spPr>
          <a:xfrm>
            <a:off x="2049525" y="2226875"/>
            <a:ext cx="8611800" cy="1970700"/>
          </a:xfrm>
          <a:prstGeom prst="rect">
            <a:avLst/>
          </a:prstGeom>
          <a:solidFill>
            <a:srgbClr val="D9D2E9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Please share what PD you are offering to educators, students, or the community </a:t>
            </a:r>
            <a:r>
              <a:rPr lang="en-US" sz="2400" b="1" i="1">
                <a:solidFill>
                  <a:srgbClr val="351C75"/>
                </a:solidFill>
                <a:latin typeface="Calibri"/>
                <a:ea typeface="Calibri"/>
                <a:cs typeface="Calibri"/>
                <a:sym typeface="Calibri"/>
              </a:rPr>
              <a:t>either over the summer or in August/Sept</a:t>
            </a:r>
            <a:r>
              <a:rPr lang="en-US" sz="24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400" i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Click on the + below the relevant category of the PD or “Add Section” if you are providing training for another topic.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Please add your contact information for outreach from your peers!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2021ODE">
  <a:themeElements>
    <a:clrScheme name="ODE2021">
      <a:dk1>
        <a:srgbClr val="000000"/>
      </a:dk1>
      <a:lt1>
        <a:srgbClr val="FFFFFF"/>
      </a:lt1>
      <a:dk2>
        <a:srgbClr val="00A8A5"/>
      </a:dk2>
      <a:lt2>
        <a:srgbClr val="F2FAFE"/>
      </a:lt2>
      <a:accent1>
        <a:srgbClr val="006CAD"/>
      </a:accent1>
      <a:accent2>
        <a:srgbClr val="9F2065"/>
      </a:accent2>
      <a:accent3>
        <a:srgbClr val="DC5626"/>
      </a:accent3>
      <a:accent4>
        <a:srgbClr val="BB8A0A"/>
      </a:accent4>
      <a:accent5>
        <a:srgbClr val="007F43"/>
      </a:accent5>
      <a:accent6>
        <a:srgbClr val="C45BA3"/>
      </a:accent6>
      <a:hlink>
        <a:srgbClr val="1B75BC"/>
      </a:hlink>
      <a:folHlink>
        <a:srgbClr val="21AAE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Teal_2021ODE">
  <a:themeElements>
    <a:clrScheme name="ODE2021">
      <a:dk1>
        <a:srgbClr val="000000"/>
      </a:dk1>
      <a:lt1>
        <a:srgbClr val="FFFFFF"/>
      </a:lt1>
      <a:dk2>
        <a:srgbClr val="00A8A5"/>
      </a:dk2>
      <a:lt2>
        <a:srgbClr val="F2FAFE"/>
      </a:lt2>
      <a:accent1>
        <a:srgbClr val="006CAD"/>
      </a:accent1>
      <a:accent2>
        <a:srgbClr val="9F2065"/>
      </a:accent2>
      <a:accent3>
        <a:srgbClr val="DC5626"/>
      </a:accent3>
      <a:accent4>
        <a:srgbClr val="BB8A0A"/>
      </a:accent4>
      <a:accent5>
        <a:srgbClr val="007F43"/>
      </a:accent5>
      <a:accent6>
        <a:srgbClr val="C45BA3"/>
      </a:accent6>
      <a:hlink>
        <a:srgbClr val="1B75BC"/>
      </a:hlink>
      <a:folHlink>
        <a:srgbClr val="21AAE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Blue_2021ODE">
  <a:themeElements>
    <a:clrScheme name="ODE2021">
      <a:dk1>
        <a:srgbClr val="000000"/>
      </a:dk1>
      <a:lt1>
        <a:srgbClr val="FFFFFF"/>
      </a:lt1>
      <a:dk2>
        <a:srgbClr val="00A8A5"/>
      </a:dk2>
      <a:lt2>
        <a:srgbClr val="F2FAFE"/>
      </a:lt2>
      <a:accent1>
        <a:srgbClr val="006CAD"/>
      </a:accent1>
      <a:accent2>
        <a:srgbClr val="9F2065"/>
      </a:accent2>
      <a:accent3>
        <a:srgbClr val="DC5626"/>
      </a:accent3>
      <a:accent4>
        <a:srgbClr val="BB8A0A"/>
      </a:accent4>
      <a:accent5>
        <a:srgbClr val="007F43"/>
      </a:accent5>
      <a:accent6>
        <a:srgbClr val="C45BA3"/>
      </a:accent6>
      <a:hlink>
        <a:srgbClr val="1B75BC"/>
      </a:hlink>
      <a:folHlink>
        <a:srgbClr val="21AAE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007C023760E4B43B88CA40098E6CCFF" ma:contentTypeVersion="9" ma:contentTypeDescription="Create a new document." ma:contentTypeScope="" ma:versionID="688994190ce218e266b38d07ba3e2365">
  <xsd:schema xmlns:xsd="http://www.w3.org/2001/XMLSchema" xmlns:xs="http://www.w3.org/2001/XMLSchema" xmlns:p="http://schemas.microsoft.com/office/2006/metadata/properties" xmlns:ns1="http://schemas.microsoft.com/sharepoint/v3" xmlns:ns2="34fb217e-71e5-45f5-ac12-57a9bc5aa8c7" xmlns:ns3="54031767-dd6d-417c-ab73-583408f47564" targetNamespace="http://schemas.microsoft.com/office/2006/metadata/properties" ma:root="true" ma:fieldsID="b87b8f2e9f0481f908aa536a95a7befb" ns1:_="" ns2:_="" ns3:_="">
    <xsd:import namespace="http://schemas.microsoft.com/sharepoint/v3"/>
    <xsd:import namespace="34fb217e-71e5-45f5-ac12-57a9bc5aa8c7"/>
    <xsd:import namespace="54031767-dd6d-417c-ab73-583408f47564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Estimated_x0020_Creation_x0020_Date" minOccurs="0"/>
                <xsd:element ref="ns2:Remediation_x0020_Date" minOccurs="0"/>
                <xsd:element ref="ns2:Priority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4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5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fb217e-71e5-45f5-ac12-57a9bc5aa8c7" elementFormDefault="qualified">
    <xsd:import namespace="http://schemas.microsoft.com/office/2006/documentManagement/types"/>
    <xsd:import namespace="http://schemas.microsoft.com/office/infopath/2007/PartnerControls"/>
    <xsd:element name="Estimated_x0020_Creation_x0020_Date" ma:index="6" nillable="true" ma:displayName="Estimated Creation Date" ma:format="DateOnly" ma:internalName="Estimated_x0020_Creation_x0020_Date" ma:readOnly="false">
      <xsd:simpleType>
        <xsd:restriction base="dms:DateTime"/>
      </xsd:simpleType>
    </xsd:element>
    <xsd:element name="Remediation_x0020_Date" ma:index="7" nillable="true" ma:displayName="Remediation Date" ma:default="[today]" ma:format="DateOnly" ma:internalName="Remediation_x0020_Date" ma:readOnly="false">
      <xsd:simpleType>
        <xsd:restriction base="dms:DateTime"/>
      </xsd:simpleType>
    </xsd:element>
    <xsd:element name="Priority" ma:index="8" nillable="true" ma:displayName="Priority" ma:default="New" ma:description="What Priority Level Is This Document?" ma:format="RadioButtons" ma:internalName="Priority" ma:readOnly="false">
      <xsd:simpleType>
        <xsd:restriction base="dms:Choice">
          <xsd:enumeration value="New"/>
          <xsd:enumeration value="Legacy"/>
          <xsd:enumeration value="Tier 1"/>
          <xsd:enumeration value="Tier 2"/>
          <xsd:enumeration value="Tier 3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031767-dd6d-417c-ab73-583408f47564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0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Remediation_x0020_Date xmlns="34fb217e-71e5-45f5-ac12-57a9bc5aa8c7">2025-06-04T07:00:00+00:00</Remediation_x0020_Date>
    <Priority xmlns="34fb217e-71e5-45f5-ac12-57a9bc5aa8c7">New</Priority>
    <PublishingExpirationDate xmlns="http://schemas.microsoft.com/sharepoint/v3" xsi:nil="true"/>
    <PublishingStartDate xmlns="http://schemas.microsoft.com/sharepoint/v3" xsi:nil="true"/>
    <Estimated_x0020_Creation_x0020_Date xmlns="34fb217e-71e5-45f5-ac12-57a9bc5aa8c7" xsi:nil="true"/>
  </documentManagement>
</p:properties>
</file>

<file path=customXml/itemProps1.xml><?xml version="1.0" encoding="utf-8"?>
<ds:datastoreItem xmlns:ds="http://schemas.openxmlformats.org/officeDocument/2006/customXml" ds:itemID="{7AAFEC81-BDAB-41CC-8621-2A24E799B878}"/>
</file>

<file path=customXml/itemProps2.xml><?xml version="1.0" encoding="utf-8"?>
<ds:datastoreItem xmlns:ds="http://schemas.openxmlformats.org/officeDocument/2006/customXml" ds:itemID="{DE927C71-FDE8-4DFB-A6A1-F1E4FC4363B6}"/>
</file>

<file path=customXml/itemProps3.xml><?xml version="1.0" encoding="utf-8"?>
<ds:datastoreItem xmlns:ds="http://schemas.openxmlformats.org/officeDocument/2006/customXml" ds:itemID="{DDE50922-27A1-4DAD-81BE-A3600F0A27DD}"/>
</file>

<file path=docMetadata/LabelInfo.xml><?xml version="1.0" encoding="utf-8"?>
<clbl:labelList xmlns:clbl="http://schemas.microsoft.com/office/2020/mipLabelMetadata">
  <clbl:label id="{7730ea53-6f5e-4160-81a5-992a9105450a}" enabled="1" method="Standard" siteId="{b4f51418-b269-49a2-935a-fa54bf584fc8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648</Words>
  <Application>Microsoft Office PowerPoint</Application>
  <PresentationFormat>Widescreen</PresentationFormat>
  <Paragraphs>87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2021ODE</vt:lpstr>
      <vt:lpstr>1_Teal_2021ODE</vt:lpstr>
      <vt:lpstr>Blue_2021ODE</vt:lpstr>
      <vt:lpstr>Oregon Title VI Community of Practice</vt:lpstr>
      <vt:lpstr>PowerPoint Presentation</vt:lpstr>
      <vt:lpstr>Today’s Agenda -</vt:lpstr>
      <vt:lpstr>Section 6119 Compliance</vt:lpstr>
      <vt:lpstr>The “Real” Formula Grant  Timeline</vt:lpstr>
      <vt:lpstr>Beaverton School District Spotlight</vt:lpstr>
      <vt:lpstr>PowerPoint Presentation</vt:lpstr>
      <vt:lpstr>Start of the Year Professional Development</vt:lpstr>
      <vt:lpstr>PowerPoint Presentation</vt:lpstr>
      <vt:lpstr>Community of Practice Shared Drive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REECE Raina * ODE</dc:creator>
  <cp:lastModifiedBy>REECE Raina * ODE</cp:lastModifiedBy>
  <cp:revision>1</cp:revision>
  <dcterms:modified xsi:type="dcterms:W3CDTF">2025-06-04T18:46:52Z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0x0101005007C023760E4B43B88CA40098E6CCFF</vt:lpwstr>
  </property>
</Properties>
</file>