
<file path=[Content_Types].xml><?xml version="1.0" encoding="utf-8"?>
<Types xmlns="http://schemas.openxmlformats.org/package/2006/content-types">
  <Default Extension="png" ContentType="image/png"/>
  <Default Extension="rels" ContentType="application/vnd.openxmlformats-package.relationships+xml"/>
  <Default Extension="fntdata" ContentType="application/x-fontdata"/>
  <Default Extension="xml" ContentType="application/xml"/>
  <Default Extension="jpg" ContentType="image/jpeg"/>
  <Default Extension="odttf" ContentType="application/vnd.openxmlformats-officedocument.obfuscatedFont"/>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tableStyles.xml" ContentType="application/vnd.openxmlformats-officedocument.presentationml.tableStyles+xml"/>
  <Override PartName="/ppt/presentation.xml" ContentType="application/vnd.openxmlformats-officedocument.presentationml.presentation.main+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officeDocument/2006/relationships/custom-properties" Target="docProps/custom.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71" r:id="rId4"/>
    <p:sldMasterId id="2147483672" r:id="rId5"/>
    <p:sldMasterId id="2147483673" r:id="rId6"/>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Lst>
  <p:sldSz cy="13716000" cx="24387175"/>
  <p:notesSz cx="6858000" cy="9144000"/>
  <p:embeddedFontLst>
    <p:embeddedFont>
      <p:font typeface="Noto Sans"/>
      <p:regular r:id="rId22"/>
      <p:bold r:id="rId23"/>
      <p:italic r:id="rId24"/>
      <p:boldItalic r:id="rId25"/>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7A956BEE-A622-445E-9E58-24A165A34921}">
  <a:tblStyle styleId="{7A956BEE-A622-445E-9E58-24A165A34921}" styleName="Table_0">
    <a:wholeTbl>
      <a:tcTxStyle b="off" i="off">
        <a:font>
          <a:latin typeface="Arial"/>
          <a:ea typeface="Arial"/>
          <a:cs typeface="Arial"/>
        </a:font>
        <a:srgbClr val="000000"/>
      </a:tcTxStyle>
      <a:tcStyle>
        <a:tcBdr>
          <a:left>
            <a:ln cap="flat" cmpd="sng" w="12700">
              <a:solidFill>
                <a:srgbClr val="000000"/>
              </a:solidFill>
              <a:prstDash val="solid"/>
              <a:round/>
              <a:headEnd len="sm" w="sm" type="none"/>
              <a:tailEnd len="sm" w="sm" type="none"/>
            </a:ln>
          </a:left>
          <a:right>
            <a:ln cap="flat" cmpd="sng" w="12700">
              <a:solidFill>
                <a:srgbClr val="000000"/>
              </a:solidFill>
              <a:prstDash val="solid"/>
              <a:round/>
              <a:headEnd len="sm" w="sm" type="none"/>
              <a:tailEnd len="sm" w="sm" type="none"/>
            </a:ln>
          </a:right>
          <a:top>
            <a:ln cap="flat" cmpd="sng" w="12700">
              <a:solidFill>
                <a:srgbClr val="000000"/>
              </a:solidFill>
              <a:prstDash val="solid"/>
              <a:round/>
              <a:headEnd len="sm" w="sm" type="none"/>
              <a:tailEnd len="sm" w="sm" type="none"/>
            </a:ln>
          </a:top>
          <a:bottom>
            <a:ln cap="flat" cmpd="sng" w="12700">
              <a:solidFill>
                <a:srgbClr val="000000"/>
              </a:solidFill>
              <a:prstDash val="solid"/>
              <a:round/>
              <a:headEnd len="sm" w="sm" type="none"/>
              <a:tailEnd len="sm" w="sm" type="none"/>
            </a:ln>
          </a:bottom>
          <a:insideH>
            <a:ln cap="flat" cmpd="sng" w="12700">
              <a:solidFill>
                <a:srgbClr val="000000"/>
              </a:solidFill>
              <a:prstDash val="solid"/>
              <a:round/>
              <a:headEnd len="sm" w="sm" type="none"/>
              <a:tailEnd len="sm" w="sm" type="none"/>
            </a:ln>
          </a:insideH>
          <a:insideV>
            <a:ln cap="flat" cmpd="sng" w="12700">
              <a:solidFill>
                <a:srgbClr val="000000"/>
              </a:solidFill>
              <a:prstDash val="solid"/>
              <a:round/>
              <a:headEnd len="sm" w="sm" type="none"/>
              <a:tailEnd len="sm" w="sm" type="none"/>
            </a:ln>
          </a:insideV>
        </a:tcBdr>
      </a:tcStyle>
    </a:wholeTbl>
    <a:band1H>
      <a:tcTxStyle b="off" i="off"/>
    </a:band1H>
    <a:band2H>
      <a:tcTxStyle b="off" i="off"/>
    </a:band2H>
    <a:band1V>
      <a:tcTxStyle b="off" i="off"/>
    </a:band1V>
    <a:band2V>
      <a:tcTxStyle b="off" i="off"/>
    </a:band2V>
    <a:lastCol>
      <a:tcTxStyle b="off" i="off"/>
    </a:lastCol>
    <a:firstCol>
      <a:tcTxStyle b="off" i="off"/>
    </a:firstCol>
    <a:lastRow>
      <a:tcTxStyle b="off" i="off"/>
    </a:lastRow>
    <a:seCell>
      <a:tcTxStyle b="off" i="off"/>
    </a:seCell>
    <a:swCell>
      <a:tcTxStyle b="off" i="off"/>
    </a:swCell>
    <a:firstRow>
      <a:tcTxStyle b="off" i="off"/>
    </a:firstRow>
    <a:neCell>
      <a:tcTxStyle b="off" i="off"/>
    </a:neCell>
    <a:nwCell>
      <a:tcTxStyle b="off" i="off"/>
    </a:nwCell>
  </a:tblStyle>
</a:tblStyleLst>
</file>

<file path=ppt/_rels/presentation.xml.rels><?xml version="1.0" encoding="UTF-8" standalone="yes"?>
<Relationships xmlns="http://schemas.openxmlformats.org/package/2006/relationships"><Relationship Id="rId8" Type="http://schemas.openxmlformats.org/officeDocument/2006/relationships/slide" Target="slides/slide1.xml"/><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customXml" Target="../customXml/item1.xml"/><Relationship Id="rId21" Type="http://schemas.openxmlformats.org/officeDocument/2006/relationships/slide" Target="slides/slide14.xml"/><Relationship Id="rId3" Type="http://schemas.openxmlformats.org/officeDocument/2006/relationships/tableStyles" Target="tableStyles.xml"/><Relationship Id="rId25" Type="http://schemas.openxmlformats.org/officeDocument/2006/relationships/font" Target="fonts/NotoSans-boldItalic.fntdata"/><Relationship Id="rId7" Type="http://schemas.openxmlformats.org/officeDocument/2006/relationships/notesMaster" Target="notesMasters/notesMaster1.xml"/><Relationship Id="rId12" Type="http://schemas.openxmlformats.org/officeDocument/2006/relationships/slide" Target="slides/slide5.xml"/><Relationship Id="rId17" Type="http://schemas.openxmlformats.org/officeDocument/2006/relationships/slide" Target="slides/slide10.xml"/><Relationship Id="rId20" Type="http://schemas.openxmlformats.org/officeDocument/2006/relationships/slide" Target="slides/slide13.xml"/><Relationship Id="rId2" Type="http://schemas.openxmlformats.org/officeDocument/2006/relationships/presProps" Target="presProps.xml"/><Relationship Id="rId16" Type="http://schemas.openxmlformats.org/officeDocument/2006/relationships/slide" Target="slides/slide9.xml"/><Relationship Id="rId24" Type="http://schemas.openxmlformats.org/officeDocument/2006/relationships/font" Target="fonts/NotoSans-italic.fntdata"/><Relationship Id="rId1" Type="http://schemas.openxmlformats.org/officeDocument/2006/relationships/theme" Target="theme/theme1.xml"/><Relationship Id="rId6" Type="http://schemas.openxmlformats.org/officeDocument/2006/relationships/slideMaster" Target="slideMasters/slideMaster3.xml"/><Relationship Id="rId11" Type="http://schemas.openxmlformats.org/officeDocument/2006/relationships/slide" Target="slides/slide4.xml"/><Relationship Id="rId23" Type="http://schemas.openxmlformats.org/officeDocument/2006/relationships/font" Target="fonts/NotoSans-bold.fntdata"/><Relationship Id="rId5" Type="http://schemas.openxmlformats.org/officeDocument/2006/relationships/slideMaster" Target="slideMasters/slideMaster2.xml"/><Relationship Id="rId15" Type="http://schemas.openxmlformats.org/officeDocument/2006/relationships/slide" Target="slides/slide8.xml"/><Relationship Id="rId28" Type="http://schemas.openxmlformats.org/officeDocument/2006/relationships/customXml" Target="../customXml/item3.xml"/><Relationship Id="rId10" Type="http://schemas.openxmlformats.org/officeDocument/2006/relationships/slide" Target="slides/slide3.xml"/><Relationship Id="rId19" Type="http://schemas.openxmlformats.org/officeDocument/2006/relationships/slide" Target="slides/slide12.xml"/><Relationship Id="rId22" Type="http://schemas.openxmlformats.org/officeDocument/2006/relationships/font" Target="fonts/NotoSans-regular.fntdata"/><Relationship Id="rId4" Type="http://schemas.openxmlformats.org/officeDocument/2006/relationships/slideMaster" Target="slideMasters/slideMaster1.xml"/><Relationship Id="rId9" Type="http://schemas.openxmlformats.org/officeDocument/2006/relationships/slide" Target="slides/slide2.xml"/><Relationship Id="rId14" Type="http://schemas.openxmlformats.org/officeDocument/2006/relationships/slide" Target="slides/slide7.xml"/><Relationship Id="rId27" Type="http://schemas.openxmlformats.org/officeDocument/2006/relationships/customXml" Target="../customXml/item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400"/>
              <a:buFont typeface="Arial"/>
              <a:buNone/>
              <a:defRPr b="0" i="0" sz="2400" u="none" cap="none" strike="noStrike">
                <a:solidFill>
                  <a:schemeClr val="dk1"/>
                </a:solidFill>
                <a:latin typeface="Calibri"/>
                <a:ea typeface="Calibri"/>
                <a:cs typeface="Calibri"/>
                <a:sym typeface="Calibri"/>
              </a:defRPr>
            </a:lvl1pPr>
            <a:lvl2pPr indent="-228600" lvl="1" marL="914400" marR="0" rtl="0" algn="l">
              <a:lnSpc>
                <a:spcPct val="100000"/>
              </a:lnSpc>
              <a:spcBef>
                <a:spcPts val="0"/>
              </a:spcBef>
              <a:spcAft>
                <a:spcPts val="0"/>
              </a:spcAft>
              <a:buClr>
                <a:srgbClr val="000000"/>
              </a:buClr>
              <a:buSzPts val="1400"/>
              <a:buFont typeface="Arial"/>
              <a:buNone/>
              <a:defRPr b="0" i="0" sz="2400" u="none" cap="none" strike="noStrike">
                <a:solidFill>
                  <a:schemeClr val="dk1"/>
                </a:solidFill>
                <a:latin typeface="Calibri"/>
                <a:ea typeface="Calibri"/>
                <a:cs typeface="Calibri"/>
                <a:sym typeface="Calibri"/>
              </a:defRPr>
            </a:lvl2pPr>
            <a:lvl3pPr indent="-228600" lvl="2" marL="1371600" marR="0" rtl="0" algn="l">
              <a:lnSpc>
                <a:spcPct val="100000"/>
              </a:lnSpc>
              <a:spcBef>
                <a:spcPts val="0"/>
              </a:spcBef>
              <a:spcAft>
                <a:spcPts val="0"/>
              </a:spcAft>
              <a:buClr>
                <a:srgbClr val="000000"/>
              </a:buClr>
              <a:buSzPts val="1400"/>
              <a:buFont typeface="Arial"/>
              <a:buNone/>
              <a:defRPr b="0" i="0" sz="2400" u="none" cap="none" strike="noStrike">
                <a:solidFill>
                  <a:schemeClr val="dk1"/>
                </a:solidFill>
                <a:latin typeface="Calibri"/>
                <a:ea typeface="Calibri"/>
                <a:cs typeface="Calibri"/>
                <a:sym typeface="Calibri"/>
              </a:defRPr>
            </a:lvl3pPr>
            <a:lvl4pPr indent="-228600" lvl="3" marL="1828800" marR="0" rtl="0" algn="l">
              <a:lnSpc>
                <a:spcPct val="100000"/>
              </a:lnSpc>
              <a:spcBef>
                <a:spcPts val="0"/>
              </a:spcBef>
              <a:spcAft>
                <a:spcPts val="0"/>
              </a:spcAft>
              <a:buClr>
                <a:srgbClr val="000000"/>
              </a:buClr>
              <a:buSzPts val="1400"/>
              <a:buFont typeface="Arial"/>
              <a:buNone/>
              <a:defRPr b="0" i="0" sz="2400" u="none" cap="none" strike="noStrike">
                <a:solidFill>
                  <a:schemeClr val="dk1"/>
                </a:solidFill>
                <a:latin typeface="Calibri"/>
                <a:ea typeface="Calibri"/>
                <a:cs typeface="Calibri"/>
                <a:sym typeface="Calibri"/>
              </a:defRPr>
            </a:lvl4pPr>
            <a:lvl5pPr indent="-228600" lvl="4" marL="2286000" marR="0" rtl="0" algn="l">
              <a:lnSpc>
                <a:spcPct val="100000"/>
              </a:lnSpc>
              <a:spcBef>
                <a:spcPts val="0"/>
              </a:spcBef>
              <a:spcAft>
                <a:spcPts val="0"/>
              </a:spcAft>
              <a:buClr>
                <a:srgbClr val="000000"/>
              </a:buClr>
              <a:buSzPts val="1400"/>
              <a:buFont typeface="Arial"/>
              <a:buNone/>
              <a:defRPr b="0" i="0" sz="2400" u="none" cap="none" strike="noStrike">
                <a:solidFill>
                  <a:schemeClr val="dk1"/>
                </a:solidFill>
                <a:latin typeface="Calibri"/>
                <a:ea typeface="Calibri"/>
                <a:cs typeface="Calibri"/>
                <a:sym typeface="Calibri"/>
              </a:defRPr>
            </a:lvl5pPr>
            <a:lvl6pPr indent="-228600" lvl="5" marL="2743200" marR="0" rtl="0" algn="l">
              <a:lnSpc>
                <a:spcPct val="100000"/>
              </a:lnSpc>
              <a:spcBef>
                <a:spcPts val="0"/>
              </a:spcBef>
              <a:spcAft>
                <a:spcPts val="0"/>
              </a:spcAft>
              <a:buClr>
                <a:srgbClr val="000000"/>
              </a:buClr>
              <a:buSzPts val="1400"/>
              <a:buFont typeface="Arial"/>
              <a:buNone/>
              <a:defRPr b="0" i="0" sz="2400" u="none" cap="none" strike="noStrike">
                <a:solidFill>
                  <a:schemeClr val="dk1"/>
                </a:solidFill>
                <a:latin typeface="Calibri"/>
                <a:ea typeface="Calibri"/>
                <a:cs typeface="Calibri"/>
                <a:sym typeface="Calibri"/>
              </a:defRPr>
            </a:lvl6pPr>
            <a:lvl7pPr indent="-228600" lvl="6" marL="3200400" marR="0" rtl="0" algn="l">
              <a:lnSpc>
                <a:spcPct val="100000"/>
              </a:lnSpc>
              <a:spcBef>
                <a:spcPts val="0"/>
              </a:spcBef>
              <a:spcAft>
                <a:spcPts val="0"/>
              </a:spcAft>
              <a:buClr>
                <a:srgbClr val="000000"/>
              </a:buClr>
              <a:buSzPts val="1400"/>
              <a:buFont typeface="Arial"/>
              <a:buNone/>
              <a:defRPr b="0" i="0" sz="2400" u="none" cap="none" strike="noStrike">
                <a:solidFill>
                  <a:schemeClr val="dk1"/>
                </a:solidFill>
                <a:latin typeface="Calibri"/>
                <a:ea typeface="Calibri"/>
                <a:cs typeface="Calibri"/>
                <a:sym typeface="Calibri"/>
              </a:defRPr>
            </a:lvl7pPr>
            <a:lvl8pPr indent="-228600" lvl="7" marL="3657600" marR="0" rtl="0" algn="l">
              <a:lnSpc>
                <a:spcPct val="100000"/>
              </a:lnSpc>
              <a:spcBef>
                <a:spcPts val="0"/>
              </a:spcBef>
              <a:spcAft>
                <a:spcPts val="0"/>
              </a:spcAft>
              <a:buClr>
                <a:srgbClr val="000000"/>
              </a:buClr>
              <a:buSzPts val="1400"/>
              <a:buFont typeface="Arial"/>
              <a:buNone/>
              <a:defRPr b="0" i="0" sz="2400" u="none" cap="none" strike="noStrike">
                <a:solidFill>
                  <a:schemeClr val="dk1"/>
                </a:solidFill>
                <a:latin typeface="Calibri"/>
                <a:ea typeface="Calibri"/>
                <a:cs typeface="Calibri"/>
                <a:sym typeface="Calibri"/>
              </a:defRPr>
            </a:lvl8pPr>
            <a:lvl9pPr indent="-228600" lvl="8" marL="4114800" marR="0" rtl="0" algn="l">
              <a:lnSpc>
                <a:spcPct val="100000"/>
              </a:lnSpc>
              <a:spcBef>
                <a:spcPts val="0"/>
              </a:spcBef>
              <a:spcAft>
                <a:spcPts val="0"/>
              </a:spcAft>
              <a:buClr>
                <a:srgbClr val="000000"/>
              </a:buClr>
              <a:buSzPts val="1400"/>
              <a:buFont typeface="Arial"/>
              <a:buNone/>
              <a:defRPr b="0" i="0" sz="24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3" name="Shape 163"/>
        <p:cNvGrpSpPr/>
        <p:nvPr/>
      </p:nvGrpSpPr>
      <p:grpSpPr>
        <a:xfrm>
          <a:off x="0" y="0"/>
          <a:ext cx="0" cy="0"/>
          <a:chOff x="0" y="0"/>
          <a:chExt cx="0" cy="0"/>
        </a:xfrm>
      </p:grpSpPr>
      <p:sp>
        <p:nvSpPr>
          <p:cNvPr id="164" name="Google Shape;164;p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65" name="Google Shape;165;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9" name="Shape 239"/>
        <p:cNvGrpSpPr/>
        <p:nvPr/>
      </p:nvGrpSpPr>
      <p:grpSpPr>
        <a:xfrm>
          <a:off x="0" y="0"/>
          <a:ext cx="0" cy="0"/>
          <a:chOff x="0" y="0"/>
          <a:chExt cx="0" cy="0"/>
        </a:xfrm>
      </p:grpSpPr>
      <p:sp>
        <p:nvSpPr>
          <p:cNvPr id="240" name="Google Shape;240;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41" name="Google Shape;241;p1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1200"/>
              </a:spcBef>
              <a:spcAft>
                <a:spcPts val="1200"/>
              </a:spcAft>
              <a:buSzPts val="1400"/>
              <a:buNone/>
            </a:pPr>
            <a:r>
              <a:rPr lang="en-US" sz="1400"/>
              <a:t>The student reading and graphic organizer are in the lesson plan.</a:t>
            </a:r>
            <a:endParaRPr sz="1400"/>
          </a:p>
        </p:txBody>
      </p:sp>
      <p:sp>
        <p:nvSpPr>
          <p:cNvPr id="242" name="Google Shape;242;p1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7" name="Shape 247"/>
        <p:cNvGrpSpPr/>
        <p:nvPr/>
      </p:nvGrpSpPr>
      <p:grpSpPr>
        <a:xfrm>
          <a:off x="0" y="0"/>
          <a:ext cx="0" cy="0"/>
          <a:chOff x="0" y="0"/>
          <a:chExt cx="0" cy="0"/>
        </a:xfrm>
      </p:grpSpPr>
      <p:sp>
        <p:nvSpPr>
          <p:cNvPr id="248" name="Google Shape;248;p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49" name="Google Shape;249;p1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1200"/>
              </a:spcBef>
              <a:spcAft>
                <a:spcPts val="1200"/>
              </a:spcAft>
              <a:buSzPts val="1400"/>
              <a:buNone/>
            </a:pPr>
            <a:r>
              <a:rPr lang="en-US" sz="1400"/>
              <a:t>Ask students to share their thinking about Tribes’ language revitalization efforts.</a:t>
            </a:r>
            <a:endParaRPr sz="1400"/>
          </a:p>
        </p:txBody>
      </p:sp>
      <p:sp>
        <p:nvSpPr>
          <p:cNvPr id="250" name="Google Shape;250;p1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5" name="Shape 255"/>
        <p:cNvGrpSpPr/>
        <p:nvPr/>
      </p:nvGrpSpPr>
      <p:grpSpPr>
        <a:xfrm>
          <a:off x="0" y="0"/>
          <a:ext cx="0" cy="0"/>
          <a:chOff x="0" y="0"/>
          <a:chExt cx="0" cy="0"/>
        </a:xfrm>
      </p:grpSpPr>
      <p:sp>
        <p:nvSpPr>
          <p:cNvPr id="256" name="Google Shape;256;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57" name="Google Shape;257;p1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298450" lvl="0" marL="457200" rtl="0" algn="l">
              <a:lnSpc>
                <a:spcPct val="115000"/>
              </a:lnSpc>
              <a:spcBef>
                <a:spcPts val="0"/>
              </a:spcBef>
              <a:spcAft>
                <a:spcPts val="0"/>
              </a:spcAft>
              <a:buClr>
                <a:schemeClr val="dk1"/>
              </a:buClr>
              <a:buSzPts val="1100"/>
              <a:buChar char="●"/>
            </a:pPr>
            <a:r>
              <a:rPr lang="en-US" sz="1100">
                <a:latin typeface="Arial"/>
                <a:ea typeface="Arial"/>
                <a:cs typeface="Arial"/>
                <a:sym typeface="Arial"/>
              </a:rPr>
              <a:t>Ask students to explain why it is important to keep languages like Dee-'ni, Wadatika Neme Yaduan and chinuk wawa alive.</a:t>
            </a:r>
            <a:endParaRPr sz="1100">
              <a:latin typeface="Arial"/>
              <a:ea typeface="Arial"/>
              <a:cs typeface="Arial"/>
              <a:sym typeface="Arial"/>
            </a:endParaRPr>
          </a:p>
          <a:p>
            <a:pPr indent="-298450" lvl="1" marL="914400" rtl="0" algn="l">
              <a:lnSpc>
                <a:spcPct val="115000"/>
              </a:lnSpc>
              <a:spcBef>
                <a:spcPts val="0"/>
              </a:spcBef>
              <a:spcAft>
                <a:spcPts val="0"/>
              </a:spcAft>
              <a:buClr>
                <a:schemeClr val="dk1"/>
              </a:buClr>
              <a:buSzPts val="1100"/>
              <a:buChar char="○"/>
            </a:pPr>
            <a:r>
              <a:rPr lang="en-US" sz="1100">
                <a:latin typeface="Arial"/>
                <a:ea typeface="Arial"/>
                <a:cs typeface="Arial"/>
                <a:sym typeface="Arial"/>
              </a:rPr>
              <a:t>Languages help people communicate.</a:t>
            </a:r>
            <a:endParaRPr sz="1100">
              <a:latin typeface="Arial"/>
              <a:ea typeface="Arial"/>
              <a:cs typeface="Arial"/>
              <a:sym typeface="Arial"/>
            </a:endParaRPr>
          </a:p>
          <a:p>
            <a:pPr indent="-298450" lvl="1" marL="914400" rtl="0" algn="l">
              <a:lnSpc>
                <a:spcPct val="115000"/>
              </a:lnSpc>
              <a:spcBef>
                <a:spcPts val="0"/>
              </a:spcBef>
              <a:spcAft>
                <a:spcPts val="0"/>
              </a:spcAft>
              <a:buClr>
                <a:schemeClr val="dk1"/>
              </a:buClr>
              <a:buSzPts val="1100"/>
              <a:buChar char="○"/>
            </a:pPr>
            <a:r>
              <a:rPr lang="en-US" sz="1100">
                <a:latin typeface="Arial"/>
                <a:ea typeface="Arial"/>
                <a:cs typeface="Arial"/>
                <a:sym typeface="Arial"/>
              </a:rPr>
              <a:t>Languages help people describe and show their traditions and ways of life.</a:t>
            </a:r>
            <a:endParaRPr sz="1100">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latin typeface="Arial"/>
                <a:ea typeface="Arial"/>
                <a:cs typeface="Arial"/>
                <a:sym typeface="Arial"/>
              </a:rPr>
              <a:t>Explain that languages like English are taught in schools for these very reasons: to help people communicate, describe their world, and describe their ways of being. Yet, for many years, tribal languages were made illegal to learn in school, and young people were punished for speaking these languages in schools for many years. This is why it is so important for tribal leaders to keep these languages alive. </a:t>
            </a:r>
            <a:endParaRPr/>
          </a:p>
        </p:txBody>
      </p:sp>
      <p:sp>
        <p:nvSpPr>
          <p:cNvPr id="258" name="Google Shape;258;p1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3" name="Shape 263"/>
        <p:cNvGrpSpPr/>
        <p:nvPr/>
      </p:nvGrpSpPr>
      <p:grpSpPr>
        <a:xfrm>
          <a:off x="0" y="0"/>
          <a:ext cx="0" cy="0"/>
          <a:chOff x="0" y="0"/>
          <a:chExt cx="0" cy="0"/>
        </a:xfrm>
      </p:grpSpPr>
      <p:sp>
        <p:nvSpPr>
          <p:cNvPr id="264" name="Google Shape;264;p1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US" sz="1200"/>
              <a:t>Ask students to self-assess based on the success criteria. They can pick their level of learning (</a:t>
            </a:r>
            <a:r>
              <a:rPr i="1" lang="en-US" sz="1200"/>
              <a:t>sort of or yes</a:t>
            </a:r>
            <a:r>
              <a:rPr lang="en-US" sz="1200"/>
              <a:t>) and share with a peer, or you can print out the self-assessment and ask students to fill it out and turn it in.</a:t>
            </a:r>
            <a:endParaRPr sz="1200"/>
          </a:p>
        </p:txBody>
      </p:sp>
      <p:sp>
        <p:nvSpPr>
          <p:cNvPr id="265" name="Google Shape;265;p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2" name="Shape 272"/>
        <p:cNvGrpSpPr/>
        <p:nvPr/>
      </p:nvGrpSpPr>
      <p:grpSpPr>
        <a:xfrm>
          <a:off x="0" y="0"/>
          <a:ext cx="0" cy="0"/>
          <a:chOff x="0" y="0"/>
          <a:chExt cx="0" cy="0"/>
        </a:xfrm>
      </p:grpSpPr>
      <p:sp>
        <p:nvSpPr>
          <p:cNvPr id="273" name="Google Shape;273;p1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74" name="Google Shape;274;p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0" name="Shape 170"/>
        <p:cNvGrpSpPr/>
        <p:nvPr/>
      </p:nvGrpSpPr>
      <p:grpSpPr>
        <a:xfrm>
          <a:off x="0" y="0"/>
          <a:ext cx="0" cy="0"/>
          <a:chOff x="0" y="0"/>
          <a:chExt cx="0" cy="0"/>
        </a:xfrm>
      </p:grpSpPr>
      <p:sp>
        <p:nvSpPr>
          <p:cNvPr id="171" name="Google Shape;171;p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US"/>
              <a:t>Read and discuss. Give time for students to answer, question, wonder. </a:t>
            </a:r>
            <a:endParaRPr/>
          </a:p>
        </p:txBody>
      </p:sp>
      <p:sp>
        <p:nvSpPr>
          <p:cNvPr id="172" name="Google Shape;172;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6" name="Shape 176"/>
        <p:cNvGrpSpPr/>
        <p:nvPr/>
      </p:nvGrpSpPr>
      <p:grpSpPr>
        <a:xfrm>
          <a:off x="0" y="0"/>
          <a:ext cx="0" cy="0"/>
          <a:chOff x="0" y="0"/>
          <a:chExt cx="0" cy="0"/>
        </a:xfrm>
      </p:grpSpPr>
      <p:sp>
        <p:nvSpPr>
          <p:cNvPr id="177" name="Google Shape;177;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8" name="Google Shape;178;p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US" sz="1400"/>
              <a:t>Review the learning outcomes and success criteria with students so they understand what the intended learning is and what it looks like when they’ve achieved it.</a:t>
            </a:r>
            <a:endParaRPr sz="1400"/>
          </a:p>
        </p:txBody>
      </p:sp>
      <p:sp>
        <p:nvSpPr>
          <p:cNvPr id="179" name="Google Shape;179;p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400"/>
              <a:buFont typeface="Arial"/>
              <a:buNone/>
            </a:pPr>
            <a:fld id="{00000000-1234-1234-1234-123412341234}" type="slidenum">
              <a:rPr b="0" i="0" lang="en-US" sz="1400" u="none" cap="none" strike="noStrike">
                <a:solidFill>
                  <a:srgbClr val="000000"/>
                </a:solidFill>
                <a:latin typeface="Arial"/>
                <a:ea typeface="Arial"/>
                <a:cs typeface="Arial"/>
                <a:sym typeface="Arial"/>
              </a:rPr>
              <a:t>‹#›</a:t>
            </a:fld>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6" name="Shape 186"/>
        <p:cNvGrpSpPr/>
        <p:nvPr/>
      </p:nvGrpSpPr>
      <p:grpSpPr>
        <a:xfrm>
          <a:off x="0" y="0"/>
          <a:ext cx="0" cy="0"/>
          <a:chOff x="0" y="0"/>
          <a:chExt cx="0" cy="0"/>
        </a:xfrm>
      </p:grpSpPr>
      <p:sp>
        <p:nvSpPr>
          <p:cNvPr id="187" name="Google Shape;187;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88" name="Google Shape;188;p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0"/>
              </a:spcBef>
              <a:spcAft>
                <a:spcPts val="0"/>
              </a:spcAft>
              <a:buClr>
                <a:schemeClr val="dk1"/>
              </a:buClr>
              <a:buSzPts val="1100"/>
              <a:buNone/>
            </a:pPr>
            <a:r>
              <a:rPr lang="en-US" sz="1100">
                <a:latin typeface="Arial"/>
                <a:ea typeface="Arial"/>
                <a:cs typeface="Arial"/>
                <a:sym typeface="Arial"/>
              </a:rPr>
              <a:t>Ask students questions about language:</a:t>
            </a:r>
            <a:endParaRPr sz="1100">
              <a:latin typeface="Arial"/>
              <a:ea typeface="Arial"/>
              <a:cs typeface="Arial"/>
              <a:sym typeface="Arial"/>
            </a:endParaRPr>
          </a:p>
          <a:p>
            <a:pPr indent="-171450" lvl="1" marL="171450" rtl="0" algn="l">
              <a:lnSpc>
                <a:spcPct val="115000"/>
              </a:lnSpc>
              <a:spcBef>
                <a:spcPts val="0"/>
              </a:spcBef>
              <a:spcAft>
                <a:spcPts val="0"/>
              </a:spcAft>
              <a:buClr>
                <a:schemeClr val="dk1"/>
              </a:buClr>
              <a:buSzPts val="1100"/>
              <a:buFont typeface="Arial"/>
              <a:buChar char="•"/>
            </a:pPr>
            <a:r>
              <a:rPr lang="en-US" sz="1100">
                <a:latin typeface="Arial"/>
                <a:ea typeface="Arial"/>
                <a:cs typeface="Arial"/>
                <a:sym typeface="Arial"/>
              </a:rPr>
              <a:t>"What is a language?" Encourage simple answers like "Words we use to talk to each other."</a:t>
            </a:r>
            <a:endParaRPr sz="1100">
              <a:latin typeface="Arial"/>
              <a:ea typeface="Arial"/>
              <a:cs typeface="Arial"/>
              <a:sym typeface="Arial"/>
            </a:endParaRPr>
          </a:p>
          <a:p>
            <a:pPr indent="-171450" lvl="1" marL="171450" rtl="0" algn="l">
              <a:lnSpc>
                <a:spcPct val="115000"/>
              </a:lnSpc>
              <a:spcBef>
                <a:spcPts val="0"/>
              </a:spcBef>
              <a:spcAft>
                <a:spcPts val="0"/>
              </a:spcAft>
              <a:buClr>
                <a:schemeClr val="dk1"/>
              </a:buClr>
              <a:buSzPts val="1100"/>
              <a:buFont typeface="Arial"/>
              <a:buChar char="•"/>
            </a:pPr>
            <a:r>
              <a:rPr lang="en-US" sz="1100">
                <a:latin typeface="Arial"/>
                <a:ea typeface="Arial"/>
                <a:cs typeface="Arial"/>
                <a:sym typeface="Arial"/>
              </a:rPr>
              <a:t>What languages have you heard?</a:t>
            </a:r>
            <a:endParaRPr sz="1100">
              <a:latin typeface="Arial"/>
              <a:ea typeface="Arial"/>
              <a:cs typeface="Arial"/>
              <a:sym typeface="Arial"/>
            </a:endParaRPr>
          </a:p>
          <a:p>
            <a:pPr indent="-171450" lvl="1" marL="171450" rtl="0" algn="l">
              <a:lnSpc>
                <a:spcPct val="115000"/>
              </a:lnSpc>
              <a:spcBef>
                <a:spcPts val="0"/>
              </a:spcBef>
              <a:spcAft>
                <a:spcPts val="0"/>
              </a:spcAft>
              <a:buClr>
                <a:schemeClr val="dk1"/>
              </a:buClr>
              <a:buSzPts val="1100"/>
              <a:buFont typeface="Arial"/>
              <a:buChar char="•"/>
            </a:pPr>
            <a:r>
              <a:rPr lang="en-US" sz="1100">
                <a:latin typeface="Arial"/>
                <a:ea typeface="Arial"/>
                <a:cs typeface="Arial"/>
                <a:sym typeface="Arial"/>
              </a:rPr>
              <a:t>Does anyone know any words in another language?</a:t>
            </a:r>
            <a:endParaRPr sz="1100">
              <a:latin typeface="Arial"/>
              <a:ea typeface="Arial"/>
              <a:cs typeface="Arial"/>
              <a:sym typeface="Arial"/>
            </a:endParaRPr>
          </a:p>
          <a:p>
            <a:pPr indent="-171450" lvl="1" marL="171450" rtl="0" algn="l">
              <a:lnSpc>
                <a:spcPct val="115000"/>
              </a:lnSpc>
              <a:spcBef>
                <a:spcPts val="0"/>
              </a:spcBef>
              <a:spcAft>
                <a:spcPts val="0"/>
              </a:spcAft>
              <a:buClr>
                <a:schemeClr val="dk1"/>
              </a:buClr>
              <a:buSzPts val="1100"/>
              <a:buFont typeface="Arial"/>
              <a:buChar char="•"/>
            </a:pPr>
            <a:r>
              <a:rPr lang="en-US" sz="1100">
                <a:latin typeface="Arial"/>
                <a:ea typeface="Arial"/>
                <a:cs typeface="Arial"/>
                <a:sym typeface="Arial"/>
              </a:rPr>
              <a:t>How many languages do you think are spoken in Oregon?</a:t>
            </a:r>
            <a:endParaRPr sz="1100">
              <a:latin typeface="Arial"/>
              <a:ea typeface="Arial"/>
              <a:cs typeface="Arial"/>
              <a:sym typeface="Arial"/>
            </a:endParaRPr>
          </a:p>
          <a:p>
            <a:pPr indent="0" lvl="0" marL="0" rtl="0" algn="l">
              <a:lnSpc>
                <a:spcPct val="100000"/>
              </a:lnSpc>
              <a:spcBef>
                <a:spcPts val="0"/>
              </a:spcBef>
              <a:spcAft>
                <a:spcPts val="0"/>
              </a:spcAft>
              <a:buSzPts val="1400"/>
              <a:buNone/>
            </a:pPr>
            <a:r>
              <a:t/>
            </a:r>
            <a:endParaRPr sz="1100">
              <a:latin typeface="Arial"/>
              <a:ea typeface="Arial"/>
              <a:cs typeface="Arial"/>
              <a:sym typeface="Arial"/>
            </a:endParaRPr>
          </a:p>
        </p:txBody>
      </p:sp>
      <p:sp>
        <p:nvSpPr>
          <p:cNvPr id="189" name="Google Shape;189;p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6" name="Shape 196"/>
        <p:cNvGrpSpPr/>
        <p:nvPr/>
      </p:nvGrpSpPr>
      <p:grpSpPr>
        <a:xfrm>
          <a:off x="0" y="0"/>
          <a:ext cx="0" cy="0"/>
          <a:chOff x="0" y="0"/>
          <a:chExt cx="0" cy="0"/>
        </a:xfrm>
      </p:grpSpPr>
      <p:sp>
        <p:nvSpPr>
          <p:cNvPr id="197" name="Google Shape;197;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98" name="Google Shape;198;p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298450" lvl="0" marL="457200" rtl="0" algn="l">
              <a:lnSpc>
                <a:spcPct val="115000"/>
              </a:lnSpc>
              <a:spcBef>
                <a:spcPts val="0"/>
              </a:spcBef>
              <a:spcAft>
                <a:spcPts val="0"/>
              </a:spcAft>
              <a:buClr>
                <a:schemeClr val="dk1"/>
              </a:buClr>
              <a:buSzPts val="1100"/>
              <a:buChar char="●"/>
            </a:pPr>
            <a:r>
              <a:rPr lang="en-US" sz="1100">
                <a:latin typeface="Arial"/>
                <a:ea typeface="Arial"/>
                <a:cs typeface="Arial"/>
                <a:sym typeface="Arial"/>
              </a:rPr>
              <a:t>Explain: "Did you know there are many kinds of languages all over the world? Some languages are very special because they belong to certain groups of people called Native Americans." Explain: </a:t>
            </a:r>
            <a:endParaRPr sz="1100">
              <a:latin typeface="Arial"/>
              <a:ea typeface="Arial"/>
              <a:cs typeface="Arial"/>
              <a:sym typeface="Arial"/>
            </a:endParaRPr>
          </a:p>
          <a:p>
            <a:pPr indent="-298450" lvl="1" marL="914400" rtl="0" algn="l">
              <a:lnSpc>
                <a:spcPct val="115000"/>
              </a:lnSpc>
              <a:spcBef>
                <a:spcPts val="0"/>
              </a:spcBef>
              <a:spcAft>
                <a:spcPts val="0"/>
              </a:spcAft>
              <a:buClr>
                <a:schemeClr val="dk1"/>
              </a:buClr>
              <a:buSzPts val="1100"/>
              <a:buChar char="○"/>
            </a:pPr>
            <a:r>
              <a:rPr lang="en-US" sz="1100">
                <a:latin typeface="Arial"/>
                <a:ea typeface="Arial"/>
                <a:cs typeface="Arial"/>
                <a:sym typeface="Arial"/>
              </a:rPr>
              <a:t>Each Native American Tribe has its own language. </a:t>
            </a:r>
            <a:endParaRPr sz="1100">
              <a:latin typeface="Arial"/>
              <a:ea typeface="Arial"/>
              <a:cs typeface="Arial"/>
              <a:sym typeface="Arial"/>
            </a:endParaRPr>
          </a:p>
          <a:p>
            <a:pPr indent="-298450" lvl="1" marL="914400" rtl="0" algn="l">
              <a:lnSpc>
                <a:spcPct val="115000"/>
              </a:lnSpc>
              <a:spcBef>
                <a:spcPts val="0"/>
              </a:spcBef>
              <a:spcAft>
                <a:spcPts val="0"/>
              </a:spcAft>
              <a:buClr>
                <a:schemeClr val="dk1"/>
              </a:buClr>
              <a:buSzPts val="1100"/>
              <a:buChar char="○"/>
            </a:pPr>
            <a:r>
              <a:rPr lang="en-US" sz="1100">
                <a:latin typeface="Arial"/>
                <a:ea typeface="Arial"/>
                <a:cs typeface="Arial"/>
                <a:sym typeface="Arial"/>
              </a:rPr>
              <a:t>Native languages have been under attack by laws and policies that have tried to erase the languages in places like schools. </a:t>
            </a:r>
            <a:endParaRPr sz="1100">
              <a:latin typeface="Arial"/>
              <a:ea typeface="Arial"/>
              <a:cs typeface="Arial"/>
              <a:sym typeface="Arial"/>
            </a:endParaRPr>
          </a:p>
          <a:p>
            <a:pPr indent="-298450" lvl="1" marL="914400" rtl="0" algn="l">
              <a:lnSpc>
                <a:spcPct val="115000"/>
              </a:lnSpc>
              <a:spcBef>
                <a:spcPts val="0"/>
              </a:spcBef>
              <a:spcAft>
                <a:spcPts val="0"/>
              </a:spcAft>
              <a:buClr>
                <a:schemeClr val="dk1"/>
              </a:buClr>
              <a:buSzPts val="1100"/>
              <a:buChar char="○"/>
            </a:pPr>
            <a:r>
              <a:rPr lang="en-US" sz="1100">
                <a:latin typeface="Arial"/>
                <a:ea typeface="Arial"/>
                <a:cs typeface="Arial"/>
                <a:sym typeface="Arial"/>
              </a:rPr>
              <a:t>Tribes have and do work hard to sustain their languages, but it is not always enough.</a:t>
            </a:r>
            <a:endParaRPr sz="1100">
              <a:latin typeface="Arial"/>
              <a:ea typeface="Arial"/>
              <a:cs typeface="Arial"/>
              <a:sym typeface="Arial"/>
            </a:endParaRPr>
          </a:p>
          <a:p>
            <a:pPr indent="0" lvl="0" marL="914400" rtl="0" algn="l">
              <a:lnSpc>
                <a:spcPct val="115000"/>
              </a:lnSpc>
              <a:spcBef>
                <a:spcPts val="0"/>
              </a:spcBef>
              <a:spcAft>
                <a:spcPts val="0"/>
              </a:spcAft>
              <a:buSzPts val="1400"/>
              <a:buNone/>
            </a:pPr>
            <a:r>
              <a:t/>
            </a:r>
            <a:endParaRPr sz="1100">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latin typeface="Arial"/>
                <a:ea typeface="Arial"/>
                <a:cs typeface="Arial"/>
                <a:sym typeface="Arial"/>
              </a:rPr>
              <a:t>Explain: Today, we will learn a bit about three languages from three tribes: </a:t>
            </a:r>
            <a:endParaRPr sz="1100">
              <a:latin typeface="Arial"/>
              <a:ea typeface="Arial"/>
              <a:cs typeface="Arial"/>
              <a:sym typeface="Arial"/>
            </a:endParaRPr>
          </a:p>
          <a:p>
            <a:pPr indent="-298450" lvl="1" marL="914400" rtl="0" algn="l">
              <a:lnSpc>
                <a:spcPct val="115000"/>
              </a:lnSpc>
              <a:spcBef>
                <a:spcPts val="0"/>
              </a:spcBef>
              <a:spcAft>
                <a:spcPts val="0"/>
              </a:spcAft>
              <a:buClr>
                <a:schemeClr val="dk1"/>
              </a:buClr>
              <a:buSzPts val="1100"/>
              <a:buChar char="○"/>
            </a:pPr>
            <a:r>
              <a:rPr b="1" lang="en-US" sz="1200">
                <a:solidFill>
                  <a:srgbClr val="493637"/>
                </a:solidFill>
              </a:rPr>
              <a:t>Dee-'ni </a:t>
            </a:r>
            <a:r>
              <a:rPr lang="en-US" sz="1200">
                <a:solidFill>
                  <a:srgbClr val="493637"/>
                </a:solidFill>
              </a:rPr>
              <a:t>(pronounced (DAY-u-knee):</a:t>
            </a:r>
            <a:r>
              <a:rPr b="1" lang="en-US" sz="1200">
                <a:solidFill>
                  <a:srgbClr val="493637"/>
                </a:solidFill>
              </a:rPr>
              <a:t> </a:t>
            </a:r>
            <a:r>
              <a:rPr lang="en-US" sz="1200">
                <a:solidFill>
                  <a:srgbClr val="493637"/>
                </a:solidFill>
              </a:rPr>
              <a:t>the Siletz Tribes language</a:t>
            </a:r>
            <a:endParaRPr b="1" sz="1200">
              <a:solidFill>
                <a:srgbClr val="493637"/>
              </a:solidFill>
            </a:endParaRPr>
          </a:p>
          <a:p>
            <a:pPr indent="-304800" lvl="1" marL="914400" rtl="0" algn="l">
              <a:lnSpc>
                <a:spcPct val="150000"/>
              </a:lnSpc>
              <a:spcBef>
                <a:spcPts val="0"/>
              </a:spcBef>
              <a:spcAft>
                <a:spcPts val="0"/>
              </a:spcAft>
              <a:buClr>
                <a:srgbClr val="484B46"/>
              </a:buClr>
              <a:buSzPts val="1200"/>
              <a:buChar char="○"/>
            </a:pPr>
            <a:r>
              <a:rPr b="1" lang="en-US" sz="1200">
                <a:solidFill>
                  <a:srgbClr val="493637"/>
                </a:solidFill>
                <a:highlight>
                  <a:schemeClr val="lt1"/>
                </a:highlight>
              </a:rPr>
              <a:t>Wadatika: </a:t>
            </a:r>
            <a:r>
              <a:rPr lang="en-US" sz="1200">
                <a:solidFill>
                  <a:srgbClr val="493637"/>
                </a:solidFill>
              </a:rPr>
              <a:t>the Burns-Paiute language </a:t>
            </a:r>
            <a:endParaRPr sz="1200">
              <a:solidFill>
                <a:srgbClr val="493637"/>
              </a:solidFill>
            </a:endParaRPr>
          </a:p>
          <a:p>
            <a:pPr indent="-304800" lvl="1" marL="914400" rtl="0" algn="l">
              <a:lnSpc>
                <a:spcPct val="150000"/>
              </a:lnSpc>
              <a:spcBef>
                <a:spcPts val="0"/>
              </a:spcBef>
              <a:spcAft>
                <a:spcPts val="0"/>
              </a:spcAft>
              <a:buClr>
                <a:srgbClr val="493637"/>
              </a:buClr>
              <a:buSzPts val="1200"/>
              <a:buChar char="○"/>
            </a:pPr>
            <a:r>
              <a:rPr b="1" lang="en-US" sz="1200">
                <a:solidFill>
                  <a:srgbClr val="493637"/>
                </a:solidFill>
              </a:rPr>
              <a:t>chinuk wawa:</a:t>
            </a:r>
            <a:r>
              <a:rPr lang="en-US" sz="1200">
                <a:solidFill>
                  <a:srgbClr val="493637"/>
                </a:solidFill>
              </a:rPr>
              <a:t> the language of the ancestors of the Confederated Tribes of the Grand Ronde, the Siletz tribe, and other Native Tribes.</a:t>
            </a:r>
            <a:endParaRPr sz="1200">
              <a:solidFill>
                <a:srgbClr val="493637"/>
              </a:solidFill>
            </a:endParaRPr>
          </a:p>
        </p:txBody>
      </p:sp>
      <p:sp>
        <p:nvSpPr>
          <p:cNvPr id="199" name="Google Shape;199;p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4" name="Shape 204"/>
        <p:cNvGrpSpPr/>
        <p:nvPr/>
      </p:nvGrpSpPr>
      <p:grpSpPr>
        <a:xfrm>
          <a:off x="0" y="0"/>
          <a:ext cx="0" cy="0"/>
          <a:chOff x="0" y="0"/>
          <a:chExt cx="0" cy="0"/>
        </a:xfrm>
      </p:grpSpPr>
      <p:sp>
        <p:nvSpPr>
          <p:cNvPr id="205" name="Google Shape;205;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06" name="Google Shape;206;p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228600" lvl="0" marL="457200" rtl="0" algn="l">
              <a:lnSpc>
                <a:spcPct val="115000"/>
              </a:lnSpc>
              <a:spcBef>
                <a:spcPts val="0"/>
              </a:spcBef>
              <a:spcAft>
                <a:spcPts val="0"/>
              </a:spcAft>
              <a:buClr>
                <a:schemeClr val="dk1"/>
              </a:buClr>
              <a:buSzPts val="1100"/>
              <a:buNone/>
            </a:pPr>
            <a:r>
              <a:t/>
            </a:r>
            <a:endParaRPr sz="1200">
              <a:latin typeface="Arial"/>
              <a:ea typeface="Arial"/>
              <a:cs typeface="Arial"/>
              <a:sym typeface="Arial"/>
            </a:endParaRPr>
          </a:p>
          <a:p>
            <a:pPr indent="0" lvl="0" marL="0" rtl="0" algn="l">
              <a:lnSpc>
                <a:spcPct val="100000"/>
              </a:lnSpc>
              <a:spcBef>
                <a:spcPts val="0"/>
              </a:spcBef>
              <a:spcAft>
                <a:spcPts val="0"/>
              </a:spcAft>
              <a:buSzPts val="1400"/>
              <a:buNone/>
            </a:pPr>
            <a:r>
              <a:rPr lang="en-US" sz="1200"/>
              <a:t>Can you find the Confederated Tribes of the Siletz Indians Reservation on the map?</a:t>
            </a:r>
            <a:endParaRPr sz="1200"/>
          </a:p>
          <a:p>
            <a:pPr indent="0" lvl="0" marL="0" rtl="0" algn="l">
              <a:lnSpc>
                <a:spcPct val="100000"/>
              </a:lnSpc>
              <a:spcBef>
                <a:spcPts val="0"/>
              </a:spcBef>
              <a:spcAft>
                <a:spcPts val="0"/>
              </a:spcAft>
              <a:buSzPts val="1400"/>
              <a:buNone/>
            </a:pPr>
            <a:r>
              <a:t/>
            </a:r>
            <a:endParaRPr sz="1200"/>
          </a:p>
          <a:p>
            <a:pPr indent="0" lvl="0" marL="0" rtl="0" algn="l">
              <a:lnSpc>
                <a:spcPct val="115000"/>
              </a:lnSpc>
              <a:spcBef>
                <a:spcPts val="1200"/>
              </a:spcBef>
              <a:spcAft>
                <a:spcPts val="0"/>
              </a:spcAft>
              <a:buClr>
                <a:schemeClr val="dk1"/>
              </a:buClr>
              <a:buSzPts val="1100"/>
              <a:buFont typeface="Arial"/>
              <a:buNone/>
            </a:pPr>
            <a:r>
              <a:rPr lang="en-US" sz="1200">
                <a:latin typeface="Arial"/>
                <a:ea typeface="Arial"/>
                <a:cs typeface="Arial"/>
                <a:sym typeface="Arial"/>
              </a:rPr>
              <a:t>The Confederated Tribes of the Siletz Indians</a:t>
            </a:r>
            <a:r>
              <a:rPr lang="en-US" sz="1200"/>
              <a:t> </a:t>
            </a:r>
            <a:r>
              <a:rPr lang="en-US" sz="1200">
                <a:solidFill>
                  <a:srgbClr val="1A1A1A"/>
                </a:solidFill>
              </a:rPr>
              <a:t>are the most diverse confederation of Tribes and Bands on a single reservation in the United States. Their ancestors spoke 10 completely different languages, each with multiple dialects! (from Siletz official website https://ctsi.nsn.us/)</a:t>
            </a:r>
            <a:endParaRPr sz="1200"/>
          </a:p>
          <a:p>
            <a:pPr indent="0" lvl="0" marL="0" rtl="0" algn="l">
              <a:lnSpc>
                <a:spcPct val="115000"/>
              </a:lnSpc>
              <a:spcBef>
                <a:spcPts val="1200"/>
              </a:spcBef>
              <a:spcAft>
                <a:spcPts val="0"/>
              </a:spcAft>
              <a:buClr>
                <a:schemeClr val="dk1"/>
              </a:buClr>
              <a:buSzPts val="1100"/>
              <a:buFont typeface="Arial"/>
              <a:buNone/>
            </a:pPr>
            <a:r>
              <a:t/>
            </a:r>
            <a:endParaRPr sz="1200"/>
          </a:p>
          <a:p>
            <a:pPr indent="0" lvl="0" marL="0" rtl="0" algn="l">
              <a:lnSpc>
                <a:spcPct val="100000"/>
              </a:lnSpc>
              <a:spcBef>
                <a:spcPts val="1200"/>
              </a:spcBef>
              <a:spcAft>
                <a:spcPts val="0"/>
              </a:spcAft>
              <a:buSzPts val="1400"/>
              <a:buNone/>
            </a:pPr>
            <a:r>
              <a:t/>
            </a:r>
            <a:endParaRPr sz="1200"/>
          </a:p>
        </p:txBody>
      </p:sp>
      <p:sp>
        <p:nvSpPr>
          <p:cNvPr id="207" name="Google Shape;207;p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3" name="Shape 213"/>
        <p:cNvGrpSpPr/>
        <p:nvPr/>
      </p:nvGrpSpPr>
      <p:grpSpPr>
        <a:xfrm>
          <a:off x="0" y="0"/>
          <a:ext cx="0" cy="0"/>
          <a:chOff x="0" y="0"/>
          <a:chExt cx="0" cy="0"/>
        </a:xfrm>
      </p:grpSpPr>
      <p:sp>
        <p:nvSpPr>
          <p:cNvPr id="214" name="Google Shape;214;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15" name="Google Shape;215;p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1200"/>
              </a:spcBef>
              <a:spcAft>
                <a:spcPts val="0"/>
              </a:spcAft>
              <a:buSzPts val="1400"/>
              <a:buNone/>
            </a:pPr>
            <a:r>
              <a:rPr lang="en-US" sz="1200">
                <a:latin typeface="Arial"/>
                <a:ea typeface="Arial"/>
                <a:cs typeface="Arial"/>
                <a:sym typeface="Arial"/>
              </a:rPr>
              <a:t>The Burns Paiute Tribe</a:t>
            </a:r>
            <a:r>
              <a:rPr lang="en-US" sz="1200"/>
              <a:t> </a:t>
            </a:r>
            <a:r>
              <a:rPr lang="en-US" sz="1200">
                <a:solidFill>
                  <a:srgbClr val="1A1A1A"/>
                </a:solidFill>
              </a:rPr>
              <a:t> </a:t>
            </a:r>
            <a:r>
              <a:rPr lang="en-US" sz="1200"/>
              <a:t>Burns Paiute Tribe is primarily comprised of the descendants of the Wadatika Band of Northern Paiutes. These tribal members did not start using English as a first language until the 1960s, so many traditional cultural practices and language have remained strong. (paraphrased from https://burnspaiute-nsn.gov/about-the-tribe/) </a:t>
            </a:r>
            <a:endParaRPr/>
          </a:p>
          <a:p>
            <a:pPr indent="0" lvl="0" marL="0" rtl="0" algn="l">
              <a:lnSpc>
                <a:spcPct val="100000"/>
              </a:lnSpc>
              <a:spcBef>
                <a:spcPts val="1200"/>
              </a:spcBef>
              <a:spcAft>
                <a:spcPts val="0"/>
              </a:spcAft>
              <a:buSzPts val="1400"/>
              <a:buNone/>
            </a:pPr>
            <a:r>
              <a:t/>
            </a:r>
            <a:endParaRPr sz="1200"/>
          </a:p>
          <a:p>
            <a:pPr indent="0" lvl="0" marL="0" rtl="0" algn="l">
              <a:lnSpc>
                <a:spcPct val="100000"/>
              </a:lnSpc>
              <a:spcBef>
                <a:spcPts val="1200"/>
              </a:spcBef>
              <a:spcAft>
                <a:spcPts val="0"/>
              </a:spcAft>
              <a:buSzPts val="1400"/>
              <a:buNone/>
            </a:pPr>
            <a:r>
              <a:rPr lang="en-US" sz="1200"/>
              <a:t>Can you find the Burns Paiute Tribe Reservation on the map?</a:t>
            </a:r>
            <a:endParaRPr/>
          </a:p>
          <a:p>
            <a:pPr indent="0" lvl="0" marL="0" rtl="0" algn="l">
              <a:lnSpc>
                <a:spcPct val="100000"/>
              </a:lnSpc>
              <a:spcBef>
                <a:spcPts val="0"/>
              </a:spcBef>
              <a:spcAft>
                <a:spcPts val="0"/>
              </a:spcAft>
              <a:buSzPts val="1400"/>
              <a:buNone/>
            </a:pPr>
            <a:r>
              <a:t/>
            </a:r>
            <a:endParaRPr sz="1200"/>
          </a:p>
          <a:p>
            <a:pPr indent="0" lvl="0" marL="0" rtl="0" algn="l">
              <a:lnSpc>
                <a:spcPct val="100000"/>
              </a:lnSpc>
              <a:spcBef>
                <a:spcPts val="0"/>
              </a:spcBef>
              <a:spcAft>
                <a:spcPts val="0"/>
              </a:spcAft>
              <a:buSzPts val="1400"/>
              <a:buNone/>
            </a:pPr>
            <a:r>
              <a:rPr lang="en-US" sz="1200"/>
              <a:t>Today, we will learn how the Burns Paiute tribe is working to sustain their language.</a:t>
            </a:r>
            <a:endParaRPr/>
          </a:p>
          <a:p>
            <a:pPr indent="0" lvl="0" marL="0" rtl="0" algn="l">
              <a:lnSpc>
                <a:spcPct val="115000"/>
              </a:lnSpc>
              <a:spcBef>
                <a:spcPts val="1200"/>
              </a:spcBef>
              <a:spcAft>
                <a:spcPts val="0"/>
              </a:spcAft>
              <a:buClr>
                <a:schemeClr val="dk1"/>
              </a:buClr>
              <a:buSzPts val="1100"/>
              <a:buFont typeface="Arial"/>
              <a:buNone/>
            </a:pPr>
            <a:r>
              <a:t/>
            </a:r>
            <a:endParaRPr sz="1200"/>
          </a:p>
          <a:p>
            <a:pPr indent="0" lvl="0" marL="0" rtl="0" algn="l">
              <a:lnSpc>
                <a:spcPct val="100000"/>
              </a:lnSpc>
              <a:spcBef>
                <a:spcPts val="1200"/>
              </a:spcBef>
              <a:spcAft>
                <a:spcPts val="0"/>
              </a:spcAft>
              <a:buSzPts val="1400"/>
              <a:buNone/>
            </a:pPr>
            <a:r>
              <a:t/>
            </a:r>
            <a:endParaRPr sz="1200"/>
          </a:p>
        </p:txBody>
      </p:sp>
      <p:sp>
        <p:nvSpPr>
          <p:cNvPr id="216" name="Google Shape;216;p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2" name="Shape 222"/>
        <p:cNvGrpSpPr/>
        <p:nvPr/>
      </p:nvGrpSpPr>
      <p:grpSpPr>
        <a:xfrm>
          <a:off x="0" y="0"/>
          <a:ext cx="0" cy="0"/>
          <a:chOff x="0" y="0"/>
          <a:chExt cx="0" cy="0"/>
        </a:xfrm>
      </p:grpSpPr>
      <p:sp>
        <p:nvSpPr>
          <p:cNvPr id="223" name="Google Shape;223;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24" name="Google Shape;224;p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1200"/>
              </a:spcBef>
              <a:spcAft>
                <a:spcPts val="0"/>
              </a:spcAft>
              <a:buSzPts val="1400"/>
              <a:buNone/>
            </a:pPr>
            <a:r>
              <a:rPr lang="en-US" sz="1200">
                <a:latin typeface="Arial"/>
                <a:ea typeface="Arial"/>
                <a:cs typeface="Arial"/>
                <a:sym typeface="Arial"/>
              </a:rPr>
              <a:t>The Confederated Tribes of Grand Ronde</a:t>
            </a:r>
            <a:r>
              <a:rPr lang="en-US" sz="1200"/>
              <a:t> </a:t>
            </a:r>
            <a:r>
              <a:rPr lang="en-US" sz="1200">
                <a:solidFill>
                  <a:srgbClr val="1A1A1A"/>
                </a:solidFill>
              </a:rPr>
              <a:t>includes over 30 tribes and bands from Western Oregon, Northern California, and Southwest Washington. Many of their ancestors used a language called chinuk wawa that we will learn about today.</a:t>
            </a:r>
            <a:endParaRPr sz="1200"/>
          </a:p>
          <a:p>
            <a:pPr indent="0" lvl="0" marL="0" rtl="0" algn="l">
              <a:lnSpc>
                <a:spcPct val="100000"/>
              </a:lnSpc>
              <a:spcBef>
                <a:spcPts val="1200"/>
              </a:spcBef>
              <a:spcAft>
                <a:spcPts val="0"/>
              </a:spcAft>
              <a:buClr>
                <a:schemeClr val="dk1"/>
              </a:buClr>
              <a:buSzPts val="1100"/>
              <a:buFont typeface="Arial"/>
              <a:buNone/>
            </a:pPr>
            <a:r>
              <a:t/>
            </a:r>
            <a:endParaRPr sz="1200"/>
          </a:p>
          <a:p>
            <a:pPr indent="0" lvl="0" marL="0" rtl="0" algn="l">
              <a:lnSpc>
                <a:spcPct val="100000"/>
              </a:lnSpc>
              <a:spcBef>
                <a:spcPts val="1200"/>
              </a:spcBef>
              <a:spcAft>
                <a:spcPts val="0"/>
              </a:spcAft>
              <a:buClr>
                <a:schemeClr val="dk1"/>
              </a:buClr>
              <a:buSzPts val="1100"/>
              <a:buFont typeface="Arial"/>
              <a:buNone/>
            </a:pPr>
            <a:r>
              <a:rPr lang="en-US" sz="1200"/>
              <a:t>Can you find the Confederated Tribes of Grand Ronde on the map?</a:t>
            </a:r>
            <a:endParaRPr/>
          </a:p>
          <a:p>
            <a:pPr indent="0" lvl="0" marL="0" rtl="0" algn="l">
              <a:lnSpc>
                <a:spcPct val="100000"/>
              </a:lnSpc>
              <a:spcBef>
                <a:spcPts val="0"/>
              </a:spcBef>
              <a:spcAft>
                <a:spcPts val="0"/>
              </a:spcAft>
              <a:buClr>
                <a:schemeClr val="dk1"/>
              </a:buClr>
              <a:buSzPts val="1100"/>
              <a:buFont typeface="Arial"/>
              <a:buNone/>
            </a:pPr>
            <a:r>
              <a:t/>
            </a:r>
            <a:endParaRPr sz="1200"/>
          </a:p>
          <a:p>
            <a:pPr indent="0" lvl="0" marL="0" rtl="0" algn="l">
              <a:lnSpc>
                <a:spcPct val="100000"/>
              </a:lnSpc>
              <a:spcBef>
                <a:spcPts val="0"/>
              </a:spcBef>
              <a:spcAft>
                <a:spcPts val="0"/>
              </a:spcAft>
              <a:buClr>
                <a:schemeClr val="dk1"/>
              </a:buClr>
              <a:buSzPts val="1100"/>
              <a:buFont typeface="Arial"/>
              <a:buNone/>
            </a:pPr>
            <a:r>
              <a:rPr lang="en-US" sz="1200"/>
              <a:t>Today, we will learn how the Confederated Tribes of Grand Ronde are working to sustain their language.</a:t>
            </a:r>
            <a:endParaRPr sz="1200">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t/>
            </a:r>
            <a:endParaRPr sz="1200"/>
          </a:p>
          <a:p>
            <a:pPr indent="0" lvl="0" marL="0" rtl="0" algn="l">
              <a:lnSpc>
                <a:spcPct val="100000"/>
              </a:lnSpc>
              <a:spcBef>
                <a:spcPts val="1200"/>
              </a:spcBef>
              <a:spcAft>
                <a:spcPts val="0"/>
              </a:spcAft>
              <a:buSzPts val="1400"/>
              <a:buNone/>
            </a:pPr>
            <a:r>
              <a:t/>
            </a:r>
            <a:endParaRPr sz="1200"/>
          </a:p>
        </p:txBody>
      </p:sp>
      <p:sp>
        <p:nvSpPr>
          <p:cNvPr id="225" name="Google Shape;225;p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1" name="Shape 231"/>
        <p:cNvGrpSpPr/>
        <p:nvPr/>
      </p:nvGrpSpPr>
      <p:grpSpPr>
        <a:xfrm>
          <a:off x="0" y="0"/>
          <a:ext cx="0" cy="0"/>
          <a:chOff x="0" y="0"/>
          <a:chExt cx="0" cy="0"/>
        </a:xfrm>
      </p:grpSpPr>
      <p:sp>
        <p:nvSpPr>
          <p:cNvPr id="232" name="Google Shape;232;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33" name="Google Shape;233;p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34" name="Google Shape;234;p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jpg"/><Relationship Id="rId3" Type="http://schemas.openxmlformats.org/officeDocument/2006/relationships/image" Target="../media/image7.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jpg"/><Relationship Id="rId3" Type="http://schemas.openxmlformats.org/officeDocument/2006/relationships/image" Target="../media/image7.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jpg"/><Relationship Id="rId3" Type="http://schemas.openxmlformats.org/officeDocument/2006/relationships/image" Target="../media/image7.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jpg"/><Relationship Id="rId3" Type="http://schemas.openxmlformats.org/officeDocument/2006/relationships/image" Target="../media/image7.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p:cSld name="Title Slide">
    <p:bg>
      <p:bgPr>
        <a:solidFill>
          <a:srgbClr val="FFFFFF"/>
        </a:solidFill>
      </p:bgPr>
    </p:bg>
    <p:spTree>
      <p:nvGrpSpPr>
        <p:cNvPr id="10" name="Shape 10"/>
        <p:cNvGrpSpPr/>
        <p:nvPr/>
      </p:nvGrpSpPr>
      <p:grpSpPr>
        <a:xfrm>
          <a:off x="0" y="0"/>
          <a:ext cx="0" cy="0"/>
          <a:chOff x="0" y="0"/>
          <a:chExt cx="0" cy="0"/>
        </a:xfrm>
      </p:grpSpPr>
      <p:pic>
        <p:nvPicPr>
          <p:cNvPr id="11" name="Google Shape;11;p2"/>
          <p:cNvPicPr preferRelativeResize="0"/>
          <p:nvPr/>
        </p:nvPicPr>
        <p:blipFill rotWithShape="1">
          <a:blip r:embed="rId2">
            <a:alphaModFix amt="85000"/>
          </a:blip>
          <a:srcRect b="0" l="33563" r="40777" t="0"/>
          <a:stretch/>
        </p:blipFill>
        <p:spPr>
          <a:xfrm flipH="1">
            <a:off x="0" y="-2"/>
            <a:ext cx="7047571" cy="13732510"/>
          </a:xfrm>
          <a:prstGeom prst="rect">
            <a:avLst/>
          </a:prstGeom>
          <a:noFill/>
          <a:ln>
            <a:noFill/>
          </a:ln>
        </p:spPr>
      </p:pic>
      <p:sp>
        <p:nvSpPr>
          <p:cNvPr id="12" name="Google Shape;12;p2"/>
          <p:cNvSpPr/>
          <p:nvPr/>
        </p:nvSpPr>
        <p:spPr>
          <a:xfrm flipH="1" rot="5400000">
            <a:off x="14918679" y="87556"/>
            <a:ext cx="1159728" cy="16908553"/>
          </a:xfrm>
          <a:prstGeom prst="rect">
            <a:avLst/>
          </a:prstGeom>
          <a:solidFill>
            <a:schemeClr val="dk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3" name="Google Shape;13;p2"/>
          <p:cNvSpPr txBox="1"/>
          <p:nvPr>
            <p:ph type="ctrTitle"/>
          </p:nvPr>
        </p:nvSpPr>
        <p:spPr>
          <a:xfrm>
            <a:off x="8303882" y="3771484"/>
            <a:ext cx="14355396" cy="2957710"/>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chemeClr val="dk1"/>
              </a:buClr>
              <a:buSzPts val="12000"/>
              <a:buFont typeface="Calibri"/>
              <a:buNone/>
              <a:defRPr b="1" i="0" sz="120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14" name="Google Shape;14;p2"/>
          <p:cNvSpPr txBox="1"/>
          <p:nvPr>
            <p:ph idx="1" type="subTitle"/>
          </p:nvPr>
        </p:nvSpPr>
        <p:spPr>
          <a:xfrm>
            <a:off x="8286579" y="7978750"/>
            <a:ext cx="14261187" cy="1120645"/>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2000"/>
              </a:spcBef>
              <a:spcAft>
                <a:spcPts val="0"/>
              </a:spcAft>
              <a:buClr>
                <a:srgbClr val="FFFFFF"/>
              </a:buClr>
              <a:buSzPts val="4000"/>
              <a:buFont typeface="Arial"/>
              <a:buNone/>
              <a:defRPr b="1" i="0" sz="4000" u="none" cap="none" strike="noStrike">
                <a:solidFill>
                  <a:srgbClr val="FFFFFF"/>
                </a:solidFill>
                <a:latin typeface="Arial"/>
                <a:ea typeface="Arial"/>
                <a:cs typeface="Arial"/>
                <a:sym typeface="Arial"/>
              </a:defRPr>
            </a:lvl1pPr>
            <a:lvl2pPr lvl="1" marR="0" rtl="0" algn="ctr">
              <a:lnSpc>
                <a:spcPct val="90000"/>
              </a:lnSpc>
              <a:spcBef>
                <a:spcPts val="1000"/>
              </a:spcBef>
              <a:spcAft>
                <a:spcPts val="0"/>
              </a:spcAft>
              <a:buClr>
                <a:schemeClr val="dk1"/>
              </a:buClr>
              <a:buSzPts val="4000"/>
              <a:buFont typeface="Arial"/>
              <a:buNone/>
              <a:defRPr b="0" i="0" sz="4000" u="none" cap="none" strike="noStrike">
                <a:solidFill>
                  <a:schemeClr val="dk1"/>
                </a:solidFill>
                <a:latin typeface="Calibri"/>
                <a:ea typeface="Calibri"/>
                <a:cs typeface="Calibri"/>
                <a:sym typeface="Calibri"/>
              </a:defRPr>
            </a:lvl2pPr>
            <a:lvl3pPr lvl="2" marR="0" rtl="0" algn="ctr">
              <a:lnSpc>
                <a:spcPct val="90000"/>
              </a:lnSpc>
              <a:spcBef>
                <a:spcPts val="1000"/>
              </a:spcBef>
              <a:spcAft>
                <a:spcPts val="0"/>
              </a:spcAft>
              <a:buClr>
                <a:schemeClr val="dk1"/>
              </a:buClr>
              <a:buSzPts val="3600"/>
              <a:buFont typeface="Arial"/>
              <a:buNone/>
              <a:defRPr b="0" i="0" sz="3600" u="none" cap="none" strike="noStrike">
                <a:solidFill>
                  <a:schemeClr val="dk1"/>
                </a:solidFill>
                <a:latin typeface="Calibri"/>
                <a:ea typeface="Calibri"/>
                <a:cs typeface="Calibri"/>
                <a:sym typeface="Calibri"/>
              </a:defRPr>
            </a:lvl3pPr>
            <a:lvl4pPr lvl="3" marR="0" rtl="0" algn="ctr">
              <a:lnSpc>
                <a:spcPct val="90000"/>
              </a:lnSpc>
              <a:spcBef>
                <a:spcPts val="1000"/>
              </a:spcBef>
              <a:spcAft>
                <a:spcPts val="0"/>
              </a:spcAft>
              <a:buClr>
                <a:schemeClr val="dk1"/>
              </a:buClr>
              <a:buSzPts val="3200"/>
              <a:buFont typeface="Arial"/>
              <a:buNone/>
              <a:defRPr b="0" i="0" sz="3200" u="none" cap="none" strike="noStrike">
                <a:solidFill>
                  <a:schemeClr val="dk1"/>
                </a:solidFill>
                <a:latin typeface="Calibri"/>
                <a:ea typeface="Calibri"/>
                <a:cs typeface="Calibri"/>
                <a:sym typeface="Calibri"/>
              </a:defRPr>
            </a:lvl4pPr>
            <a:lvl5pPr lvl="4" marR="0" rtl="0" algn="ctr">
              <a:lnSpc>
                <a:spcPct val="90000"/>
              </a:lnSpc>
              <a:spcBef>
                <a:spcPts val="1000"/>
              </a:spcBef>
              <a:spcAft>
                <a:spcPts val="0"/>
              </a:spcAft>
              <a:buClr>
                <a:schemeClr val="dk1"/>
              </a:buClr>
              <a:buSzPts val="3200"/>
              <a:buFont typeface="Arial"/>
              <a:buNone/>
              <a:defRPr b="0" i="0" sz="3200" u="none" cap="none" strike="noStrike">
                <a:solidFill>
                  <a:schemeClr val="dk1"/>
                </a:solidFill>
                <a:latin typeface="Calibri"/>
                <a:ea typeface="Calibri"/>
                <a:cs typeface="Calibri"/>
                <a:sym typeface="Calibri"/>
              </a:defRPr>
            </a:lvl5pPr>
            <a:lvl6pPr lvl="5" marR="0" rtl="0" algn="ctr">
              <a:lnSpc>
                <a:spcPct val="90000"/>
              </a:lnSpc>
              <a:spcBef>
                <a:spcPts val="1000"/>
              </a:spcBef>
              <a:spcAft>
                <a:spcPts val="0"/>
              </a:spcAft>
              <a:buClr>
                <a:schemeClr val="dk1"/>
              </a:buClr>
              <a:buSzPts val="3200"/>
              <a:buFont typeface="Arial"/>
              <a:buNone/>
              <a:defRPr b="0" i="0" sz="3200" u="none" cap="none" strike="noStrike">
                <a:solidFill>
                  <a:schemeClr val="dk1"/>
                </a:solidFill>
                <a:latin typeface="Calibri"/>
                <a:ea typeface="Calibri"/>
                <a:cs typeface="Calibri"/>
                <a:sym typeface="Calibri"/>
              </a:defRPr>
            </a:lvl6pPr>
            <a:lvl7pPr lvl="6" marR="0" rtl="0" algn="ctr">
              <a:lnSpc>
                <a:spcPct val="90000"/>
              </a:lnSpc>
              <a:spcBef>
                <a:spcPts val="1000"/>
              </a:spcBef>
              <a:spcAft>
                <a:spcPts val="0"/>
              </a:spcAft>
              <a:buClr>
                <a:schemeClr val="dk1"/>
              </a:buClr>
              <a:buSzPts val="3200"/>
              <a:buFont typeface="Arial"/>
              <a:buNone/>
              <a:defRPr b="0" i="0" sz="3200" u="none" cap="none" strike="noStrike">
                <a:solidFill>
                  <a:schemeClr val="dk1"/>
                </a:solidFill>
                <a:latin typeface="Calibri"/>
                <a:ea typeface="Calibri"/>
                <a:cs typeface="Calibri"/>
                <a:sym typeface="Calibri"/>
              </a:defRPr>
            </a:lvl7pPr>
            <a:lvl8pPr lvl="7" marR="0" rtl="0" algn="ctr">
              <a:lnSpc>
                <a:spcPct val="90000"/>
              </a:lnSpc>
              <a:spcBef>
                <a:spcPts val="1000"/>
              </a:spcBef>
              <a:spcAft>
                <a:spcPts val="0"/>
              </a:spcAft>
              <a:buClr>
                <a:schemeClr val="dk1"/>
              </a:buClr>
              <a:buSzPts val="3200"/>
              <a:buFont typeface="Arial"/>
              <a:buNone/>
              <a:defRPr b="0" i="0" sz="3200" u="none" cap="none" strike="noStrike">
                <a:solidFill>
                  <a:schemeClr val="dk1"/>
                </a:solidFill>
                <a:latin typeface="Calibri"/>
                <a:ea typeface="Calibri"/>
                <a:cs typeface="Calibri"/>
                <a:sym typeface="Calibri"/>
              </a:defRPr>
            </a:lvl8pPr>
            <a:lvl9pPr lvl="8" marR="0" rtl="0" algn="ctr">
              <a:lnSpc>
                <a:spcPct val="90000"/>
              </a:lnSpc>
              <a:spcBef>
                <a:spcPts val="1000"/>
              </a:spcBef>
              <a:spcAft>
                <a:spcPts val="0"/>
              </a:spcAft>
              <a:buClr>
                <a:schemeClr val="dk1"/>
              </a:buClr>
              <a:buSzPts val="3200"/>
              <a:buFont typeface="Arial"/>
              <a:buNone/>
              <a:defRPr b="0" i="0" sz="3200" u="none" cap="none" strike="noStrike">
                <a:solidFill>
                  <a:schemeClr val="dk1"/>
                </a:solidFill>
                <a:latin typeface="Calibri"/>
                <a:ea typeface="Calibri"/>
                <a:cs typeface="Calibri"/>
                <a:sym typeface="Calibri"/>
              </a:defRPr>
            </a:lvl9pPr>
          </a:lstStyle>
          <a:p/>
        </p:txBody>
      </p:sp>
      <p:sp>
        <p:nvSpPr>
          <p:cNvPr id="15" name="Google Shape;15;p2"/>
          <p:cNvSpPr txBox="1"/>
          <p:nvPr>
            <p:ph idx="2" type="body"/>
          </p:nvPr>
        </p:nvSpPr>
        <p:spPr>
          <a:xfrm>
            <a:off x="20106271" y="1090718"/>
            <a:ext cx="3788229" cy="789992"/>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90000"/>
              </a:lnSpc>
              <a:spcBef>
                <a:spcPts val="2000"/>
              </a:spcBef>
              <a:spcAft>
                <a:spcPts val="0"/>
              </a:spcAft>
              <a:buClr>
                <a:schemeClr val="lt1"/>
              </a:buClr>
              <a:buSzPts val="3200"/>
              <a:buFont typeface="Arial"/>
              <a:buNone/>
              <a:defRPr b="1" i="0" sz="3200" u="none" cap="none" strike="noStrike">
                <a:solidFill>
                  <a:schemeClr val="lt1"/>
                </a:solidFill>
                <a:latin typeface="Arial"/>
                <a:ea typeface="Arial"/>
                <a:cs typeface="Arial"/>
                <a:sym typeface="Arial"/>
              </a:defRPr>
            </a:lvl1pPr>
            <a:lvl2pPr indent="-406400" lvl="1" marL="9144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Noto Sans"/>
                <a:ea typeface="Noto Sans"/>
                <a:cs typeface="Noto Sans"/>
                <a:sym typeface="Noto Sans"/>
              </a:defRPr>
            </a:lvl2pPr>
            <a:lvl3pPr indent="-406400" lvl="2" marL="13716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Noto Sans"/>
                <a:ea typeface="Noto Sans"/>
                <a:cs typeface="Noto Sans"/>
                <a:sym typeface="Noto Sans"/>
              </a:defRPr>
            </a:lvl3pPr>
            <a:lvl4pPr indent="-406400" lvl="3" marL="18288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Noto Sans"/>
                <a:ea typeface="Noto Sans"/>
                <a:cs typeface="Noto Sans"/>
                <a:sym typeface="Noto Sans"/>
              </a:defRPr>
            </a:lvl4pPr>
            <a:lvl5pPr indent="-406400" lvl="4" marL="22860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Noto Sans"/>
                <a:ea typeface="Noto Sans"/>
                <a:cs typeface="Noto Sans"/>
                <a:sym typeface="Noto Sans"/>
              </a:defRPr>
            </a:lvl5pPr>
            <a:lvl6pPr indent="-457200" lvl="5" marL="2743200" marR="0" rtl="0" algn="l">
              <a:lnSpc>
                <a:spcPct val="90000"/>
              </a:lnSpc>
              <a:spcBef>
                <a:spcPts val="1000"/>
              </a:spcBef>
              <a:spcAft>
                <a:spcPts val="0"/>
              </a:spcAft>
              <a:buClr>
                <a:schemeClr val="dk1"/>
              </a:buClr>
              <a:buSzPts val="3600"/>
              <a:buFont typeface="Arial"/>
              <a:buChar char="•"/>
              <a:defRPr b="0" i="0" sz="3600" u="none" cap="none" strike="noStrike">
                <a:solidFill>
                  <a:schemeClr val="dk1"/>
                </a:solidFill>
                <a:latin typeface="Calibri"/>
                <a:ea typeface="Calibri"/>
                <a:cs typeface="Calibri"/>
                <a:sym typeface="Calibri"/>
              </a:defRPr>
            </a:lvl6pPr>
            <a:lvl7pPr indent="-457200" lvl="6" marL="3200400" marR="0" rtl="0" algn="l">
              <a:lnSpc>
                <a:spcPct val="90000"/>
              </a:lnSpc>
              <a:spcBef>
                <a:spcPts val="1000"/>
              </a:spcBef>
              <a:spcAft>
                <a:spcPts val="0"/>
              </a:spcAft>
              <a:buClr>
                <a:schemeClr val="dk1"/>
              </a:buClr>
              <a:buSzPts val="3600"/>
              <a:buFont typeface="Arial"/>
              <a:buChar char="•"/>
              <a:defRPr b="0" i="0" sz="3600" u="none" cap="none" strike="noStrike">
                <a:solidFill>
                  <a:schemeClr val="dk1"/>
                </a:solidFill>
                <a:latin typeface="Calibri"/>
                <a:ea typeface="Calibri"/>
                <a:cs typeface="Calibri"/>
                <a:sym typeface="Calibri"/>
              </a:defRPr>
            </a:lvl7pPr>
            <a:lvl8pPr indent="-457200" lvl="7" marL="3657600" marR="0" rtl="0" algn="l">
              <a:lnSpc>
                <a:spcPct val="90000"/>
              </a:lnSpc>
              <a:spcBef>
                <a:spcPts val="1000"/>
              </a:spcBef>
              <a:spcAft>
                <a:spcPts val="0"/>
              </a:spcAft>
              <a:buClr>
                <a:schemeClr val="dk1"/>
              </a:buClr>
              <a:buSzPts val="3600"/>
              <a:buFont typeface="Arial"/>
              <a:buChar char="•"/>
              <a:defRPr b="0" i="0" sz="3600" u="none" cap="none" strike="noStrike">
                <a:solidFill>
                  <a:schemeClr val="dk1"/>
                </a:solidFill>
                <a:latin typeface="Calibri"/>
                <a:ea typeface="Calibri"/>
                <a:cs typeface="Calibri"/>
                <a:sym typeface="Calibri"/>
              </a:defRPr>
            </a:lvl8pPr>
            <a:lvl9pPr indent="-457200" lvl="8" marL="4114800" marR="0" rtl="0" algn="l">
              <a:lnSpc>
                <a:spcPct val="90000"/>
              </a:lnSpc>
              <a:spcBef>
                <a:spcPts val="1000"/>
              </a:spcBef>
              <a:spcAft>
                <a:spcPts val="0"/>
              </a:spcAft>
              <a:buClr>
                <a:schemeClr val="dk1"/>
              </a:buClr>
              <a:buSzPts val="3600"/>
              <a:buFont typeface="Arial"/>
              <a:buChar char="•"/>
              <a:defRPr b="0" i="0" sz="3600" u="none" cap="none" strike="noStrike">
                <a:solidFill>
                  <a:schemeClr val="dk1"/>
                </a:solidFill>
                <a:latin typeface="Calibri"/>
                <a:ea typeface="Calibri"/>
                <a:cs typeface="Calibri"/>
                <a:sym typeface="Calibri"/>
              </a:defRPr>
            </a:lvl9pPr>
          </a:lstStyle>
          <a:p/>
        </p:txBody>
      </p:sp>
      <p:sp>
        <p:nvSpPr>
          <p:cNvPr id="16" name="Google Shape;16;p2"/>
          <p:cNvSpPr/>
          <p:nvPr/>
        </p:nvSpPr>
        <p:spPr>
          <a:xfrm>
            <a:off x="457200" y="457200"/>
            <a:ext cx="23472648" cy="12801600"/>
          </a:xfrm>
          <a:prstGeom prst="rect">
            <a:avLst/>
          </a:prstGeom>
          <a:noFill/>
          <a:ln cap="flat" cmpd="sng" w="2857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pic>
        <p:nvPicPr>
          <p:cNvPr descr="A logo with text on it&#10;&#10;Description automatically generated" id="17" name="Google Shape;17;p2"/>
          <p:cNvPicPr preferRelativeResize="0"/>
          <p:nvPr/>
        </p:nvPicPr>
        <p:blipFill rotWithShape="1">
          <a:blip r:embed="rId3">
            <a:alphaModFix/>
          </a:blip>
          <a:srcRect b="0" l="0" r="0" t="0"/>
          <a:stretch/>
        </p:blipFill>
        <p:spPr>
          <a:xfrm>
            <a:off x="18709578" y="9631135"/>
            <a:ext cx="3596838" cy="2909207"/>
          </a:xfrm>
          <a:prstGeom prst="rect">
            <a:avLst/>
          </a:prstGeom>
          <a:noFill/>
          <a:ln>
            <a:noFill/>
          </a:ln>
        </p:spPr>
      </p:pic>
      <p:sp>
        <p:nvSpPr>
          <p:cNvPr id="18" name="Google Shape;18;p2"/>
          <p:cNvSpPr/>
          <p:nvPr/>
        </p:nvSpPr>
        <p:spPr>
          <a:xfrm flipH="1" rot="5400000">
            <a:off x="5883758" y="7961188"/>
            <a:ext cx="1159728" cy="1161288"/>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9" name="Google Shape;19;p2"/>
          <p:cNvSpPr/>
          <p:nvPr/>
        </p:nvSpPr>
        <p:spPr>
          <a:xfrm flipH="1" rot="5400000">
            <a:off x="4974269" y="8214455"/>
            <a:ext cx="1159728" cy="666044"/>
          </a:xfrm>
          <a:prstGeom prst="rect">
            <a:avLst/>
          </a:prstGeom>
          <a:solidFill>
            <a:srgbClr val="493637"/>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Tree>
  </p:cSld>
  <p:clrMapOvr>
    <a:masterClrMapping/>
  </p:clrMapOvr>
  <p:extLst>
    <p:ext uri="{DCECCB84-F9BA-43D5-87BE-67443E8EF086}">
      <p15:sldGuideLst>
        <p15:guide id="1" orient="horz" pos="2544">
          <p15:clr>
            <a:srgbClr val="A4A3A4"/>
          </p15:clr>
        </p15:guide>
      </p15:sldGuideLst>
    </p:ext>
  </p:extLst>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Column Content">
  <p:cSld name="2-Column Content">
    <p:spTree>
      <p:nvGrpSpPr>
        <p:cNvPr id="82" name="Shape 82"/>
        <p:cNvGrpSpPr/>
        <p:nvPr/>
      </p:nvGrpSpPr>
      <p:grpSpPr>
        <a:xfrm>
          <a:off x="0" y="0"/>
          <a:ext cx="0" cy="0"/>
          <a:chOff x="0" y="0"/>
          <a:chExt cx="0" cy="0"/>
        </a:xfrm>
      </p:grpSpPr>
      <p:sp>
        <p:nvSpPr>
          <p:cNvPr id="83" name="Google Shape;83;p12"/>
          <p:cNvSpPr txBox="1"/>
          <p:nvPr>
            <p:ph idx="1" type="body"/>
          </p:nvPr>
        </p:nvSpPr>
        <p:spPr>
          <a:xfrm>
            <a:off x="2439988" y="4523874"/>
            <a:ext cx="19553738" cy="6930190"/>
          </a:xfrm>
          <a:prstGeom prst="rect">
            <a:avLst/>
          </a:prstGeom>
          <a:noFill/>
          <a:ln>
            <a:noFill/>
          </a:ln>
        </p:spPr>
        <p:txBody>
          <a:bodyPr anchorCtr="0" anchor="t" bIns="45700" lIns="91425" spcFirstLastPara="1" rIns="91425" wrap="square" tIns="45700">
            <a:noAutofit/>
          </a:bodyPr>
          <a:lstStyle>
            <a:lvl1pPr indent="-457200" lvl="0" marL="457200" marR="0" rtl="0" algn="l">
              <a:lnSpc>
                <a:spcPct val="110000"/>
              </a:lnSpc>
              <a:spcBef>
                <a:spcPts val="2000"/>
              </a:spcBef>
              <a:spcAft>
                <a:spcPts val="0"/>
              </a:spcAft>
              <a:buClr>
                <a:srgbClr val="493637"/>
              </a:buClr>
              <a:buSzPts val="3600"/>
              <a:buFont typeface="Arial"/>
              <a:buChar char="•"/>
              <a:defRPr b="0" i="0" sz="3600" u="none" cap="none" strike="noStrike">
                <a:solidFill>
                  <a:srgbClr val="493637"/>
                </a:solidFill>
                <a:latin typeface="Calibri"/>
                <a:ea typeface="Calibri"/>
                <a:cs typeface="Calibri"/>
                <a:sym typeface="Calibri"/>
              </a:defRPr>
            </a:lvl1pPr>
            <a:lvl2pPr indent="-431800" lvl="1" marL="914400" marR="0" rtl="0" algn="l">
              <a:lnSpc>
                <a:spcPct val="110000"/>
              </a:lnSpc>
              <a:spcBef>
                <a:spcPts val="2000"/>
              </a:spcBef>
              <a:spcAft>
                <a:spcPts val="0"/>
              </a:spcAft>
              <a:buClr>
                <a:srgbClr val="493637"/>
              </a:buClr>
              <a:buSzPts val="3200"/>
              <a:buFont typeface="Arial"/>
              <a:buChar char="•"/>
              <a:defRPr b="0" i="0" sz="3200" u="none" cap="none" strike="noStrike">
                <a:solidFill>
                  <a:srgbClr val="493637"/>
                </a:solidFill>
                <a:latin typeface="Calibri"/>
                <a:ea typeface="Calibri"/>
                <a:cs typeface="Calibri"/>
                <a:sym typeface="Calibri"/>
              </a:defRPr>
            </a:lvl2pPr>
            <a:lvl3pPr indent="-406400" lvl="2" marL="1371600" marR="0" rtl="0" algn="l">
              <a:lnSpc>
                <a:spcPct val="110000"/>
              </a:lnSpc>
              <a:spcBef>
                <a:spcPts val="2000"/>
              </a:spcBef>
              <a:spcAft>
                <a:spcPts val="0"/>
              </a:spcAft>
              <a:buClr>
                <a:srgbClr val="493637"/>
              </a:buClr>
              <a:buSzPts val="2800"/>
              <a:buFont typeface="Arial"/>
              <a:buChar char="•"/>
              <a:defRPr b="0" i="0" sz="2800" u="none" cap="none" strike="noStrike">
                <a:solidFill>
                  <a:srgbClr val="493637"/>
                </a:solidFill>
                <a:latin typeface="Calibri"/>
                <a:ea typeface="Calibri"/>
                <a:cs typeface="Calibri"/>
                <a:sym typeface="Calibri"/>
              </a:defRPr>
            </a:lvl3pPr>
            <a:lvl4pPr indent="-381000" lvl="3" marL="1828800" marR="0" rtl="0" algn="l">
              <a:lnSpc>
                <a:spcPct val="110000"/>
              </a:lnSpc>
              <a:spcBef>
                <a:spcPts val="2000"/>
              </a:spcBef>
              <a:spcAft>
                <a:spcPts val="0"/>
              </a:spcAft>
              <a:buClr>
                <a:srgbClr val="493637"/>
              </a:buClr>
              <a:buSzPts val="2400"/>
              <a:buFont typeface="Arial"/>
              <a:buChar char="•"/>
              <a:defRPr b="0" i="0" sz="2400" u="none" cap="none" strike="noStrike">
                <a:solidFill>
                  <a:srgbClr val="493637"/>
                </a:solidFill>
                <a:latin typeface="Calibri"/>
                <a:ea typeface="Calibri"/>
                <a:cs typeface="Calibri"/>
                <a:sym typeface="Calibri"/>
              </a:defRPr>
            </a:lvl4pPr>
            <a:lvl5pPr indent="-381000" lvl="4" marL="2286000" marR="0" rtl="0" algn="l">
              <a:lnSpc>
                <a:spcPct val="110000"/>
              </a:lnSpc>
              <a:spcBef>
                <a:spcPts val="2000"/>
              </a:spcBef>
              <a:spcAft>
                <a:spcPts val="0"/>
              </a:spcAft>
              <a:buClr>
                <a:srgbClr val="493637"/>
              </a:buClr>
              <a:buSzPts val="2400"/>
              <a:buFont typeface="Arial"/>
              <a:buChar char="•"/>
              <a:defRPr b="0" i="0" sz="2400" u="none" cap="none" strike="noStrike">
                <a:solidFill>
                  <a:srgbClr val="493637"/>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84" name="Google Shape;84;p12"/>
          <p:cNvSpPr txBox="1"/>
          <p:nvPr>
            <p:ph type="title"/>
          </p:nvPr>
        </p:nvSpPr>
        <p:spPr>
          <a:xfrm>
            <a:off x="2439990" y="1732547"/>
            <a:ext cx="16618032" cy="2189748"/>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chemeClr val="dk1"/>
              </a:buClr>
              <a:buSzPts val="6000"/>
              <a:buFont typeface="Calibri"/>
              <a:buNone/>
              <a:defRPr b="1" i="0" sz="60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85" name="Google Shape;85;p12"/>
          <p:cNvSpPr txBox="1"/>
          <p:nvPr>
            <p:ph idx="12" type="sldNum"/>
          </p:nvPr>
        </p:nvSpPr>
        <p:spPr>
          <a:xfrm>
            <a:off x="22540994" y="12299746"/>
            <a:ext cx="1094709" cy="730250"/>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Content with Subtitles">
  <p:cSld name="Comparison Content with Subtitles">
    <p:spTree>
      <p:nvGrpSpPr>
        <p:cNvPr id="86" name="Shape 86"/>
        <p:cNvGrpSpPr/>
        <p:nvPr/>
      </p:nvGrpSpPr>
      <p:grpSpPr>
        <a:xfrm>
          <a:off x="0" y="0"/>
          <a:ext cx="0" cy="0"/>
          <a:chOff x="0" y="0"/>
          <a:chExt cx="0" cy="0"/>
        </a:xfrm>
      </p:grpSpPr>
      <p:sp>
        <p:nvSpPr>
          <p:cNvPr id="87" name="Google Shape;87;p13"/>
          <p:cNvSpPr txBox="1"/>
          <p:nvPr>
            <p:ph idx="1" type="body"/>
          </p:nvPr>
        </p:nvSpPr>
        <p:spPr>
          <a:xfrm>
            <a:off x="2439988" y="4009389"/>
            <a:ext cx="9306535" cy="76419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chemeClr val="lt1"/>
              </a:buClr>
              <a:buSzPts val="4400"/>
              <a:buFont typeface="Arial"/>
              <a:buNone/>
              <a:defRPr b="1" i="0" sz="4400" u="none" cap="none" strike="noStrike">
                <a:solidFill>
                  <a:schemeClr val="lt1"/>
                </a:solidFill>
                <a:latin typeface="Calibri"/>
                <a:ea typeface="Calibri"/>
                <a:cs typeface="Calibri"/>
                <a:sym typeface="Calibri"/>
              </a:defRPr>
            </a:lvl1pPr>
            <a:lvl2pPr indent="-228600" lvl="1" marL="914400" marR="0" rtl="0" algn="l">
              <a:lnSpc>
                <a:spcPct val="90000"/>
              </a:lnSpc>
              <a:spcBef>
                <a:spcPts val="500"/>
              </a:spcBef>
              <a:spcAft>
                <a:spcPts val="0"/>
              </a:spcAft>
              <a:buClr>
                <a:schemeClr val="dk1"/>
              </a:buClr>
              <a:buSzPts val="2000"/>
              <a:buFont typeface="Arial"/>
              <a:buNone/>
              <a:defRPr b="1" i="0" sz="2000" u="none" cap="none" strike="noStrike">
                <a:solidFill>
                  <a:schemeClr val="dk1"/>
                </a:solidFill>
                <a:latin typeface="Calibri"/>
                <a:ea typeface="Calibri"/>
                <a:cs typeface="Calibri"/>
                <a:sym typeface="Calibri"/>
              </a:defRPr>
            </a:lvl2pPr>
            <a:lvl3pPr indent="-228600" lvl="2" marL="1371600" marR="0" rtl="0" algn="l">
              <a:lnSpc>
                <a:spcPct val="90000"/>
              </a:lnSpc>
              <a:spcBef>
                <a:spcPts val="500"/>
              </a:spcBef>
              <a:spcAft>
                <a:spcPts val="0"/>
              </a:spcAft>
              <a:buClr>
                <a:schemeClr val="dk1"/>
              </a:buClr>
              <a:buSzPts val="1800"/>
              <a:buFont typeface="Arial"/>
              <a:buNone/>
              <a:defRPr b="1" i="0" sz="1800" u="none" cap="none" strike="noStrike">
                <a:solidFill>
                  <a:schemeClr val="dk1"/>
                </a:solidFill>
                <a:latin typeface="Calibri"/>
                <a:ea typeface="Calibri"/>
                <a:cs typeface="Calibri"/>
                <a:sym typeface="Calibri"/>
              </a:defRPr>
            </a:lvl3pPr>
            <a:lvl4pPr indent="-228600" lvl="3" marL="18288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4pPr>
            <a:lvl5pPr indent="-228600" lvl="4" marL="22860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5pPr>
            <a:lvl6pPr indent="-228600" lvl="5" marL="27432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6pPr>
            <a:lvl7pPr indent="-228600" lvl="6" marL="32004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7pPr>
            <a:lvl8pPr indent="-228600" lvl="7" marL="36576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8pPr>
            <a:lvl9pPr indent="-228600" lvl="8" marL="41148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9pPr>
          </a:lstStyle>
          <a:p/>
        </p:txBody>
      </p:sp>
      <p:sp>
        <p:nvSpPr>
          <p:cNvPr id="88" name="Google Shape;88;p13"/>
          <p:cNvSpPr txBox="1"/>
          <p:nvPr>
            <p:ph idx="2" type="body"/>
          </p:nvPr>
        </p:nvSpPr>
        <p:spPr>
          <a:xfrm>
            <a:off x="2439988" y="5005137"/>
            <a:ext cx="9283089" cy="6473502"/>
          </a:xfrm>
          <a:prstGeom prst="rect">
            <a:avLst/>
          </a:prstGeom>
          <a:noFill/>
          <a:ln>
            <a:noFill/>
          </a:ln>
        </p:spPr>
        <p:txBody>
          <a:bodyPr anchorCtr="0" anchor="t" bIns="45700" lIns="91425" spcFirstLastPara="1" rIns="91425" wrap="square" tIns="45700">
            <a:noAutofit/>
          </a:bodyPr>
          <a:lstStyle>
            <a:lvl1pPr indent="-457200" lvl="0" marL="457200" marR="0" rtl="0" algn="l">
              <a:lnSpc>
                <a:spcPct val="110000"/>
              </a:lnSpc>
              <a:spcBef>
                <a:spcPts val="2000"/>
              </a:spcBef>
              <a:spcAft>
                <a:spcPts val="0"/>
              </a:spcAft>
              <a:buClr>
                <a:srgbClr val="493637"/>
              </a:buClr>
              <a:buSzPts val="3600"/>
              <a:buFont typeface="Arial"/>
              <a:buChar char="•"/>
              <a:defRPr b="0" i="0" sz="3600" u="none" cap="none" strike="noStrike">
                <a:solidFill>
                  <a:srgbClr val="493637"/>
                </a:solidFill>
                <a:latin typeface="Calibri"/>
                <a:ea typeface="Calibri"/>
                <a:cs typeface="Calibri"/>
                <a:sym typeface="Calibri"/>
              </a:defRPr>
            </a:lvl1pPr>
            <a:lvl2pPr indent="-431800" lvl="1" marL="914400" marR="0" rtl="0" algn="l">
              <a:lnSpc>
                <a:spcPct val="110000"/>
              </a:lnSpc>
              <a:spcBef>
                <a:spcPts val="2000"/>
              </a:spcBef>
              <a:spcAft>
                <a:spcPts val="0"/>
              </a:spcAft>
              <a:buClr>
                <a:srgbClr val="493637"/>
              </a:buClr>
              <a:buSzPts val="3200"/>
              <a:buFont typeface="Arial"/>
              <a:buChar char="•"/>
              <a:defRPr b="0" i="0" sz="3200" u="none" cap="none" strike="noStrike">
                <a:solidFill>
                  <a:srgbClr val="493637"/>
                </a:solidFill>
                <a:latin typeface="Calibri"/>
                <a:ea typeface="Calibri"/>
                <a:cs typeface="Calibri"/>
                <a:sym typeface="Calibri"/>
              </a:defRPr>
            </a:lvl2pPr>
            <a:lvl3pPr indent="-406400" lvl="2" marL="1371600" marR="0" rtl="0" algn="l">
              <a:lnSpc>
                <a:spcPct val="110000"/>
              </a:lnSpc>
              <a:spcBef>
                <a:spcPts val="2000"/>
              </a:spcBef>
              <a:spcAft>
                <a:spcPts val="0"/>
              </a:spcAft>
              <a:buClr>
                <a:srgbClr val="493637"/>
              </a:buClr>
              <a:buSzPts val="2800"/>
              <a:buFont typeface="Arial"/>
              <a:buChar char="•"/>
              <a:defRPr b="0" i="0" sz="2800" u="none" cap="none" strike="noStrike">
                <a:solidFill>
                  <a:srgbClr val="493637"/>
                </a:solidFill>
                <a:latin typeface="Calibri"/>
                <a:ea typeface="Calibri"/>
                <a:cs typeface="Calibri"/>
                <a:sym typeface="Calibri"/>
              </a:defRPr>
            </a:lvl3pPr>
            <a:lvl4pPr indent="-381000" lvl="3" marL="1828800" marR="0" rtl="0" algn="l">
              <a:lnSpc>
                <a:spcPct val="110000"/>
              </a:lnSpc>
              <a:spcBef>
                <a:spcPts val="2000"/>
              </a:spcBef>
              <a:spcAft>
                <a:spcPts val="0"/>
              </a:spcAft>
              <a:buClr>
                <a:srgbClr val="493637"/>
              </a:buClr>
              <a:buSzPts val="2400"/>
              <a:buFont typeface="Arial"/>
              <a:buChar char="•"/>
              <a:defRPr b="0" i="0" sz="2400" u="none" cap="none" strike="noStrike">
                <a:solidFill>
                  <a:srgbClr val="493637"/>
                </a:solidFill>
                <a:latin typeface="Calibri"/>
                <a:ea typeface="Calibri"/>
                <a:cs typeface="Calibri"/>
                <a:sym typeface="Calibri"/>
              </a:defRPr>
            </a:lvl4pPr>
            <a:lvl5pPr indent="-381000" lvl="4" marL="2286000" marR="0" rtl="0" algn="l">
              <a:lnSpc>
                <a:spcPct val="110000"/>
              </a:lnSpc>
              <a:spcBef>
                <a:spcPts val="2000"/>
              </a:spcBef>
              <a:spcAft>
                <a:spcPts val="0"/>
              </a:spcAft>
              <a:buClr>
                <a:srgbClr val="493637"/>
              </a:buClr>
              <a:buSzPts val="2400"/>
              <a:buFont typeface="Arial"/>
              <a:buChar char="•"/>
              <a:defRPr b="0" i="0" sz="2400" u="none" cap="none" strike="noStrike">
                <a:solidFill>
                  <a:srgbClr val="493637"/>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89" name="Google Shape;89;p13"/>
          <p:cNvSpPr txBox="1"/>
          <p:nvPr>
            <p:ph idx="3" type="body"/>
          </p:nvPr>
        </p:nvSpPr>
        <p:spPr>
          <a:xfrm>
            <a:off x="12637477" y="4009389"/>
            <a:ext cx="9309711" cy="76419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chemeClr val="lt1"/>
              </a:buClr>
              <a:buSzPts val="4400"/>
              <a:buFont typeface="Arial"/>
              <a:buNone/>
              <a:defRPr b="1" i="0" sz="4400" u="none" cap="none" strike="noStrike">
                <a:solidFill>
                  <a:schemeClr val="lt1"/>
                </a:solidFill>
                <a:latin typeface="Calibri"/>
                <a:ea typeface="Calibri"/>
                <a:cs typeface="Calibri"/>
                <a:sym typeface="Calibri"/>
              </a:defRPr>
            </a:lvl1pPr>
            <a:lvl2pPr indent="-228600" lvl="1" marL="914400" marR="0" rtl="0" algn="l">
              <a:lnSpc>
                <a:spcPct val="90000"/>
              </a:lnSpc>
              <a:spcBef>
                <a:spcPts val="500"/>
              </a:spcBef>
              <a:spcAft>
                <a:spcPts val="0"/>
              </a:spcAft>
              <a:buClr>
                <a:schemeClr val="dk1"/>
              </a:buClr>
              <a:buSzPts val="2000"/>
              <a:buFont typeface="Arial"/>
              <a:buNone/>
              <a:defRPr b="1" i="0" sz="2000" u="none" cap="none" strike="noStrike">
                <a:solidFill>
                  <a:schemeClr val="dk1"/>
                </a:solidFill>
                <a:latin typeface="Calibri"/>
                <a:ea typeface="Calibri"/>
                <a:cs typeface="Calibri"/>
                <a:sym typeface="Calibri"/>
              </a:defRPr>
            </a:lvl2pPr>
            <a:lvl3pPr indent="-228600" lvl="2" marL="1371600" marR="0" rtl="0" algn="l">
              <a:lnSpc>
                <a:spcPct val="90000"/>
              </a:lnSpc>
              <a:spcBef>
                <a:spcPts val="500"/>
              </a:spcBef>
              <a:spcAft>
                <a:spcPts val="0"/>
              </a:spcAft>
              <a:buClr>
                <a:schemeClr val="dk1"/>
              </a:buClr>
              <a:buSzPts val="1800"/>
              <a:buFont typeface="Arial"/>
              <a:buNone/>
              <a:defRPr b="1" i="0" sz="1800" u="none" cap="none" strike="noStrike">
                <a:solidFill>
                  <a:schemeClr val="dk1"/>
                </a:solidFill>
                <a:latin typeface="Calibri"/>
                <a:ea typeface="Calibri"/>
                <a:cs typeface="Calibri"/>
                <a:sym typeface="Calibri"/>
              </a:defRPr>
            </a:lvl3pPr>
            <a:lvl4pPr indent="-228600" lvl="3" marL="18288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4pPr>
            <a:lvl5pPr indent="-228600" lvl="4" marL="22860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5pPr>
            <a:lvl6pPr indent="-228600" lvl="5" marL="27432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6pPr>
            <a:lvl7pPr indent="-228600" lvl="6" marL="32004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7pPr>
            <a:lvl8pPr indent="-228600" lvl="7" marL="36576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8pPr>
            <a:lvl9pPr indent="-228600" lvl="8" marL="41148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9pPr>
          </a:lstStyle>
          <a:p/>
        </p:txBody>
      </p:sp>
      <p:sp>
        <p:nvSpPr>
          <p:cNvPr id="90" name="Google Shape;90;p13"/>
          <p:cNvSpPr txBox="1"/>
          <p:nvPr>
            <p:ph idx="4" type="body"/>
          </p:nvPr>
        </p:nvSpPr>
        <p:spPr>
          <a:xfrm>
            <a:off x="12660923" y="5005137"/>
            <a:ext cx="9286265" cy="6473502"/>
          </a:xfrm>
          <a:prstGeom prst="rect">
            <a:avLst/>
          </a:prstGeom>
          <a:noFill/>
          <a:ln>
            <a:noFill/>
          </a:ln>
        </p:spPr>
        <p:txBody>
          <a:bodyPr anchorCtr="0" anchor="t" bIns="45700" lIns="91425" spcFirstLastPara="1" rIns="91425" wrap="square" tIns="45700">
            <a:noAutofit/>
          </a:bodyPr>
          <a:lstStyle>
            <a:lvl1pPr indent="-457200" lvl="0" marL="457200" marR="0" rtl="0" algn="l">
              <a:lnSpc>
                <a:spcPct val="110000"/>
              </a:lnSpc>
              <a:spcBef>
                <a:spcPts val="2000"/>
              </a:spcBef>
              <a:spcAft>
                <a:spcPts val="0"/>
              </a:spcAft>
              <a:buClr>
                <a:srgbClr val="493637"/>
              </a:buClr>
              <a:buSzPts val="3600"/>
              <a:buFont typeface="Arial"/>
              <a:buChar char="•"/>
              <a:defRPr b="0" i="0" sz="3600" u="none" cap="none" strike="noStrike">
                <a:solidFill>
                  <a:srgbClr val="493637"/>
                </a:solidFill>
                <a:latin typeface="Calibri"/>
                <a:ea typeface="Calibri"/>
                <a:cs typeface="Calibri"/>
                <a:sym typeface="Calibri"/>
              </a:defRPr>
            </a:lvl1pPr>
            <a:lvl2pPr indent="-431800" lvl="1" marL="914400" marR="0" rtl="0" algn="l">
              <a:lnSpc>
                <a:spcPct val="110000"/>
              </a:lnSpc>
              <a:spcBef>
                <a:spcPts val="2000"/>
              </a:spcBef>
              <a:spcAft>
                <a:spcPts val="0"/>
              </a:spcAft>
              <a:buClr>
                <a:srgbClr val="493637"/>
              </a:buClr>
              <a:buSzPts val="3200"/>
              <a:buFont typeface="Arial"/>
              <a:buChar char="•"/>
              <a:defRPr b="0" i="0" sz="3200" u="none" cap="none" strike="noStrike">
                <a:solidFill>
                  <a:srgbClr val="493637"/>
                </a:solidFill>
                <a:latin typeface="Calibri"/>
                <a:ea typeface="Calibri"/>
                <a:cs typeface="Calibri"/>
                <a:sym typeface="Calibri"/>
              </a:defRPr>
            </a:lvl2pPr>
            <a:lvl3pPr indent="-406400" lvl="2" marL="1371600" marR="0" rtl="0" algn="l">
              <a:lnSpc>
                <a:spcPct val="110000"/>
              </a:lnSpc>
              <a:spcBef>
                <a:spcPts val="2000"/>
              </a:spcBef>
              <a:spcAft>
                <a:spcPts val="0"/>
              </a:spcAft>
              <a:buClr>
                <a:srgbClr val="493637"/>
              </a:buClr>
              <a:buSzPts val="2800"/>
              <a:buFont typeface="Arial"/>
              <a:buChar char="•"/>
              <a:defRPr b="0" i="0" sz="2800" u="none" cap="none" strike="noStrike">
                <a:solidFill>
                  <a:srgbClr val="493637"/>
                </a:solidFill>
                <a:latin typeface="Calibri"/>
                <a:ea typeface="Calibri"/>
                <a:cs typeface="Calibri"/>
                <a:sym typeface="Calibri"/>
              </a:defRPr>
            </a:lvl3pPr>
            <a:lvl4pPr indent="-381000" lvl="3" marL="1828800" marR="0" rtl="0" algn="l">
              <a:lnSpc>
                <a:spcPct val="110000"/>
              </a:lnSpc>
              <a:spcBef>
                <a:spcPts val="2000"/>
              </a:spcBef>
              <a:spcAft>
                <a:spcPts val="0"/>
              </a:spcAft>
              <a:buClr>
                <a:srgbClr val="493637"/>
              </a:buClr>
              <a:buSzPts val="2400"/>
              <a:buFont typeface="Arial"/>
              <a:buChar char="•"/>
              <a:defRPr b="0" i="0" sz="2400" u="none" cap="none" strike="noStrike">
                <a:solidFill>
                  <a:srgbClr val="493637"/>
                </a:solidFill>
                <a:latin typeface="Calibri"/>
                <a:ea typeface="Calibri"/>
                <a:cs typeface="Calibri"/>
                <a:sym typeface="Calibri"/>
              </a:defRPr>
            </a:lvl4pPr>
            <a:lvl5pPr indent="-381000" lvl="4" marL="2286000" marR="0" rtl="0" algn="l">
              <a:lnSpc>
                <a:spcPct val="110000"/>
              </a:lnSpc>
              <a:spcBef>
                <a:spcPts val="2000"/>
              </a:spcBef>
              <a:spcAft>
                <a:spcPts val="0"/>
              </a:spcAft>
              <a:buClr>
                <a:srgbClr val="493637"/>
              </a:buClr>
              <a:buSzPts val="2400"/>
              <a:buFont typeface="Arial"/>
              <a:buChar char="•"/>
              <a:defRPr b="0" i="0" sz="2400" u="none" cap="none" strike="noStrike">
                <a:solidFill>
                  <a:srgbClr val="493637"/>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91" name="Google Shape;91;p13"/>
          <p:cNvSpPr txBox="1"/>
          <p:nvPr>
            <p:ph type="title"/>
          </p:nvPr>
        </p:nvSpPr>
        <p:spPr>
          <a:xfrm>
            <a:off x="2439990" y="1756611"/>
            <a:ext cx="16618032" cy="2189748"/>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chemeClr val="dk1"/>
              </a:buClr>
              <a:buSzPts val="6000"/>
              <a:buFont typeface="Calibri"/>
              <a:buNone/>
              <a:defRPr b="1" i="0" sz="60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92" name="Google Shape;92;p13"/>
          <p:cNvSpPr txBox="1"/>
          <p:nvPr>
            <p:ph idx="12" type="sldNum"/>
          </p:nvPr>
        </p:nvSpPr>
        <p:spPr>
          <a:xfrm>
            <a:off x="22540994" y="12299746"/>
            <a:ext cx="1094709" cy="730250"/>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Right Photo">
  <p:cSld name="Right Photo">
    <p:spTree>
      <p:nvGrpSpPr>
        <p:cNvPr id="93" name="Shape 93"/>
        <p:cNvGrpSpPr/>
        <p:nvPr/>
      </p:nvGrpSpPr>
      <p:grpSpPr>
        <a:xfrm>
          <a:off x="0" y="0"/>
          <a:ext cx="0" cy="0"/>
          <a:chOff x="0" y="0"/>
          <a:chExt cx="0" cy="0"/>
        </a:xfrm>
      </p:grpSpPr>
      <p:sp>
        <p:nvSpPr>
          <p:cNvPr id="94" name="Google Shape;94;p14"/>
          <p:cNvSpPr txBox="1"/>
          <p:nvPr>
            <p:ph idx="1" type="body"/>
          </p:nvPr>
        </p:nvSpPr>
        <p:spPr>
          <a:xfrm>
            <a:off x="13154880" y="3444949"/>
            <a:ext cx="9598794" cy="7527851"/>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10000"/>
              </a:lnSpc>
              <a:spcBef>
                <a:spcPts val="2000"/>
              </a:spcBef>
              <a:spcAft>
                <a:spcPts val="0"/>
              </a:spcAft>
              <a:buClr>
                <a:schemeClr val="accent2"/>
              </a:buClr>
              <a:buSzPts val="3600"/>
              <a:buFont typeface="Noto Sans Symbols"/>
              <a:buNone/>
              <a:defRPr b="0" i="0" sz="3600" u="none" cap="none" strike="noStrike">
                <a:solidFill>
                  <a:srgbClr val="493637"/>
                </a:solidFill>
                <a:latin typeface="Calibri"/>
                <a:ea typeface="Calibri"/>
                <a:cs typeface="Calibri"/>
                <a:sym typeface="Calibri"/>
              </a:defRPr>
            </a:lvl1pPr>
            <a:lvl2pPr indent="-228600" lvl="1" marL="914400" marR="0" rtl="0" algn="l">
              <a:lnSpc>
                <a:spcPct val="120000"/>
              </a:lnSpc>
              <a:spcBef>
                <a:spcPts val="1500"/>
              </a:spcBef>
              <a:spcAft>
                <a:spcPts val="0"/>
              </a:spcAft>
              <a:buClr>
                <a:schemeClr val="accent2"/>
              </a:buClr>
              <a:buSzPts val="4400"/>
              <a:buFont typeface="Noto Sans Symbols"/>
              <a:buNone/>
              <a:defRPr b="0" i="0" sz="4400" u="none" cap="none" strike="noStrike">
                <a:solidFill>
                  <a:schemeClr val="dk1"/>
                </a:solidFill>
                <a:latin typeface="Calibri"/>
                <a:ea typeface="Calibri"/>
                <a:cs typeface="Calibri"/>
                <a:sym typeface="Calibri"/>
              </a:defRPr>
            </a:lvl2pPr>
            <a:lvl3pPr indent="-228600" lvl="2" marL="1371600" marR="0" rtl="0" algn="l">
              <a:lnSpc>
                <a:spcPct val="120000"/>
              </a:lnSpc>
              <a:spcBef>
                <a:spcPts val="1500"/>
              </a:spcBef>
              <a:spcAft>
                <a:spcPts val="0"/>
              </a:spcAft>
              <a:buClr>
                <a:schemeClr val="accent2"/>
              </a:buClr>
              <a:buSzPts val="3600"/>
              <a:buFont typeface="Noto Sans Symbols"/>
              <a:buNone/>
              <a:defRPr b="0" i="0" sz="3600" u="none" cap="none" strike="noStrike">
                <a:solidFill>
                  <a:schemeClr val="dk1"/>
                </a:solidFill>
                <a:latin typeface="Calibri"/>
                <a:ea typeface="Calibri"/>
                <a:cs typeface="Calibri"/>
                <a:sym typeface="Calibri"/>
              </a:defRPr>
            </a:lvl3pPr>
            <a:lvl4pPr indent="-228600" lvl="3" marL="1828800" marR="0" rtl="0" algn="l">
              <a:lnSpc>
                <a:spcPct val="120000"/>
              </a:lnSpc>
              <a:spcBef>
                <a:spcPts val="1500"/>
              </a:spcBef>
              <a:spcAft>
                <a:spcPts val="0"/>
              </a:spcAft>
              <a:buClr>
                <a:schemeClr val="accent2"/>
              </a:buClr>
              <a:buSzPts val="3200"/>
              <a:buFont typeface="Noto Sans Symbols"/>
              <a:buNone/>
              <a:defRPr b="0" i="0" sz="3200" u="none" cap="none" strike="noStrike">
                <a:solidFill>
                  <a:schemeClr val="dk1"/>
                </a:solidFill>
                <a:latin typeface="Calibri"/>
                <a:ea typeface="Calibri"/>
                <a:cs typeface="Calibri"/>
                <a:sym typeface="Calibri"/>
              </a:defRPr>
            </a:lvl4pPr>
            <a:lvl5pPr indent="-228600" lvl="4" marL="2286000" marR="0" rtl="0" algn="l">
              <a:lnSpc>
                <a:spcPct val="120000"/>
              </a:lnSpc>
              <a:spcBef>
                <a:spcPts val="1500"/>
              </a:spcBef>
              <a:spcAft>
                <a:spcPts val="0"/>
              </a:spcAft>
              <a:buClr>
                <a:schemeClr val="accent2"/>
              </a:buClr>
              <a:buSzPts val="3200"/>
              <a:buFont typeface="Noto Sans Symbols"/>
              <a:buNone/>
              <a:defRPr b="0" i="0" sz="32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95" name="Google Shape;95;p14"/>
          <p:cNvSpPr txBox="1"/>
          <p:nvPr>
            <p:ph idx="2" type="body"/>
          </p:nvPr>
        </p:nvSpPr>
        <p:spPr>
          <a:xfrm>
            <a:off x="2439988" y="4523875"/>
            <a:ext cx="9259643" cy="6448925"/>
          </a:xfrm>
          <a:prstGeom prst="rect">
            <a:avLst/>
          </a:prstGeom>
          <a:noFill/>
          <a:ln>
            <a:noFill/>
          </a:ln>
        </p:spPr>
        <p:txBody>
          <a:bodyPr anchorCtr="0" anchor="t" bIns="45700" lIns="91425" spcFirstLastPara="1" rIns="91425" wrap="square" tIns="45700">
            <a:noAutofit/>
          </a:bodyPr>
          <a:lstStyle>
            <a:lvl1pPr indent="-457200" lvl="0" marL="457200" marR="0" rtl="0" algn="l">
              <a:lnSpc>
                <a:spcPct val="110000"/>
              </a:lnSpc>
              <a:spcBef>
                <a:spcPts val="2000"/>
              </a:spcBef>
              <a:spcAft>
                <a:spcPts val="0"/>
              </a:spcAft>
              <a:buClr>
                <a:srgbClr val="493637"/>
              </a:buClr>
              <a:buSzPts val="3600"/>
              <a:buFont typeface="Arial"/>
              <a:buChar char="•"/>
              <a:defRPr b="0" i="0" sz="3600" u="none" cap="none" strike="noStrike">
                <a:solidFill>
                  <a:srgbClr val="493637"/>
                </a:solidFill>
                <a:latin typeface="Calibri"/>
                <a:ea typeface="Calibri"/>
                <a:cs typeface="Calibri"/>
                <a:sym typeface="Calibri"/>
              </a:defRPr>
            </a:lvl1pPr>
            <a:lvl2pPr indent="-431800" lvl="1" marL="914400" marR="0" rtl="0" algn="l">
              <a:lnSpc>
                <a:spcPct val="110000"/>
              </a:lnSpc>
              <a:spcBef>
                <a:spcPts val="2000"/>
              </a:spcBef>
              <a:spcAft>
                <a:spcPts val="0"/>
              </a:spcAft>
              <a:buClr>
                <a:srgbClr val="493637"/>
              </a:buClr>
              <a:buSzPts val="3200"/>
              <a:buFont typeface="Arial"/>
              <a:buChar char="•"/>
              <a:defRPr b="0" i="0" sz="3200" u="none" cap="none" strike="noStrike">
                <a:solidFill>
                  <a:srgbClr val="493637"/>
                </a:solidFill>
                <a:latin typeface="Calibri"/>
                <a:ea typeface="Calibri"/>
                <a:cs typeface="Calibri"/>
                <a:sym typeface="Calibri"/>
              </a:defRPr>
            </a:lvl2pPr>
            <a:lvl3pPr indent="-406400" lvl="2" marL="1371600" marR="0" rtl="0" algn="l">
              <a:lnSpc>
                <a:spcPct val="110000"/>
              </a:lnSpc>
              <a:spcBef>
                <a:spcPts val="2000"/>
              </a:spcBef>
              <a:spcAft>
                <a:spcPts val="0"/>
              </a:spcAft>
              <a:buClr>
                <a:srgbClr val="493637"/>
              </a:buClr>
              <a:buSzPts val="2800"/>
              <a:buFont typeface="Arial"/>
              <a:buChar char="•"/>
              <a:defRPr b="0" i="0" sz="2800" u="none" cap="none" strike="noStrike">
                <a:solidFill>
                  <a:srgbClr val="493637"/>
                </a:solidFill>
                <a:latin typeface="Calibri"/>
                <a:ea typeface="Calibri"/>
                <a:cs typeface="Calibri"/>
                <a:sym typeface="Calibri"/>
              </a:defRPr>
            </a:lvl3pPr>
            <a:lvl4pPr indent="-381000" lvl="3" marL="1828800" marR="0" rtl="0" algn="l">
              <a:lnSpc>
                <a:spcPct val="110000"/>
              </a:lnSpc>
              <a:spcBef>
                <a:spcPts val="2000"/>
              </a:spcBef>
              <a:spcAft>
                <a:spcPts val="0"/>
              </a:spcAft>
              <a:buClr>
                <a:srgbClr val="493637"/>
              </a:buClr>
              <a:buSzPts val="2400"/>
              <a:buFont typeface="Arial"/>
              <a:buChar char="•"/>
              <a:defRPr b="0" i="0" sz="2400" u="none" cap="none" strike="noStrike">
                <a:solidFill>
                  <a:srgbClr val="493637"/>
                </a:solidFill>
                <a:latin typeface="Calibri"/>
                <a:ea typeface="Calibri"/>
                <a:cs typeface="Calibri"/>
                <a:sym typeface="Calibri"/>
              </a:defRPr>
            </a:lvl4pPr>
            <a:lvl5pPr indent="-381000" lvl="4" marL="2286000" marR="0" rtl="0" algn="l">
              <a:lnSpc>
                <a:spcPct val="110000"/>
              </a:lnSpc>
              <a:spcBef>
                <a:spcPts val="2000"/>
              </a:spcBef>
              <a:spcAft>
                <a:spcPts val="0"/>
              </a:spcAft>
              <a:buClr>
                <a:srgbClr val="493637"/>
              </a:buClr>
              <a:buSzPts val="2400"/>
              <a:buFont typeface="Arial"/>
              <a:buChar char="•"/>
              <a:defRPr b="0" i="0" sz="2400" u="none" cap="none" strike="noStrike">
                <a:solidFill>
                  <a:srgbClr val="493637"/>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96" name="Google Shape;96;p14"/>
          <p:cNvSpPr txBox="1"/>
          <p:nvPr>
            <p:ph type="title"/>
          </p:nvPr>
        </p:nvSpPr>
        <p:spPr>
          <a:xfrm>
            <a:off x="2439990" y="1708484"/>
            <a:ext cx="9617331" cy="2189748"/>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chemeClr val="dk1"/>
              </a:buClr>
              <a:buSzPts val="6000"/>
              <a:buFont typeface="Calibri"/>
              <a:buNone/>
              <a:defRPr b="1" i="0" sz="60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97" name="Google Shape;97;p14"/>
          <p:cNvSpPr txBox="1"/>
          <p:nvPr>
            <p:ph idx="12" type="sldNum"/>
          </p:nvPr>
        </p:nvSpPr>
        <p:spPr>
          <a:xfrm>
            <a:off x="22540994" y="12299746"/>
            <a:ext cx="1094709" cy="730250"/>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Bold Quote">
  <p:cSld name="1_Bold Quote">
    <p:spTree>
      <p:nvGrpSpPr>
        <p:cNvPr id="98" name="Shape 98"/>
        <p:cNvGrpSpPr/>
        <p:nvPr/>
      </p:nvGrpSpPr>
      <p:grpSpPr>
        <a:xfrm>
          <a:off x="0" y="0"/>
          <a:ext cx="0" cy="0"/>
          <a:chOff x="0" y="0"/>
          <a:chExt cx="0" cy="0"/>
        </a:xfrm>
      </p:grpSpPr>
      <p:sp>
        <p:nvSpPr>
          <p:cNvPr id="99" name="Google Shape;99;p15"/>
          <p:cNvSpPr/>
          <p:nvPr/>
        </p:nvSpPr>
        <p:spPr>
          <a:xfrm>
            <a:off x="17039095" y="469047"/>
            <a:ext cx="1683408" cy="12791747"/>
          </a:xfrm>
          <a:prstGeom prst="rect">
            <a:avLst/>
          </a:prstGeom>
          <a:solidFill>
            <a:schemeClr val="accent6">
              <a:alpha val="23921"/>
            </a:scheme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00" name="Google Shape;100;p15"/>
          <p:cNvSpPr txBox="1"/>
          <p:nvPr>
            <p:ph idx="1" type="body"/>
          </p:nvPr>
        </p:nvSpPr>
        <p:spPr>
          <a:xfrm>
            <a:off x="6081639" y="4769542"/>
            <a:ext cx="8806017" cy="5775241"/>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50000"/>
              </a:lnSpc>
              <a:spcBef>
                <a:spcPts val="1500"/>
              </a:spcBef>
              <a:spcAft>
                <a:spcPts val="0"/>
              </a:spcAft>
              <a:buClr>
                <a:schemeClr val="accent1"/>
              </a:buClr>
              <a:buSzPts val="4800"/>
              <a:buFont typeface="Noto Sans Symbols"/>
              <a:buNone/>
              <a:defRPr b="0" i="0" sz="4800" u="none" cap="none" strike="noStrike">
                <a:solidFill>
                  <a:srgbClr val="493637"/>
                </a:solidFill>
                <a:latin typeface="Calibri"/>
                <a:ea typeface="Calibri"/>
                <a:cs typeface="Calibri"/>
                <a:sym typeface="Calibri"/>
              </a:defRPr>
            </a:lvl1pPr>
            <a:lvl2pPr indent="-228600" lvl="1" marL="914400" marR="0" rtl="0" algn="l">
              <a:lnSpc>
                <a:spcPct val="120000"/>
              </a:lnSpc>
              <a:spcBef>
                <a:spcPts val="1500"/>
              </a:spcBef>
              <a:spcAft>
                <a:spcPts val="0"/>
              </a:spcAft>
              <a:buClr>
                <a:schemeClr val="accent1"/>
              </a:buClr>
              <a:buSzPts val="4400"/>
              <a:buFont typeface="Noto Sans Symbols"/>
              <a:buNone/>
              <a:defRPr b="0" i="0" sz="4400" u="none" cap="none" strike="noStrike">
                <a:solidFill>
                  <a:schemeClr val="dk1"/>
                </a:solidFill>
                <a:latin typeface="Calibri"/>
                <a:ea typeface="Calibri"/>
                <a:cs typeface="Calibri"/>
                <a:sym typeface="Calibri"/>
              </a:defRPr>
            </a:lvl2pPr>
            <a:lvl3pPr indent="-228600" lvl="2" marL="1371600" marR="0" rtl="0" algn="l">
              <a:lnSpc>
                <a:spcPct val="120000"/>
              </a:lnSpc>
              <a:spcBef>
                <a:spcPts val="1500"/>
              </a:spcBef>
              <a:spcAft>
                <a:spcPts val="0"/>
              </a:spcAft>
              <a:buClr>
                <a:schemeClr val="accent1"/>
              </a:buClr>
              <a:buSzPts val="3600"/>
              <a:buFont typeface="Noto Sans Symbols"/>
              <a:buNone/>
              <a:defRPr b="0" i="0" sz="3600" u="none" cap="none" strike="noStrike">
                <a:solidFill>
                  <a:schemeClr val="dk1"/>
                </a:solidFill>
                <a:latin typeface="Calibri"/>
                <a:ea typeface="Calibri"/>
                <a:cs typeface="Calibri"/>
                <a:sym typeface="Calibri"/>
              </a:defRPr>
            </a:lvl3pPr>
            <a:lvl4pPr indent="-228600" lvl="3" marL="1828800" marR="0" rtl="0" algn="l">
              <a:lnSpc>
                <a:spcPct val="120000"/>
              </a:lnSpc>
              <a:spcBef>
                <a:spcPts val="1500"/>
              </a:spcBef>
              <a:spcAft>
                <a:spcPts val="0"/>
              </a:spcAft>
              <a:buClr>
                <a:schemeClr val="accent1"/>
              </a:buClr>
              <a:buSzPts val="2800"/>
              <a:buFont typeface="Noto Sans Symbols"/>
              <a:buNone/>
              <a:defRPr b="0" i="0" sz="2800" u="none" cap="none" strike="noStrike">
                <a:solidFill>
                  <a:schemeClr val="dk1"/>
                </a:solidFill>
                <a:latin typeface="Calibri"/>
                <a:ea typeface="Calibri"/>
                <a:cs typeface="Calibri"/>
                <a:sym typeface="Calibri"/>
              </a:defRPr>
            </a:lvl4pPr>
            <a:lvl5pPr indent="-228600" lvl="4" marL="2286000" marR="0" rtl="0" algn="l">
              <a:lnSpc>
                <a:spcPct val="120000"/>
              </a:lnSpc>
              <a:spcBef>
                <a:spcPts val="1500"/>
              </a:spcBef>
              <a:spcAft>
                <a:spcPts val="0"/>
              </a:spcAft>
              <a:buClr>
                <a:schemeClr val="accent1"/>
              </a:buClr>
              <a:buSzPts val="2800"/>
              <a:buFont typeface="Noto Sans Symbols"/>
              <a:buNone/>
              <a:defRPr b="0" i="0" sz="2800" u="none" cap="none" strike="noStrike">
                <a:solidFill>
                  <a:schemeClr val="dk1"/>
                </a:solidFill>
                <a:latin typeface="Calibri"/>
                <a:ea typeface="Calibri"/>
                <a:cs typeface="Calibri"/>
                <a:sym typeface="Calibri"/>
              </a:defRPr>
            </a:lvl5pPr>
            <a:lvl6pPr indent="-482600" lvl="5" marL="2743200" marR="0" rtl="0" algn="l">
              <a:lnSpc>
                <a:spcPct val="90000"/>
              </a:lnSpc>
              <a:spcBef>
                <a:spcPts val="500"/>
              </a:spcBef>
              <a:spcAft>
                <a:spcPts val="0"/>
              </a:spcAft>
              <a:buClr>
                <a:schemeClr val="dk1"/>
              </a:buClr>
              <a:buSzPts val="4000"/>
              <a:buFont typeface="Arial"/>
              <a:buChar char="•"/>
              <a:defRPr b="0" i="0" sz="4000" u="none" cap="none" strike="noStrike">
                <a:solidFill>
                  <a:schemeClr val="dk1"/>
                </a:solidFill>
                <a:latin typeface="Calibri"/>
                <a:ea typeface="Calibri"/>
                <a:cs typeface="Calibri"/>
                <a:sym typeface="Calibri"/>
              </a:defRPr>
            </a:lvl6pPr>
            <a:lvl7pPr indent="-482600" lvl="6" marL="3200400" marR="0" rtl="0" algn="l">
              <a:lnSpc>
                <a:spcPct val="90000"/>
              </a:lnSpc>
              <a:spcBef>
                <a:spcPts val="500"/>
              </a:spcBef>
              <a:spcAft>
                <a:spcPts val="0"/>
              </a:spcAft>
              <a:buClr>
                <a:schemeClr val="dk1"/>
              </a:buClr>
              <a:buSzPts val="4000"/>
              <a:buFont typeface="Arial"/>
              <a:buChar char="•"/>
              <a:defRPr b="0" i="0" sz="4000" u="none" cap="none" strike="noStrike">
                <a:solidFill>
                  <a:schemeClr val="dk1"/>
                </a:solidFill>
                <a:latin typeface="Calibri"/>
                <a:ea typeface="Calibri"/>
                <a:cs typeface="Calibri"/>
                <a:sym typeface="Calibri"/>
              </a:defRPr>
            </a:lvl7pPr>
            <a:lvl8pPr indent="-482600" lvl="7" marL="3657600" marR="0" rtl="0" algn="l">
              <a:lnSpc>
                <a:spcPct val="90000"/>
              </a:lnSpc>
              <a:spcBef>
                <a:spcPts val="500"/>
              </a:spcBef>
              <a:spcAft>
                <a:spcPts val="0"/>
              </a:spcAft>
              <a:buClr>
                <a:schemeClr val="dk1"/>
              </a:buClr>
              <a:buSzPts val="4000"/>
              <a:buFont typeface="Arial"/>
              <a:buChar char="•"/>
              <a:defRPr b="0" i="0" sz="4000" u="none" cap="none" strike="noStrike">
                <a:solidFill>
                  <a:schemeClr val="dk1"/>
                </a:solidFill>
                <a:latin typeface="Calibri"/>
                <a:ea typeface="Calibri"/>
                <a:cs typeface="Calibri"/>
                <a:sym typeface="Calibri"/>
              </a:defRPr>
            </a:lvl8pPr>
            <a:lvl9pPr indent="-482600" lvl="8" marL="4114800" marR="0" rtl="0" algn="l">
              <a:lnSpc>
                <a:spcPct val="90000"/>
              </a:lnSpc>
              <a:spcBef>
                <a:spcPts val="500"/>
              </a:spcBef>
              <a:spcAft>
                <a:spcPts val="0"/>
              </a:spcAft>
              <a:buClr>
                <a:schemeClr val="dk1"/>
              </a:buClr>
              <a:buSzPts val="4000"/>
              <a:buFont typeface="Arial"/>
              <a:buChar char="•"/>
              <a:defRPr b="0" i="0" sz="4000" u="none" cap="none" strike="noStrike">
                <a:solidFill>
                  <a:schemeClr val="dk1"/>
                </a:solidFill>
                <a:latin typeface="Calibri"/>
                <a:ea typeface="Calibri"/>
                <a:cs typeface="Calibri"/>
                <a:sym typeface="Calibri"/>
              </a:defRPr>
            </a:lvl9pPr>
          </a:lstStyle>
          <a:p/>
        </p:txBody>
      </p:sp>
      <p:sp>
        <p:nvSpPr>
          <p:cNvPr id="101" name="Google Shape;101;p15"/>
          <p:cNvSpPr txBox="1"/>
          <p:nvPr/>
        </p:nvSpPr>
        <p:spPr>
          <a:xfrm>
            <a:off x="1547296" y="2651901"/>
            <a:ext cx="4779818" cy="6247864"/>
          </a:xfrm>
          <a:prstGeom prst="rect">
            <a:avLst/>
          </a:prstGeom>
          <a:noFill/>
          <a:ln>
            <a:noFill/>
          </a:ln>
        </p:spPr>
        <p:txBody>
          <a:bodyPr anchorCtr="0" anchor="ctr"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40000"/>
              <a:buFont typeface="Arial"/>
              <a:buNone/>
            </a:pPr>
            <a:r>
              <a:rPr b="1" i="0" lang="en-US" sz="40000" u="none" cap="none" strike="noStrike">
                <a:solidFill>
                  <a:schemeClr val="lt1"/>
                </a:solidFill>
                <a:latin typeface="Times New Roman"/>
                <a:ea typeface="Times New Roman"/>
                <a:cs typeface="Times New Roman"/>
                <a:sym typeface="Times New Roman"/>
              </a:rPr>
              <a:t>“</a:t>
            </a:r>
            <a:endParaRPr b="0" i="0" sz="1400" u="none" cap="none" strike="noStrike">
              <a:solidFill>
                <a:srgbClr val="000000"/>
              </a:solidFill>
              <a:latin typeface="Arial"/>
              <a:ea typeface="Arial"/>
              <a:cs typeface="Arial"/>
              <a:sym typeface="Arial"/>
            </a:endParaRPr>
          </a:p>
        </p:txBody>
      </p:sp>
      <p:sp>
        <p:nvSpPr>
          <p:cNvPr id="102" name="Google Shape;102;p15"/>
          <p:cNvSpPr txBox="1"/>
          <p:nvPr>
            <p:ph idx="2" type="body"/>
          </p:nvPr>
        </p:nvSpPr>
        <p:spPr>
          <a:xfrm>
            <a:off x="6072347" y="10788799"/>
            <a:ext cx="8856661" cy="820535"/>
          </a:xfrm>
          <a:prstGeom prst="rect">
            <a:avLst/>
          </a:prstGeom>
          <a:noFill/>
          <a:ln>
            <a:noFill/>
          </a:ln>
        </p:spPr>
        <p:txBody>
          <a:bodyPr anchorCtr="0" anchor="t" bIns="45700" lIns="91425" spcFirstLastPara="1" rIns="91425" wrap="square" tIns="45700">
            <a:noAutofit/>
          </a:bodyPr>
          <a:lstStyle>
            <a:lvl1pPr indent="-228600" lvl="0" marL="457200" marR="0" rtl="0" algn="r">
              <a:lnSpc>
                <a:spcPct val="90000"/>
              </a:lnSpc>
              <a:spcBef>
                <a:spcPts val="1000"/>
              </a:spcBef>
              <a:spcAft>
                <a:spcPts val="0"/>
              </a:spcAft>
              <a:buClr>
                <a:srgbClr val="493637"/>
              </a:buClr>
              <a:buSzPts val="3600"/>
              <a:buFont typeface="Arial"/>
              <a:buNone/>
              <a:defRPr b="0" i="0" sz="3600" u="none" cap="none" strike="noStrike">
                <a:solidFill>
                  <a:srgbClr val="493637"/>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03" name="Google Shape;103;p15"/>
          <p:cNvSpPr txBox="1"/>
          <p:nvPr>
            <p:ph type="title"/>
          </p:nvPr>
        </p:nvSpPr>
        <p:spPr>
          <a:xfrm>
            <a:off x="2439990" y="1756610"/>
            <a:ext cx="16618032" cy="2189748"/>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chemeClr val="dk1"/>
              </a:buClr>
              <a:buSzPts val="6000"/>
              <a:buFont typeface="Calibri"/>
              <a:buNone/>
              <a:defRPr b="1" i="0" sz="60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104" name="Google Shape;104;p15"/>
          <p:cNvSpPr/>
          <p:nvPr/>
        </p:nvSpPr>
        <p:spPr>
          <a:xfrm>
            <a:off x="16198646" y="466929"/>
            <a:ext cx="840971" cy="12780150"/>
          </a:xfrm>
          <a:prstGeom prst="rect">
            <a:avLst/>
          </a:prstGeom>
          <a:solidFill>
            <a:schemeClr val="lt1">
              <a:alpha val="14117"/>
            </a:scheme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05" name="Google Shape;105;p15"/>
          <p:cNvSpPr txBox="1"/>
          <p:nvPr>
            <p:ph idx="12" type="sldNum"/>
          </p:nvPr>
        </p:nvSpPr>
        <p:spPr>
          <a:xfrm>
            <a:off x="22540994" y="12299746"/>
            <a:ext cx="1094709" cy="730250"/>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
        <p:nvSpPr>
          <p:cNvPr id="106" name="Google Shape;106;p15"/>
          <p:cNvSpPr/>
          <p:nvPr>
            <p:ph idx="3" type="pic"/>
          </p:nvPr>
        </p:nvSpPr>
        <p:spPr>
          <a:xfrm>
            <a:off x="16650586" y="4721225"/>
            <a:ext cx="6230052" cy="5783263"/>
          </a:xfrm>
          <a:prstGeom prst="rect">
            <a:avLst/>
          </a:prstGeom>
          <a:noFill/>
          <a:ln>
            <a:noFill/>
          </a:ln>
        </p:spPr>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Footer Only" type="blank">
  <p:cSld name="BLANK">
    <p:spTree>
      <p:nvGrpSpPr>
        <p:cNvPr id="107" name="Shape 107"/>
        <p:cNvGrpSpPr/>
        <p:nvPr/>
      </p:nvGrpSpPr>
      <p:grpSpPr>
        <a:xfrm>
          <a:off x="0" y="0"/>
          <a:ext cx="0" cy="0"/>
          <a:chOff x="0" y="0"/>
          <a:chExt cx="0" cy="0"/>
        </a:xfrm>
      </p:grpSpPr>
      <p:sp>
        <p:nvSpPr>
          <p:cNvPr id="108" name="Google Shape;108;p16"/>
          <p:cNvSpPr txBox="1"/>
          <p:nvPr>
            <p:ph idx="12" type="sldNum"/>
          </p:nvPr>
        </p:nvSpPr>
        <p:spPr>
          <a:xfrm>
            <a:off x="22540994" y="12299746"/>
            <a:ext cx="1094709" cy="730250"/>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p:cSld name="Content">
    <p:spTree>
      <p:nvGrpSpPr>
        <p:cNvPr id="119" name="Shape 119"/>
        <p:cNvGrpSpPr/>
        <p:nvPr/>
      </p:nvGrpSpPr>
      <p:grpSpPr>
        <a:xfrm>
          <a:off x="0" y="0"/>
          <a:ext cx="0" cy="0"/>
          <a:chOff x="0" y="0"/>
          <a:chExt cx="0" cy="0"/>
        </a:xfrm>
      </p:grpSpPr>
      <p:sp>
        <p:nvSpPr>
          <p:cNvPr id="120" name="Google Shape;120;p18"/>
          <p:cNvSpPr txBox="1"/>
          <p:nvPr>
            <p:ph idx="1" type="body"/>
          </p:nvPr>
        </p:nvSpPr>
        <p:spPr>
          <a:xfrm>
            <a:off x="2439989" y="4523874"/>
            <a:ext cx="19553737" cy="6952780"/>
          </a:xfrm>
          <a:prstGeom prst="rect">
            <a:avLst/>
          </a:prstGeom>
          <a:noFill/>
          <a:ln>
            <a:noFill/>
          </a:ln>
        </p:spPr>
        <p:txBody>
          <a:bodyPr anchorCtr="0" anchor="t" bIns="45700" lIns="91425" spcFirstLastPara="1" rIns="91425" wrap="square" tIns="45700">
            <a:noAutofit/>
          </a:bodyPr>
          <a:lstStyle>
            <a:lvl1pPr indent="-457200" lvl="0" marL="457200" marR="0" rtl="0" algn="l">
              <a:lnSpc>
                <a:spcPct val="110000"/>
              </a:lnSpc>
              <a:spcBef>
                <a:spcPts val="2000"/>
              </a:spcBef>
              <a:spcAft>
                <a:spcPts val="0"/>
              </a:spcAft>
              <a:buClr>
                <a:srgbClr val="484B46"/>
              </a:buClr>
              <a:buSzPts val="3600"/>
              <a:buFont typeface="Arial"/>
              <a:buChar char="•"/>
              <a:defRPr b="0" i="0" sz="3600" u="none" cap="none" strike="noStrike">
                <a:solidFill>
                  <a:srgbClr val="493637"/>
                </a:solidFill>
                <a:latin typeface="Arial"/>
                <a:ea typeface="Arial"/>
                <a:cs typeface="Arial"/>
                <a:sym typeface="Arial"/>
              </a:defRPr>
            </a:lvl1pPr>
            <a:lvl2pPr indent="-431800" lvl="1" marL="914400" marR="0" rtl="0" algn="l">
              <a:lnSpc>
                <a:spcPct val="110000"/>
              </a:lnSpc>
              <a:spcBef>
                <a:spcPts val="2000"/>
              </a:spcBef>
              <a:spcAft>
                <a:spcPts val="0"/>
              </a:spcAft>
              <a:buClr>
                <a:srgbClr val="484B46"/>
              </a:buClr>
              <a:buSzPts val="3200"/>
              <a:buFont typeface="Arial"/>
              <a:buChar char="•"/>
              <a:defRPr b="0" i="0" sz="3200" u="none" cap="none" strike="noStrike">
                <a:solidFill>
                  <a:srgbClr val="493637"/>
                </a:solidFill>
                <a:latin typeface="Calibri"/>
                <a:ea typeface="Calibri"/>
                <a:cs typeface="Calibri"/>
                <a:sym typeface="Calibri"/>
              </a:defRPr>
            </a:lvl2pPr>
            <a:lvl3pPr indent="-406400" lvl="2" marL="1371600" marR="0" rtl="0" algn="l">
              <a:lnSpc>
                <a:spcPct val="110000"/>
              </a:lnSpc>
              <a:spcBef>
                <a:spcPts val="2000"/>
              </a:spcBef>
              <a:spcAft>
                <a:spcPts val="0"/>
              </a:spcAft>
              <a:buClr>
                <a:srgbClr val="484B46"/>
              </a:buClr>
              <a:buSzPts val="2800"/>
              <a:buFont typeface="Arial"/>
              <a:buChar char="•"/>
              <a:defRPr b="0" i="0" sz="2800" u="none" cap="none" strike="noStrike">
                <a:solidFill>
                  <a:srgbClr val="493637"/>
                </a:solidFill>
                <a:latin typeface="Calibri"/>
                <a:ea typeface="Calibri"/>
                <a:cs typeface="Calibri"/>
                <a:sym typeface="Calibri"/>
              </a:defRPr>
            </a:lvl3pPr>
            <a:lvl4pPr indent="-381000" lvl="3" marL="1828800" marR="0" rtl="0" algn="l">
              <a:lnSpc>
                <a:spcPct val="110000"/>
              </a:lnSpc>
              <a:spcBef>
                <a:spcPts val="2000"/>
              </a:spcBef>
              <a:spcAft>
                <a:spcPts val="0"/>
              </a:spcAft>
              <a:buClr>
                <a:srgbClr val="484B46"/>
              </a:buClr>
              <a:buSzPts val="2400"/>
              <a:buFont typeface="Arial"/>
              <a:buChar char="•"/>
              <a:defRPr b="0" i="0" sz="2400" u="none" cap="none" strike="noStrike">
                <a:solidFill>
                  <a:srgbClr val="493637"/>
                </a:solidFill>
                <a:latin typeface="Calibri"/>
                <a:ea typeface="Calibri"/>
                <a:cs typeface="Calibri"/>
                <a:sym typeface="Calibri"/>
              </a:defRPr>
            </a:lvl4pPr>
            <a:lvl5pPr indent="-381000" lvl="4" marL="2286000" marR="0" rtl="0" algn="l">
              <a:lnSpc>
                <a:spcPct val="110000"/>
              </a:lnSpc>
              <a:spcBef>
                <a:spcPts val="2000"/>
              </a:spcBef>
              <a:spcAft>
                <a:spcPts val="0"/>
              </a:spcAft>
              <a:buClr>
                <a:srgbClr val="484B46"/>
              </a:buClr>
              <a:buSzPts val="2400"/>
              <a:buFont typeface="Arial"/>
              <a:buChar char="•"/>
              <a:defRPr b="0" i="0" sz="2400" u="none" cap="none" strike="noStrike">
                <a:solidFill>
                  <a:srgbClr val="493637"/>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21" name="Google Shape;121;p18"/>
          <p:cNvSpPr txBox="1"/>
          <p:nvPr>
            <p:ph type="title"/>
          </p:nvPr>
        </p:nvSpPr>
        <p:spPr>
          <a:xfrm>
            <a:off x="2445488" y="1637414"/>
            <a:ext cx="16820707" cy="2339163"/>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chemeClr val="dk1"/>
              </a:buClr>
              <a:buSzPts val="6000"/>
              <a:buFont typeface="Calibri"/>
              <a:buNone/>
              <a:defRPr b="1" i="0" sz="60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122" name="Google Shape;122;p18"/>
          <p:cNvSpPr txBox="1"/>
          <p:nvPr>
            <p:ph idx="12" type="sldNum"/>
          </p:nvPr>
        </p:nvSpPr>
        <p:spPr>
          <a:xfrm>
            <a:off x="21899106" y="12294246"/>
            <a:ext cx="1602083" cy="730250"/>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800"/>
              <a:buFont typeface="Arial"/>
              <a:buNone/>
              <a:defRPr b="0" i="0" sz="1800" u="none" cap="none" strike="noStrike">
                <a:solidFill>
                  <a:srgbClr val="FFFFFF"/>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800"/>
              <a:buFont typeface="Arial"/>
              <a:buNone/>
              <a:defRPr b="0" i="0" sz="1800" u="none" cap="none" strike="noStrike">
                <a:solidFill>
                  <a:srgbClr val="FFFFFF"/>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800"/>
              <a:buFont typeface="Arial"/>
              <a:buNone/>
              <a:defRPr b="0" i="0" sz="1800" u="none" cap="none" strike="noStrike">
                <a:solidFill>
                  <a:srgbClr val="FFFFFF"/>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800"/>
              <a:buFont typeface="Arial"/>
              <a:buNone/>
              <a:defRPr b="0" i="0" sz="1800" u="none" cap="none" strike="noStrike">
                <a:solidFill>
                  <a:srgbClr val="FFFFFF"/>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800"/>
              <a:buFont typeface="Arial"/>
              <a:buNone/>
              <a:defRPr b="0" i="0" sz="1800" u="none" cap="none" strike="noStrike">
                <a:solidFill>
                  <a:srgbClr val="FFFFFF"/>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800"/>
              <a:buFont typeface="Arial"/>
              <a:buNone/>
              <a:defRPr b="0" i="0" sz="1800" u="none" cap="none" strike="noStrike">
                <a:solidFill>
                  <a:srgbClr val="FFFFFF"/>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800"/>
              <a:buFont typeface="Arial"/>
              <a:buNone/>
              <a:defRPr b="0" i="0" sz="1800" u="none" cap="none" strike="noStrike">
                <a:solidFill>
                  <a:srgbClr val="FFFFFF"/>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800"/>
              <a:buFont typeface="Arial"/>
              <a:buNone/>
              <a:defRPr b="0" i="0" sz="1800" u="none" cap="none" strike="noStrike">
                <a:solidFill>
                  <a:srgbClr val="FFFFFF"/>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800"/>
              <a:buFont typeface="Arial"/>
              <a:buNone/>
              <a:defRPr b="0" i="0" sz="1800" u="none" cap="none" strike="noStrike">
                <a:solidFill>
                  <a:srgbClr val="FFFFFF"/>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Subtitle">
  <p:cSld name="Content with Subtitle">
    <p:spTree>
      <p:nvGrpSpPr>
        <p:cNvPr id="123" name="Shape 123"/>
        <p:cNvGrpSpPr/>
        <p:nvPr/>
      </p:nvGrpSpPr>
      <p:grpSpPr>
        <a:xfrm>
          <a:off x="0" y="0"/>
          <a:ext cx="0" cy="0"/>
          <a:chOff x="0" y="0"/>
          <a:chExt cx="0" cy="0"/>
        </a:xfrm>
      </p:grpSpPr>
      <p:sp>
        <p:nvSpPr>
          <p:cNvPr id="124" name="Google Shape;124;p19"/>
          <p:cNvSpPr txBox="1"/>
          <p:nvPr>
            <p:ph idx="1" type="body"/>
          </p:nvPr>
        </p:nvSpPr>
        <p:spPr>
          <a:xfrm>
            <a:off x="2439987" y="4981074"/>
            <a:ext cx="19553739" cy="6472989"/>
          </a:xfrm>
          <a:prstGeom prst="rect">
            <a:avLst/>
          </a:prstGeom>
          <a:noFill/>
          <a:ln>
            <a:noFill/>
          </a:ln>
        </p:spPr>
        <p:txBody>
          <a:bodyPr anchorCtr="0" anchor="t" bIns="45700" lIns="91425" spcFirstLastPara="1" rIns="91425" wrap="square" tIns="45700">
            <a:noAutofit/>
          </a:bodyPr>
          <a:lstStyle>
            <a:lvl1pPr indent="-457200" lvl="0" marL="457200" marR="0" rtl="0" algn="l">
              <a:lnSpc>
                <a:spcPct val="110000"/>
              </a:lnSpc>
              <a:spcBef>
                <a:spcPts val="2000"/>
              </a:spcBef>
              <a:spcAft>
                <a:spcPts val="0"/>
              </a:spcAft>
              <a:buClr>
                <a:srgbClr val="484B46"/>
              </a:buClr>
              <a:buSzPts val="3600"/>
              <a:buFont typeface="Arial"/>
              <a:buChar char="•"/>
              <a:defRPr b="0" i="0" sz="3600" u="none" cap="none" strike="noStrike">
                <a:solidFill>
                  <a:srgbClr val="493637"/>
                </a:solidFill>
                <a:latin typeface="Arial"/>
                <a:ea typeface="Arial"/>
                <a:cs typeface="Arial"/>
                <a:sym typeface="Arial"/>
              </a:defRPr>
            </a:lvl1pPr>
            <a:lvl2pPr indent="-431800" lvl="1" marL="914400" marR="0" rtl="0" algn="l">
              <a:lnSpc>
                <a:spcPct val="110000"/>
              </a:lnSpc>
              <a:spcBef>
                <a:spcPts val="2000"/>
              </a:spcBef>
              <a:spcAft>
                <a:spcPts val="0"/>
              </a:spcAft>
              <a:buClr>
                <a:srgbClr val="484B46"/>
              </a:buClr>
              <a:buSzPts val="3200"/>
              <a:buFont typeface="Arial"/>
              <a:buChar char="•"/>
              <a:defRPr b="0" i="0" sz="3200" u="none" cap="none" strike="noStrike">
                <a:solidFill>
                  <a:srgbClr val="493637"/>
                </a:solidFill>
                <a:latin typeface="Calibri"/>
                <a:ea typeface="Calibri"/>
                <a:cs typeface="Calibri"/>
                <a:sym typeface="Calibri"/>
              </a:defRPr>
            </a:lvl2pPr>
            <a:lvl3pPr indent="-406400" lvl="2" marL="1371600" marR="0" rtl="0" algn="l">
              <a:lnSpc>
                <a:spcPct val="110000"/>
              </a:lnSpc>
              <a:spcBef>
                <a:spcPts val="2000"/>
              </a:spcBef>
              <a:spcAft>
                <a:spcPts val="0"/>
              </a:spcAft>
              <a:buClr>
                <a:srgbClr val="484B46"/>
              </a:buClr>
              <a:buSzPts val="2800"/>
              <a:buFont typeface="Arial"/>
              <a:buChar char="•"/>
              <a:defRPr b="0" i="0" sz="2800" u="none" cap="none" strike="noStrike">
                <a:solidFill>
                  <a:srgbClr val="493637"/>
                </a:solidFill>
                <a:latin typeface="Calibri"/>
                <a:ea typeface="Calibri"/>
                <a:cs typeface="Calibri"/>
                <a:sym typeface="Calibri"/>
              </a:defRPr>
            </a:lvl3pPr>
            <a:lvl4pPr indent="-381000" lvl="3" marL="1828800" marR="0" rtl="0" algn="l">
              <a:lnSpc>
                <a:spcPct val="110000"/>
              </a:lnSpc>
              <a:spcBef>
                <a:spcPts val="2000"/>
              </a:spcBef>
              <a:spcAft>
                <a:spcPts val="0"/>
              </a:spcAft>
              <a:buClr>
                <a:srgbClr val="484B46"/>
              </a:buClr>
              <a:buSzPts val="2400"/>
              <a:buFont typeface="Arial"/>
              <a:buChar char="•"/>
              <a:defRPr b="0" i="0" sz="2400" u="none" cap="none" strike="noStrike">
                <a:solidFill>
                  <a:srgbClr val="493637"/>
                </a:solidFill>
                <a:latin typeface="Calibri"/>
                <a:ea typeface="Calibri"/>
                <a:cs typeface="Calibri"/>
                <a:sym typeface="Calibri"/>
              </a:defRPr>
            </a:lvl4pPr>
            <a:lvl5pPr indent="-381000" lvl="4" marL="2286000" marR="0" rtl="0" algn="l">
              <a:lnSpc>
                <a:spcPct val="110000"/>
              </a:lnSpc>
              <a:spcBef>
                <a:spcPts val="2000"/>
              </a:spcBef>
              <a:spcAft>
                <a:spcPts val="0"/>
              </a:spcAft>
              <a:buClr>
                <a:srgbClr val="484B46"/>
              </a:buClr>
              <a:buSzPts val="2400"/>
              <a:buFont typeface="Arial"/>
              <a:buChar char="•"/>
              <a:defRPr b="0" i="0" sz="2400" u="none" cap="none" strike="noStrike">
                <a:solidFill>
                  <a:srgbClr val="493637"/>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25" name="Google Shape;125;p19"/>
          <p:cNvSpPr txBox="1"/>
          <p:nvPr>
            <p:ph type="title"/>
          </p:nvPr>
        </p:nvSpPr>
        <p:spPr>
          <a:xfrm>
            <a:off x="2439990" y="1732548"/>
            <a:ext cx="16618032" cy="2189748"/>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chemeClr val="dk1"/>
              </a:buClr>
              <a:buSzPts val="6000"/>
              <a:buFont typeface="Calibri"/>
              <a:buNone/>
              <a:defRPr b="1" i="0" sz="60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126" name="Google Shape;126;p19"/>
          <p:cNvSpPr txBox="1"/>
          <p:nvPr>
            <p:ph idx="2" type="body"/>
          </p:nvPr>
        </p:nvSpPr>
        <p:spPr>
          <a:xfrm>
            <a:off x="2454275" y="3989839"/>
            <a:ext cx="9306535" cy="76419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chemeClr val="lt1"/>
              </a:buClr>
              <a:buSzPts val="4400"/>
              <a:buFont typeface="Arial"/>
              <a:buNone/>
              <a:defRPr b="1" i="0" sz="4400" u="none" cap="none" strike="noStrike">
                <a:solidFill>
                  <a:schemeClr val="lt1"/>
                </a:solidFill>
                <a:latin typeface="Arial"/>
                <a:ea typeface="Arial"/>
                <a:cs typeface="Arial"/>
                <a:sym typeface="Arial"/>
              </a:defRPr>
            </a:lvl1pPr>
            <a:lvl2pPr indent="-228600" lvl="1" marL="914400" marR="0" rtl="0" algn="l">
              <a:lnSpc>
                <a:spcPct val="90000"/>
              </a:lnSpc>
              <a:spcBef>
                <a:spcPts val="500"/>
              </a:spcBef>
              <a:spcAft>
                <a:spcPts val="0"/>
              </a:spcAft>
              <a:buClr>
                <a:schemeClr val="dk1"/>
              </a:buClr>
              <a:buSzPts val="2000"/>
              <a:buFont typeface="Arial"/>
              <a:buNone/>
              <a:defRPr b="1" i="0" sz="2000" u="none" cap="none" strike="noStrike">
                <a:solidFill>
                  <a:schemeClr val="dk1"/>
                </a:solidFill>
                <a:latin typeface="Calibri"/>
                <a:ea typeface="Calibri"/>
                <a:cs typeface="Calibri"/>
                <a:sym typeface="Calibri"/>
              </a:defRPr>
            </a:lvl2pPr>
            <a:lvl3pPr indent="-228600" lvl="2" marL="1371600" marR="0" rtl="0" algn="l">
              <a:lnSpc>
                <a:spcPct val="90000"/>
              </a:lnSpc>
              <a:spcBef>
                <a:spcPts val="500"/>
              </a:spcBef>
              <a:spcAft>
                <a:spcPts val="0"/>
              </a:spcAft>
              <a:buClr>
                <a:schemeClr val="dk1"/>
              </a:buClr>
              <a:buSzPts val="1800"/>
              <a:buFont typeface="Arial"/>
              <a:buNone/>
              <a:defRPr b="1" i="0" sz="1800" u="none" cap="none" strike="noStrike">
                <a:solidFill>
                  <a:schemeClr val="dk1"/>
                </a:solidFill>
                <a:latin typeface="Calibri"/>
                <a:ea typeface="Calibri"/>
                <a:cs typeface="Calibri"/>
                <a:sym typeface="Calibri"/>
              </a:defRPr>
            </a:lvl3pPr>
            <a:lvl4pPr indent="-228600" lvl="3" marL="18288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4pPr>
            <a:lvl5pPr indent="-228600" lvl="4" marL="22860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5pPr>
            <a:lvl6pPr indent="-228600" lvl="5" marL="27432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6pPr>
            <a:lvl7pPr indent="-228600" lvl="6" marL="32004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7pPr>
            <a:lvl8pPr indent="-228600" lvl="7" marL="36576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8pPr>
            <a:lvl9pPr indent="-228600" lvl="8" marL="41148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9pPr>
          </a:lstStyle>
          <a:p/>
        </p:txBody>
      </p:sp>
      <p:sp>
        <p:nvSpPr>
          <p:cNvPr id="127" name="Google Shape;127;p19"/>
          <p:cNvSpPr txBox="1"/>
          <p:nvPr>
            <p:ph idx="12" type="sldNum"/>
          </p:nvPr>
        </p:nvSpPr>
        <p:spPr>
          <a:xfrm>
            <a:off x="22540994" y="12299746"/>
            <a:ext cx="1094709" cy="730250"/>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Column Content">
  <p:cSld name="2-Column Content">
    <p:spTree>
      <p:nvGrpSpPr>
        <p:cNvPr id="128" name="Shape 128"/>
        <p:cNvGrpSpPr/>
        <p:nvPr/>
      </p:nvGrpSpPr>
      <p:grpSpPr>
        <a:xfrm>
          <a:off x="0" y="0"/>
          <a:ext cx="0" cy="0"/>
          <a:chOff x="0" y="0"/>
          <a:chExt cx="0" cy="0"/>
        </a:xfrm>
      </p:grpSpPr>
      <p:sp>
        <p:nvSpPr>
          <p:cNvPr id="129" name="Google Shape;129;p20"/>
          <p:cNvSpPr txBox="1"/>
          <p:nvPr>
            <p:ph idx="1" type="body"/>
          </p:nvPr>
        </p:nvSpPr>
        <p:spPr>
          <a:xfrm>
            <a:off x="2439988" y="4523874"/>
            <a:ext cx="19553738" cy="6930190"/>
          </a:xfrm>
          <a:prstGeom prst="rect">
            <a:avLst/>
          </a:prstGeom>
          <a:noFill/>
          <a:ln>
            <a:noFill/>
          </a:ln>
        </p:spPr>
        <p:txBody>
          <a:bodyPr anchorCtr="0" anchor="t" bIns="45700" lIns="91425" spcFirstLastPara="1" rIns="91425" wrap="square" tIns="45700">
            <a:noAutofit/>
          </a:bodyPr>
          <a:lstStyle>
            <a:lvl1pPr indent="-457200" lvl="0" marL="457200" marR="0" rtl="0" algn="l">
              <a:lnSpc>
                <a:spcPct val="110000"/>
              </a:lnSpc>
              <a:spcBef>
                <a:spcPts val="2000"/>
              </a:spcBef>
              <a:spcAft>
                <a:spcPts val="0"/>
              </a:spcAft>
              <a:buClr>
                <a:srgbClr val="493637"/>
              </a:buClr>
              <a:buSzPts val="3600"/>
              <a:buFont typeface="Arial"/>
              <a:buChar char="•"/>
              <a:defRPr b="0" i="0" sz="3600" u="none" cap="none" strike="noStrike">
                <a:solidFill>
                  <a:srgbClr val="493637"/>
                </a:solidFill>
                <a:latin typeface="Arial"/>
                <a:ea typeface="Arial"/>
                <a:cs typeface="Arial"/>
                <a:sym typeface="Arial"/>
              </a:defRPr>
            </a:lvl1pPr>
            <a:lvl2pPr indent="-431800" lvl="1" marL="914400" marR="0" rtl="0" algn="l">
              <a:lnSpc>
                <a:spcPct val="110000"/>
              </a:lnSpc>
              <a:spcBef>
                <a:spcPts val="2000"/>
              </a:spcBef>
              <a:spcAft>
                <a:spcPts val="0"/>
              </a:spcAft>
              <a:buClr>
                <a:srgbClr val="493637"/>
              </a:buClr>
              <a:buSzPts val="3200"/>
              <a:buFont typeface="Arial"/>
              <a:buChar char="•"/>
              <a:defRPr b="0" i="0" sz="3200" u="none" cap="none" strike="noStrike">
                <a:solidFill>
                  <a:srgbClr val="493637"/>
                </a:solidFill>
                <a:latin typeface="Calibri"/>
                <a:ea typeface="Calibri"/>
                <a:cs typeface="Calibri"/>
                <a:sym typeface="Calibri"/>
              </a:defRPr>
            </a:lvl2pPr>
            <a:lvl3pPr indent="-406400" lvl="2" marL="1371600" marR="0" rtl="0" algn="l">
              <a:lnSpc>
                <a:spcPct val="110000"/>
              </a:lnSpc>
              <a:spcBef>
                <a:spcPts val="2000"/>
              </a:spcBef>
              <a:spcAft>
                <a:spcPts val="0"/>
              </a:spcAft>
              <a:buClr>
                <a:srgbClr val="493637"/>
              </a:buClr>
              <a:buSzPts val="2800"/>
              <a:buFont typeface="Arial"/>
              <a:buChar char="•"/>
              <a:defRPr b="0" i="0" sz="2800" u="none" cap="none" strike="noStrike">
                <a:solidFill>
                  <a:srgbClr val="493637"/>
                </a:solidFill>
                <a:latin typeface="Calibri"/>
                <a:ea typeface="Calibri"/>
                <a:cs typeface="Calibri"/>
                <a:sym typeface="Calibri"/>
              </a:defRPr>
            </a:lvl3pPr>
            <a:lvl4pPr indent="-381000" lvl="3" marL="1828800" marR="0" rtl="0" algn="l">
              <a:lnSpc>
                <a:spcPct val="110000"/>
              </a:lnSpc>
              <a:spcBef>
                <a:spcPts val="2000"/>
              </a:spcBef>
              <a:spcAft>
                <a:spcPts val="0"/>
              </a:spcAft>
              <a:buClr>
                <a:srgbClr val="493637"/>
              </a:buClr>
              <a:buSzPts val="2400"/>
              <a:buFont typeface="Arial"/>
              <a:buChar char="•"/>
              <a:defRPr b="0" i="0" sz="2400" u="none" cap="none" strike="noStrike">
                <a:solidFill>
                  <a:srgbClr val="493637"/>
                </a:solidFill>
                <a:latin typeface="Calibri"/>
                <a:ea typeface="Calibri"/>
                <a:cs typeface="Calibri"/>
                <a:sym typeface="Calibri"/>
              </a:defRPr>
            </a:lvl4pPr>
            <a:lvl5pPr indent="-381000" lvl="4" marL="2286000" marR="0" rtl="0" algn="l">
              <a:lnSpc>
                <a:spcPct val="110000"/>
              </a:lnSpc>
              <a:spcBef>
                <a:spcPts val="2000"/>
              </a:spcBef>
              <a:spcAft>
                <a:spcPts val="0"/>
              </a:spcAft>
              <a:buClr>
                <a:srgbClr val="493637"/>
              </a:buClr>
              <a:buSzPts val="2400"/>
              <a:buFont typeface="Arial"/>
              <a:buChar char="•"/>
              <a:defRPr b="0" i="0" sz="2400" u="none" cap="none" strike="noStrike">
                <a:solidFill>
                  <a:srgbClr val="493637"/>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30" name="Google Shape;130;p20"/>
          <p:cNvSpPr txBox="1"/>
          <p:nvPr>
            <p:ph type="title"/>
          </p:nvPr>
        </p:nvSpPr>
        <p:spPr>
          <a:xfrm>
            <a:off x="2439990" y="1732547"/>
            <a:ext cx="16618032" cy="2189748"/>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chemeClr val="dk1"/>
              </a:buClr>
              <a:buSzPts val="6000"/>
              <a:buFont typeface="Calibri"/>
              <a:buNone/>
              <a:defRPr b="1" i="0" sz="60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131" name="Google Shape;131;p20"/>
          <p:cNvSpPr txBox="1"/>
          <p:nvPr>
            <p:ph idx="12" type="sldNum"/>
          </p:nvPr>
        </p:nvSpPr>
        <p:spPr>
          <a:xfrm>
            <a:off x="22540994" y="12299746"/>
            <a:ext cx="1094709" cy="730250"/>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Content">
  <p:cSld name="Comparison Content">
    <p:spTree>
      <p:nvGrpSpPr>
        <p:cNvPr id="132" name="Shape 132"/>
        <p:cNvGrpSpPr/>
        <p:nvPr/>
      </p:nvGrpSpPr>
      <p:grpSpPr>
        <a:xfrm>
          <a:off x="0" y="0"/>
          <a:ext cx="0" cy="0"/>
          <a:chOff x="0" y="0"/>
          <a:chExt cx="0" cy="0"/>
        </a:xfrm>
      </p:grpSpPr>
      <p:sp>
        <p:nvSpPr>
          <p:cNvPr id="133" name="Google Shape;133;p21"/>
          <p:cNvSpPr txBox="1"/>
          <p:nvPr>
            <p:ph idx="1" type="body"/>
          </p:nvPr>
        </p:nvSpPr>
        <p:spPr>
          <a:xfrm>
            <a:off x="2439988" y="4523873"/>
            <a:ext cx="9283089" cy="6954765"/>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10000"/>
              </a:lnSpc>
              <a:spcBef>
                <a:spcPts val="2000"/>
              </a:spcBef>
              <a:spcAft>
                <a:spcPts val="0"/>
              </a:spcAft>
              <a:buClr>
                <a:srgbClr val="493637"/>
              </a:buClr>
              <a:buSzPts val="3600"/>
              <a:buFont typeface="Arial"/>
              <a:buNone/>
              <a:defRPr b="0" i="0" sz="3600" u="none" cap="none" strike="noStrike">
                <a:solidFill>
                  <a:srgbClr val="493637"/>
                </a:solidFill>
                <a:latin typeface="Arial"/>
                <a:ea typeface="Arial"/>
                <a:cs typeface="Arial"/>
                <a:sym typeface="Arial"/>
              </a:defRPr>
            </a:lvl1pPr>
            <a:lvl2pPr indent="-431800" lvl="1" marL="914400" marR="0" rtl="0" algn="l">
              <a:lnSpc>
                <a:spcPct val="110000"/>
              </a:lnSpc>
              <a:spcBef>
                <a:spcPts val="2000"/>
              </a:spcBef>
              <a:spcAft>
                <a:spcPts val="0"/>
              </a:spcAft>
              <a:buClr>
                <a:srgbClr val="493637"/>
              </a:buClr>
              <a:buSzPts val="3200"/>
              <a:buFont typeface="Arial"/>
              <a:buChar char="•"/>
              <a:defRPr b="0" i="0" sz="3200" u="none" cap="none" strike="noStrike">
                <a:solidFill>
                  <a:srgbClr val="493637"/>
                </a:solidFill>
                <a:latin typeface="Calibri"/>
                <a:ea typeface="Calibri"/>
                <a:cs typeface="Calibri"/>
                <a:sym typeface="Calibri"/>
              </a:defRPr>
            </a:lvl2pPr>
            <a:lvl3pPr indent="-406400" lvl="2" marL="1371600" marR="0" rtl="0" algn="l">
              <a:lnSpc>
                <a:spcPct val="110000"/>
              </a:lnSpc>
              <a:spcBef>
                <a:spcPts val="2000"/>
              </a:spcBef>
              <a:spcAft>
                <a:spcPts val="0"/>
              </a:spcAft>
              <a:buClr>
                <a:srgbClr val="493637"/>
              </a:buClr>
              <a:buSzPts val="2800"/>
              <a:buFont typeface="Arial"/>
              <a:buChar char="•"/>
              <a:defRPr b="0" i="0" sz="2800" u="none" cap="none" strike="noStrike">
                <a:solidFill>
                  <a:srgbClr val="493637"/>
                </a:solidFill>
                <a:latin typeface="Calibri"/>
                <a:ea typeface="Calibri"/>
                <a:cs typeface="Calibri"/>
                <a:sym typeface="Calibri"/>
              </a:defRPr>
            </a:lvl3pPr>
            <a:lvl4pPr indent="-381000" lvl="3" marL="1828800" marR="0" rtl="0" algn="l">
              <a:lnSpc>
                <a:spcPct val="110000"/>
              </a:lnSpc>
              <a:spcBef>
                <a:spcPts val="2000"/>
              </a:spcBef>
              <a:spcAft>
                <a:spcPts val="0"/>
              </a:spcAft>
              <a:buClr>
                <a:srgbClr val="493637"/>
              </a:buClr>
              <a:buSzPts val="2400"/>
              <a:buFont typeface="Arial"/>
              <a:buChar char="•"/>
              <a:defRPr b="0" i="0" sz="2400" u="none" cap="none" strike="noStrike">
                <a:solidFill>
                  <a:srgbClr val="493637"/>
                </a:solidFill>
                <a:latin typeface="Calibri"/>
                <a:ea typeface="Calibri"/>
                <a:cs typeface="Calibri"/>
                <a:sym typeface="Calibri"/>
              </a:defRPr>
            </a:lvl4pPr>
            <a:lvl5pPr indent="-381000" lvl="4" marL="2286000" marR="0" rtl="0" algn="l">
              <a:lnSpc>
                <a:spcPct val="110000"/>
              </a:lnSpc>
              <a:spcBef>
                <a:spcPts val="2000"/>
              </a:spcBef>
              <a:spcAft>
                <a:spcPts val="0"/>
              </a:spcAft>
              <a:buClr>
                <a:srgbClr val="493637"/>
              </a:buClr>
              <a:buSzPts val="2400"/>
              <a:buFont typeface="Arial"/>
              <a:buChar char="•"/>
              <a:defRPr b="0" i="0" sz="2400" u="none" cap="none" strike="noStrike">
                <a:solidFill>
                  <a:srgbClr val="493637"/>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34" name="Google Shape;134;p21"/>
          <p:cNvSpPr txBox="1"/>
          <p:nvPr>
            <p:ph idx="2" type="body"/>
          </p:nvPr>
        </p:nvSpPr>
        <p:spPr>
          <a:xfrm>
            <a:off x="12664099" y="4523873"/>
            <a:ext cx="9283089" cy="6954765"/>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10000"/>
              </a:lnSpc>
              <a:spcBef>
                <a:spcPts val="2000"/>
              </a:spcBef>
              <a:spcAft>
                <a:spcPts val="0"/>
              </a:spcAft>
              <a:buClr>
                <a:srgbClr val="493637"/>
              </a:buClr>
              <a:buSzPts val="3600"/>
              <a:buFont typeface="Arial"/>
              <a:buNone/>
              <a:defRPr b="0" i="0" sz="3600" u="none" cap="none" strike="noStrike">
                <a:solidFill>
                  <a:srgbClr val="493637"/>
                </a:solidFill>
                <a:latin typeface="Arial"/>
                <a:ea typeface="Arial"/>
                <a:cs typeface="Arial"/>
                <a:sym typeface="Arial"/>
              </a:defRPr>
            </a:lvl1pPr>
            <a:lvl2pPr indent="-431800" lvl="1" marL="914400" marR="0" rtl="0" algn="l">
              <a:lnSpc>
                <a:spcPct val="110000"/>
              </a:lnSpc>
              <a:spcBef>
                <a:spcPts val="2000"/>
              </a:spcBef>
              <a:spcAft>
                <a:spcPts val="0"/>
              </a:spcAft>
              <a:buClr>
                <a:srgbClr val="493637"/>
              </a:buClr>
              <a:buSzPts val="3200"/>
              <a:buFont typeface="Arial"/>
              <a:buChar char="•"/>
              <a:defRPr b="0" i="0" sz="3200" u="none" cap="none" strike="noStrike">
                <a:solidFill>
                  <a:srgbClr val="493637"/>
                </a:solidFill>
                <a:latin typeface="Calibri"/>
                <a:ea typeface="Calibri"/>
                <a:cs typeface="Calibri"/>
                <a:sym typeface="Calibri"/>
              </a:defRPr>
            </a:lvl2pPr>
            <a:lvl3pPr indent="-406400" lvl="2" marL="1371600" marR="0" rtl="0" algn="l">
              <a:lnSpc>
                <a:spcPct val="110000"/>
              </a:lnSpc>
              <a:spcBef>
                <a:spcPts val="2000"/>
              </a:spcBef>
              <a:spcAft>
                <a:spcPts val="0"/>
              </a:spcAft>
              <a:buClr>
                <a:srgbClr val="493637"/>
              </a:buClr>
              <a:buSzPts val="2800"/>
              <a:buFont typeface="Arial"/>
              <a:buChar char="•"/>
              <a:defRPr b="0" i="0" sz="2800" u="none" cap="none" strike="noStrike">
                <a:solidFill>
                  <a:srgbClr val="493637"/>
                </a:solidFill>
                <a:latin typeface="Calibri"/>
                <a:ea typeface="Calibri"/>
                <a:cs typeface="Calibri"/>
                <a:sym typeface="Calibri"/>
              </a:defRPr>
            </a:lvl3pPr>
            <a:lvl4pPr indent="-381000" lvl="3" marL="1828800" marR="0" rtl="0" algn="l">
              <a:lnSpc>
                <a:spcPct val="110000"/>
              </a:lnSpc>
              <a:spcBef>
                <a:spcPts val="2000"/>
              </a:spcBef>
              <a:spcAft>
                <a:spcPts val="0"/>
              </a:spcAft>
              <a:buClr>
                <a:srgbClr val="493637"/>
              </a:buClr>
              <a:buSzPts val="2400"/>
              <a:buFont typeface="Arial"/>
              <a:buChar char="•"/>
              <a:defRPr b="0" i="0" sz="2400" u="none" cap="none" strike="noStrike">
                <a:solidFill>
                  <a:srgbClr val="493637"/>
                </a:solidFill>
                <a:latin typeface="Calibri"/>
                <a:ea typeface="Calibri"/>
                <a:cs typeface="Calibri"/>
                <a:sym typeface="Calibri"/>
              </a:defRPr>
            </a:lvl4pPr>
            <a:lvl5pPr indent="-381000" lvl="4" marL="2286000" marR="0" rtl="0" algn="l">
              <a:lnSpc>
                <a:spcPct val="110000"/>
              </a:lnSpc>
              <a:spcBef>
                <a:spcPts val="2000"/>
              </a:spcBef>
              <a:spcAft>
                <a:spcPts val="0"/>
              </a:spcAft>
              <a:buClr>
                <a:srgbClr val="493637"/>
              </a:buClr>
              <a:buSzPts val="2400"/>
              <a:buFont typeface="Arial"/>
              <a:buChar char="•"/>
              <a:defRPr b="0" i="0" sz="2400" u="none" cap="none" strike="noStrike">
                <a:solidFill>
                  <a:srgbClr val="493637"/>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35" name="Google Shape;135;p21"/>
          <p:cNvSpPr txBox="1"/>
          <p:nvPr>
            <p:ph type="title"/>
          </p:nvPr>
        </p:nvSpPr>
        <p:spPr>
          <a:xfrm>
            <a:off x="2439990" y="1756610"/>
            <a:ext cx="16618032" cy="2189748"/>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chemeClr val="dk1"/>
              </a:buClr>
              <a:buSzPts val="6000"/>
              <a:buFont typeface="Calibri"/>
              <a:buNone/>
              <a:defRPr b="1" i="0" sz="60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136" name="Google Shape;136;p21"/>
          <p:cNvSpPr txBox="1"/>
          <p:nvPr>
            <p:ph idx="12" type="sldNum"/>
          </p:nvPr>
        </p:nvSpPr>
        <p:spPr>
          <a:xfrm>
            <a:off x="22540994" y="12299746"/>
            <a:ext cx="1094709" cy="730250"/>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Content with Subtitles">
  <p:cSld name="Comparison Content with Subtitles">
    <p:spTree>
      <p:nvGrpSpPr>
        <p:cNvPr id="137" name="Shape 137"/>
        <p:cNvGrpSpPr/>
        <p:nvPr/>
      </p:nvGrpSpPr>
      <p:grpSpPr>
        <a:xfrm>
          <a:off x="0" y="0"/>
          <a:ext cx="0" cy="0"/>
          <a:chOff x="0" y="0"/>
          <a:chExt cx="0" cy="0"/>
        </a:xfrm>
      </p:grpSpPr>
      <p:sp>
        <p:nvSpPr>
          <p:cNvPr id="138" name="Google Shape;138;p22"/>
          <p:cNvSpPr txBox="1"/>
          <p:nvPr>
            <p:ph idx="1" type="body"/>
          </p:nvPr>
        </p:nvSpPr>
        <p:spPr>
          <a:xfrm>
            <a:off x="2439988" y="4009389"/>
            <a:ext cx="9306535" cy="76419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chemeClr val="lt1"/>
              </a:buClr>
              <a:buSzPts val="4400"/>
              <a:buFont typeface="Arial"/>
              <a:buNone/>
              <a:defRPr b="1" i="0" sz="4400" u="none" cap="none" strike="noStrike">
                <a:solidFill>
                  <a:schemeClr val="lt1"/>
                </a:solidFill>
                <a:latin typeface="Arial"/>
                <a:ea typeface="Arial"/>
                <a:cs typeface="Arial"/>
                <a:sym typeface="Arial"/>
              </a:defRPr>
            </a:lvl1pPr>
            <a:lvl2pPr indent="-228600" lvl="1" marL="914400" marR="0" rtl="0" algn="l">
              <a:lnSpc>
                <a:spcPct val="90000"/>
              </a:lnSpc>
              <a:spcBef>
                <a:spcPts val="500"/>
              </a:spcBef>
              <a:spcAft>
                <a:spcPts val="0"/>
              </a:spcAft>
              <a:buClr>
                <a:schemeClr val="dk1"/>
              </a:buClr>
              <a:buSzPts val="2000"/>
              <a:buFont typeface="Arial"/>
              <a:buNone/>
              <a:defRPr b="1" i="0" sz="2000" u="none" cap="none" strike="noStrike">
                <a:solidFill>
                  <a:schemeClr val="dk1"/>
                </a:solidFill>
                <a:latin typeface="Calibri"/>
                <a:ea typeface="Calibri"/>
                <a:cs typeface="Calibri"/>
                <a:sym typeface="Calibri"/>
              </a:defRPr>
            </a:lvl2pPr>
            <a:lvl3pPr indent="-228600" lvl="2" marL="1371600" marR="0" rtl="0" algn="l">
              <a:lnSpc>
                <a:spcPct val="90000"/>
              </a:lnSpc>
              <a:spcBef>
                <a:spcPts val="500"/>
              </a:spcBef>
              <a:spcAft>
                <a:spcPts val="0"/>
              </a:spcAft>
              <a:buClr>
                <a:schemeClr val="dk1"/>
              </a:buClr>
              <a:buSzPts val="1800"/>
              <a:buFont typeface="Arial"/>
              <a:buNone/>
              <a:defRPr b="1" i="0" sz="1800" u="none" cap="none" strike="noStrike">
                <a:solidFill>
                  <a:schemeClr val="dk1"/>
                </a:solidFill>
                <a:latin typeface="Calibri"/>
                <a:ea typeface="Calibri"/>
                <a:cs typeface="Calibri"/>
                <a:sym typeface="Calibri"/>
              </a:defRPr>
            </a:lvl3pPr>
            <a:lvl4pPr indent="-228600" lvl="3" marL="18288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4pPr>
            <a:lvl5pPr indent="-228600" lvl="4" marL="22860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5pPr>
            <a:lvl6pPr indent="-228600" lvl="5" marL="27432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6pPr>
            <a:lvl7pPr indent="-228600" lvl="6" marL="32004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7pPr>
            <a:lvl8pPr indent="-228600" lvl="7" marL="36576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8pPr>
            <a:lvl9pPr indent="-228600" lvl="8" marL="41148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9pPr>
          </a:lstStyle>
          <a:p/>
        </p:txBody>
      </p:sp>
      <p:sp>
        <p:nvSpPr>
          <p:cNvPr id="139" name="Google Shape;139;p22"/>
          <p:cNvSpPr txBox="1"/>
          <p:nvPr>
            <p:ph idx="2" type="body"/>
          </p:nvPr>
        </p:nvSpPr>
        <p:spPr>
          <a:xfrm>
            <a:off x="2439988" y="5005137"/>
            <a:ext cx="9283089" cy="6473502"/>
          </a:xfrm>
          <a:prstGeom prst="rect">
            <a:avLst/>
          </a:prstGeom>
          <a:noFill/>
          <a:ln>
            <a:noFill/>
          </a:ln>
        </p:spPr>
        <p:txBody>
          <a:bodyPr anchorCtr="0" anchor="t" bIns="45700" lIns="91425" spcFirstLastPara="1" rIns="91425" wrap="square" tIns="45700">
            <a:noAutofit/>
          </a:bodyPr>
          <a:lstStyle>
            <a:lvl1pPr indent="-457200" lvl="0" marL="457200" marR="0" rtl="0" algn="l">
              <a:lnSpc>
                <a:spcPct val="110000"/>
              </a:lnSpc>
              <a:spcBef>
                <a:spcPts val="2000"/>
              </a:spcBef>
              <a:spcAft>
                <a:spcPts val="0"/>
              </a:spcAft>
              <a:buClr>
                <a:srgbClr val="493637"/>
              </a:buClr>
              <a:buSzPts val="3600"/>
              <a:buFont typeface="Arial"/>
              <a:buChar char="•"/>
              <a:defRPr b="0" i="0" sz="3600" u="none" cap="none" strike="noStrike">
                <a:solidFill>
                  <a:srgbClr val="493637"/>
                </a:solidFill>
                <a:latin typeface="Arial"/>
                <a:ea typeface="Arial"/>
                <a:cs typeface="Arial"/>
                <a:sym typeface="Arial"/>
              </a:defRPr>
            </a:lvl1pPr>
            <a:lvl2pPr indent="-431800" lvl="1" marL="914400" marR="0" rtl="0" algn="l">
              <a:lnSpc>
                <a:spcPct val="110000"/>
              </a:lnSpc>
              <a:spcBef>
                <a:spcPts val="2000"/>
              </a:spcBef>
              <a:spcAft>
                <a:spcPts val="0"/>
              </a:spcAft>
              <a:buClr>
                <a:srgbClr val="493637"/>
              </a:buClr>
              <a:buSzPts val="3200"/>
              <a:buFont typeface="Arial"/>
              <a:buChar char="•"/>
              <a:defRPr b="0" i="0" sz="3200" u="none" cap="none" strike="noStrike">
                <a:solidFill>
                  <a:srgbClr val="493637"/>
                </a:solidFill>
                <a:latin typeface="Calibri"/>
                <a:ea typeface="Calibri"/>
                <a:cs typeface="Calibri"/>
                <a:sym typeface="Calibri"/>
              </a:defRPr>
            </a:lvl2pPr>
            <a:lvl3pPr indent="-406400" lvl="2" marL="1371600" marR="0" rtl="0" algn="l">
              <a:lnSpc>
                <a:spcPct val="110000"/>
              </a:lnSpc>
              <a:spcBef>
                <a:spcPts val="2000"/>
              </a:spcBef>
              <a:spcAft>
                <a:spcPts val="0"/>
              </a:spcAft>
              <a:buClr>
                <a:srgbClr val="493637"/>
              </a:buClr>
              <a:buSzPts val="2800"/>
              <a:buFont typeface="Arial"/>
              <a:buChar char="•"/>
              <a:defRPr b="0" i="0" sz="2800" u="none" cap="none" strike="noStrike">
                <a:solidFill>
                  <a:srgbClr val="493637"/>
                </a:solidFill>
                <a:latin typeface="Calibri"/>
                <a:ea typeface="Calibri"/>
                <a:cs typeface="Calibri"/>
                <a:sym typeface="Calibri"/>
              </a:defRPr>
            </a:lvl3pPr>
            <a:lvl4pPr indent="-381000" lvl="3" marL="1828800" marR="0" rtl="0" algn="l">
              <a:lnSpc>
                <a:spcPct val="110000"/>
              </a:lnSpc>
              <a:spcBef>
                <a:spcPts val="2000"/>
              </a:spcBef>
              <a:spcAft>
                <a:spcPts val="0"/>
              </a:spcAft>
              <a:buClr>
                <a:srgbClr val="493637"/>
              </a:buClr>
              <a:buSzPts val="2400"/>
              <a:buFont typeface="Arial"/>
              <a:buChar char="•"/>
              <a:defRPr b="0" i="0" sz="2400" u="none" cap="none" strike="noStrike">
                <a:solidFill>
                  <a:srgbClr val="493637"/>
                </a:solidFill>
                <a:latin typeface="Calibri"/>
                <a:ea typeface="Calibri"/>
                <a:cs typeface="Calibri"/>
                <a:sym typeface="Calibri"/>
              </a:defRPr>
            </a:lvl4pPr>
            <a:lvl5pPr indent="-381000" lvl="4" marL="2286000" marR="0" rtl="0" algn="l">
              <a:lnSpc>
                <a:spcPct val="110000"/>
              </a:lnSpc>
              <a:spcBef>
                <a:spcPts val="2000"/>
              </a:spcBef>
              <a:spcAft>
                <a:spcPts val="0"/>
              </a:spcAft>
              <a:buClr>
                <a:srgbClr val="493637"/>
              </a:buClr>
              <a:buSzPts val="2400"/>
              <a:buFont typeface="Arial"/>
              <a:buChar char="•"/>
              <a:defRPr b="0" i="0" sz="2400" u="none" cap="none" strike="noStrike">
                <a:solidFill>
                  <a:srgbClr val="493637"/>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40" name="Google Shape;140;p22"/>
          <p:cNvSpPr txBox="1"/>
          <p:nvPr>
            <p:ph idx="3" type="body"/>
          </p:nvPr>
        </p:nvSpPr>
        <p:spPr>
          <a:xfrm>
            <a:off x="12637477" y="4009389"/>
            <a:ext cx="9309711" cy="76419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chemeClr val="lt1"/>
              </a:buClr>
              <a:buSzPts val="4400"/>
              <a:buFont typeface="Arial"/>
              <a:buNone/>
              <a:defRPr b="1" i="0" sz="4400" u="none" cap="none" strike="noStrike">
                <a:solidFill>
                  <a:schemeClr val="lt1"/>
                </a:solidFill>
                <a:latin typeface="Arial"/>
                <a:ea typeface="Arial"/>
                <a:cs typeface="Arial"/>
                <a:sym typeface="Arial"/>
              </a:defRPr>
            </a:lvl1pPr>
            <a:lvl2pPr indent="-228600" lvl="1" marL="914400" marR="0" rtl="0" algn="l">
              <a:lnSpc>
                <a:spcPct val="90000"/>
              </a:lnSpc>
              <a:spcBef>
                <a:spcPts val="500"/>
              </a:spcBef>
              <a:spcAft>
                <a:spcPts val="0"/>
              </a:spcAft>
              <a:buClr>
                <a:schemeClr val="dk1"/>
              </a:buClr>
              <a:buSzPts val="2000"/>
              <a:buFont typeface="Arial"/>
              <a:buNone/>
              <a:defRPr b="1" i="0" sz="2000" u="none" cap="none" strike="noStrike">
                <a:solidFill>
                  <a:schemeClr val="dk1"/>
                </a:solidFill>
                <a:latin typeface="Calibri"/>
                <a:ea typeface="Calibri"/>
                <a:cs typeface="Calibri"/>
                <a:sym typeface="Calibri"/>
              </a:defRPr>
            </a:lvl2pPr>
            <a:lvl3pPr indent="-228600" lvl="2" marL="1371600" marR="0" rtl="0" algn="l">
              <a:lnSpc>
                <a:spcPct val="90000"/>
              </a:lnSpc>
              <a:spcBef>
                <a:spcPts val="500"/>
              </a:spcBef>
              <a:spcAft>
                <a:spcPts val="0"/>
              </a:spcAft>
              <a:buClr>
                <a:schemeClr val="dk1"/>
              </a:buClr>
              <a:buSzPts val="1800"/>
              <a:buFont typeface="Arial"/>
              <a:buNone/>
              <a:defRPr b="1" i="0" sz="1800" u="none" cap="none" strike="noStrike">
                <a:solidFill>
                  <a:schemeClr val="dk1"/>
                </a:solidFill>
                <a:latin typeface="Calibri"/>
                <a:ea typeface="Calibri"/>
                <a:cs typeface="Calibri"/>
                <a:sym typeface="Calibri"/>
              </a:defRPr>
            </a:lvl3pPr>
            <a:lvl4pPr indent="-228600" lvl="3" marL="18288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4pPr>
            <a:lvl5pPr indent="-228600" lvl="4" marL="22860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5pPr>
            <a:lvl6pPr indent="-228600" lvl="5" marL="27432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6pPr>
            <a:lvl7pPr indent="-228600" lvl="6" marL="32004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7pPr>
            <a:lvl8pPr indent="-228600" lvl="7" marL="36576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8pPr>
            <a:lvl9pPr indent="-228600" lvl="8" marL="41148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9pPr>
          </a:lstStyle>
          <a:p/>
        </p:txBody>
      </p:sp>
      <p:sp>
        <p:nvSpPr>
          <p:cNvPr id="141" name="Google Shape;141;p22"/>
          <p:cNvSpPr txBox="1"/>
          <p:nvPr>
            <p:ph idx="4" type="body"/>
          </p:nvPr>
        </p:nvSpPr>
        <p:spPr>
          <a:xfrm>
            <a:off x="12660923" y="5005137"/>
            <a:ext cx="9286265" cy="6473502"/>
          </a:xfrm>
          <a:prstGeom prst="rect">
            <a:avLst/>
          </a:prstGeom>
          <a:noFill/>
          <a:ln>
            <a:noFill/>
          </a:ln>
        </p:spPr>
        <p:txBody>
          <a:bodyPr anchorCtr="0" anchor="t" bIns="45700" lIns="91425" spcFirstLastPara="1" rIns="91425" wrap="square" tIns="45700">
            <a:noAutofit/>
          </a:bodyPr>
          <a:lstStyle>
            <a:lvl1pPr indent="-457200" lvl="0" marL="457200" marR="0" rtl="0" algn="l">
              <a:lnSpc>
                <a:spcPct val="110000"/>
              </a:lnSpc>
              <a:spcBef>
                <a:spcPts val="2000"/>
              </a:spcBef>
              <a:spcAft>
                <a:spcPts val="0"/>
              </a:spcAft>
              <a:buClr>
                <a:srgbClr val="493637"/>
              </a:buClr>
              <a:buSzPts val="3600"/>
              <a:buFont typeface="Arial"/>
              <a:buChar char="•"/>
              <a:defRPr b="0" i="0" sz="3600" u="none" cap="none" strike="noStrike">
                <a:solidFill>
                  <a:srgbClr val="493637"/>
                </a:solidFill>
                <a:latin typeface="Arial"/>
                <a:ea typeface="Arial"/>
                <a:cs typeface="Arial"/>
                <a:sym typeface="Arial"/>
              </a:defRPr>
            </a:lvl1pPr>
            <a:lvl2pPr indent="-431800" lvl="1" marL="914400" marR="0" rtl="0" algn="l">
              <a:lnSpc>
                <a:spcPct val="110000"/>
              </a:lnSpc>
              <a:spcBef>
                <a:spcPts val="2000"/>
              </a:spcBef>
              <a:spcAft>
                <a:spcPts val="0"/>
              </a:spcAft>
              <a:buClr>
                <a:srgbClr val="493637"/>
              </a:buClr>
              <a:buSzPts val="3200"/>
              <a:buFont typeface="Arial"/>
              <a:buChar char="•"/>
              <a:defRPr b="0" i="0" sz="3200" u="none" cap="none" strike="noStrike">
                <a:solidFill>
                  <a:srgbClr val="493637"/>
                </a:solidFill>
                <a:latin typeface="Calibri"/>
                <a:ea typeface="Calibri"/>
                <a:cs typeface="Calibri"/>
                <a:sym typeface="Calibri"/>
              </a:defRPr>
            </a:lvl2pPr>
            <a:lvl3pPr indent="-406400" lvl="2" marL="1371600" marR="0" rtl="0" algn="l">
              <a:lnSpc>
                <a:spcPct val="110000"/>
              </a:lnSpc>
              <a:spcBef>
                <a:spcPts val="2000"/>
              </a:spcBef>
              <a:spcAft>
                <a:spcPts val="0"/>
              </a:spcAft>
              <a:buClr>
                <a:srgbClr val="493637"/>
              </a:buClr>
              <a:buSzPts val="2800"/>
              <a:buFont typeface="Arial"/>
              <a:buChar char="•"/>
              <a:defRPr b="0" i="0" sz="2800" u="none" cap="none" strike="noStrike">
                <a:solidFill>
                  <a:srgbClr val="493637"/>
                </a:solidFill>
                <a:latin typeface="Calibri"/>
                <a:ea typeface="Calibri"/>
                <a:cs typeface="Calibri"/>
                <a:sym typeface="Calibri"/>
              </a:defRPr>
            </a:lvl3pPr>
            <a:lvl4pPr indent="-381000" lvl="3" marL="1828800" marR="0" rtl="0" algn="l">
              <a:lnSpc>
                <a:spcPct val="110000"/>
              </a:lnSpc>
              <a:spcBef>
                <a:spcPts val="2000"/>
              </a:spcBef>
              <a:spcAft>
                <a:spcPts val="0"/>
              </a:spcAft>
              <a:buClr>
                <a:srgbClr val="493637"/>
              </a:buClr>
              <a:buSzPts val="2400"/>
              <a:buFont typeface="Arial"/>
              <a:buChar char="•"/>
              <a:defRPr b="0" i="0" sz="2400" u="none" cap="none" strike="noStrike">
                <a:solidFill>
                  <a:srgbClr val="493637"/>
                </a:solidFill>
                <a:latin typeface="Calibri"/>
                <a:ea typeface="Calibri"/>
                <a:cs typeface="Calibri"/>
                <a:sym typeface="Calibri"/>
              </a:defRPr>
            </a:lvl4pPr>
            <a:lvl5pPr indent="-381000" lvl="4" marL="2286000" marR="0" rtl="0" algn="l">
              <a:lnSpc>
                <a:spcPct val="110000"/>
              </a:lnSpc>
              <a:spcBef>
                <a:spcPts val="2000"/>
              </a:spcBef>
              <a:spcAft>
                <a:spcPts val="0"/>
              </a:spcAft>
              <a:buClr>
                <a:srgbClr val="493637"/>
              </a:buClr>
              <a:buSzPts val="2400"/>
              <a:buFont typeface="Arial"/>
              <a:buChar char="•"/>
              <a:defRPr b="0" i="0" sz="2400" u="none" cap="none" strike="noStrike">
                <a:solidFill>
                  <a:srgbClr val="493637"/>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42" name="Google Shape;142;p22"/>
          <p:cNvSpPr txBox="1"/>
          <p:nvPr>
            <p:ph type="title"/>
          </p:nvPr>
        </p:nvSpPr>
        <p:spPr>
          <a:xfrm>
            <a:off x="2439990" y="1756611"/>
            <a:ext cx="16618032" cy="2189748"/>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chemeClr val="dk1"/>
              </a:buClr>
              <a:buSzPts val="6000"/>
              <a:buFont typeface="Calibri"/>
              <a:buNone/>
              <a:defRPr b="1" i="0" sz="60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143" name="Google Shape;143;p22"/>
          <p:cNvSpPr txBox="1"/>
          <p:nvPr>
            <p:ph idx="12" type="sldNum"/>
          </p:nvPr>
        </p:nvSpPr>
        <p:spPr>
          <a:xfrm>
            <a:off x="22540994" y="12299746"/>
            <a:ext cx="1094709" cy="730250"/>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Alt">
  <p:cSld name="Title Slide Alt">
    <p:spTree>
      <p:nvGrpSpPr>
        <p:cNvPr id="20" name="Shape 20"/>
        <p:cNvGrpSpPr/>
        <p:nvPr/>
      </p:nvGrpSpPr>
      <p:grpSpPr>
        <a:xfrm>
          <a:off x="0" y="0"/>
          <a:ext cx="0" cy="0"/>
          <a:chOff x="0" y="0"/>
          <a:chExt cx="0" cy="0"/>
        </a:xfrm>
      </p:grpSpPr>
      <p:pic>
        <p:nvPicPr>
          <p:cNvPr id="21" name="Google Shape;21;p3"/>
          <p:cNvPicPr preferRelativeResize="0"/>
          <p:nvPr/>
        </p:nvPicPr>
        <p:blipFill rotWithShape="1">
          <a:blip r:embed="rId2">
            <a:alphaModFix amt="85000"/>
          </a:blip>
          <a:srcRect b="24065" l="0" r="0" t="24065"/>
          <a:stretch/>
        </p:blipFill>
        <p:spPr>
          <a:xfrm flipH="1">
            <a:off x="1" y="4587622"/>
            <a:ext cx="24387175" cy="6324600"/>
          </a:xfrm>
          <a:prstGeom prst="rect">
            <a:avLst/>
          </a:prstGeom>
          <a:noFill/>
          <a:ln>
            <a:noFill/>
          </a:ln>
        </p:spPr>
      </p:pic>
      <p:sp>
        <p:nvSpPr>
          <p:cNvPr id="22" name="Google Shape;22;p3"/>
          <p:cNvSpPr/>
          <p:nvPr/>
        </p:nvSpPr>
        <p:spPr>
          <a:xfrm>
            <a:off x="457200" y="457200"/>
            <a:ext cx="23472648" cy="12801600"/>
          </a:xfrm>
          <a:prstGeom prst="rect">
            <a:avLst/>
          </a:prstGeom>
          <a:noFill/>
          <a:ln cap="flat" cmpd="sng" w="2857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23" name="Google Shape;23;p3"/>
          <p:cNvSpPr/>
          <p:nvPr/>
        </p:nvSpPr>
        <p:spPr>
          <a:xfrm>
            <a:off x="11093206" y="3540369"/>
            <a:ext cx="13293969" cy="7799294"/>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24" name="Google Shape;24;p3"/>
          <p:cNvSpPr txBox="1"/>
          <p:nvPr>
            <p:ph idx="1" type="body"/>
          </p:nvPr>
        </p:nvSpPr>
        <p:spPr>
          <a:xfrm>
            <a:off x="11295760" y="11960931"/>
            <a:ext cx="11058913" cy="615462"/>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2000"/>
              </a:spcBef>
              <a:spcAft>
                <a:spcPts val="0"/>
              </a:spcAft>
              <a:buClr>
                <a:schemeClr val="lt1"/>
              </a:buClr>
              <a:buSzPts val="3200"/>
              <a:buFont typeface="Arial"/>
              <a:buNone/>
              <a:defRPr b="0" i="0" sz="3200" u="none" cap="none" strike="noStrike">
                <a:solidFill>
                  <a:schemeClr val="lt1"/>
                </a:solidFill>
                <a:latin typeface="Arial"/>
                <a:ea typeface="Arial"/>
                <a:cs typeface="Arial"/>
                <a:sym typeface="Arial"/>
              </a:defRPr>
            </a:lvl1pPr>
            <a:lvl2pPr indent="-406400" lvl="1" marL="9144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Noto Sans"/>
                <a:ea typeface="Noto Sans"/>
                <a:cs typeface="Noto Sans"/>
                <a:sym typeface="Noto Sans"/>
              </a:defRPr>
            </a:lvl2pPr>
            <a:lvl3pPr indent="-406400" lvl="2" marL="13716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Noto Sans"/>
                <a:ea typeface="Noto Sans"/>
                <a:cs typeface="Noto Sans"/>
                <a:sym typeface="Noto Sans"/>
              </a:defRPr>
            </a:lvl3pPr>
            <a:lvl4pPr indent="-406400" lvl="3" marL="18288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Noto Sans"/>
                <a:ea typeface="Noto Sans"/>
                <a:cs typeface="Noto Sans"/>
                <a:sym typeface="Noto Sans"/>
              </a:defRPr>
            </a:lvl4pPr>
            <a:lvl5pPr indent="-406400" lvl="4" marL="22860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Noto Sans"/>
                <a:ea typeface="Noto Sans"/>
                <a:cs typeface="Noto Sans"/>
                <a:sym typeface="Noto Sans"/>
              </a:defRPr>
            </a:lvl5pPr>
            <a:lvl6pPr indent="-457200" lvl="5" marL="2743200" marR="0" rtl="0" algn="l">
              <a:lnSpc>
                <a:spcPct val="90000"/>
              </a:lnSpc>
              <a:spcBef>
                <a:spcPts val="1000"/>
              </a:spcBef>
              <a:spcAft>
                <a:spcPts val="0"/>
              </a:spcAft>
              <a:buClr>
                <a:schemeClr val="dk1"/>
              </a:buClr>
              <a:buSzPts val="3600"/>
              <a:buFont typeface="Arial"/>
              <a:buChar char="•"/>
              <a:defRPr b="0" i="0" sz="3600" u="none" cap="none" strike="noStrike">
                <a:solidFill>
                  <a:schemeClr val="dk1"/>
                </a:solidFill>
                <a:latin typeface="Calibri"/>
                <a:ea typeface="Calibri"/>
                <a:cs typeface="Calibri"/>
                <a:sym typeface="Calibri"/>
              </a:defRPr>
            </a:lvl6pPr>
            <a:lvl7pPr indent="-457200" lvl="6" marL="3200400" marR="0" rtl="0" algn="l">
              <a:lnSpc>
                <a:spcPct val="90000"/>
              </a:lnSpc>
              <a:spcBef>
                <a:spcPts val="1000"/>
              </a:spcBef>
              <a:spcAft>
                <a:spcPts val="0"/>
              </a:spcAft>
              <a:buClr>
                <a:schemeClr val="dk1"/>
              </a:buClr>
              <a:buSzPts val="3600"/>
              <a:buFont typeface="Arial"/>
              <a:buChar char="•"/>
              <a:defRPr b="0" i="0" sz="3600" u="none" cap="none" strike="noStrike">
                <a:solidFill>
                  <a:schemeClr val="dk1"/>
                </a:solidFill>
                <a:latin typeface="Calibri"/>
                <a:ea typeface="Calibri"/>
                <a:cs typeface="Calibri"/>
                <a:sym typeface="Calibri"/>
              </a:defRPr>
            </a:lvl7pPr>
            <a:lvl8pPr indent="-457200" lvl="7" marL="3657600" marR="0" rtl="0" algn="l">
              <a:lnSpc>
                <a:spcPct val="90000"/>
              </a:lnSpc>
              <a:spcBef>
                <a:spcPts val="1000"/>
              </a:spcBef>
              <a:spcAft>
                <a:spcPts val="0"/>
              </a:spcAft>
              <a:buClr>
                <a:schemeClr val="dk1"/>
              </a:buClr>
              <a:buSzPts val="3600"/>
              <a:buFont typeface="Arial"/>
              <a:buChar char="•"/>
              <a:defRPr b="0" i="0" sz="3600" u="none" cap="none" strike="noStrike">
                <a:solidFill>
                  <a:schemeClr val="dk1"/>
                </a:solidFill>
                <a:latin typeface="Calibri"/>
                <a:ea typeface="Calibri"/>
                <a:cs typeface="Calibri"/>
                <a:sym typeface="Calibri"/>
              </a:defRPr>
            </a:lvl8pPr>
            <a:lvl9pPr indent="-457200" lvl="8" marL="4114800" marR="0" rtl="0" algn="l">
              <a:lnSpc>
                <a:spcPct val="90000"/>
              </a:lnSpc>
              <a:spcBef>
                <a:spcPts val="1000"/>
              </a:spcBef>
              <a:spcAft>
                <a:spcPts val="0"/>
              </a:spcAft>
              <a:buClr>
                <a:schemeClr val="dk1"/>
              </a:buClr>
              <a:buSzPts val="3600"/>
              <a:buFont typeface="Arial"/>
              <a:buChar char="•"/>
              <a:defRPr b="0" i="0" sz="3600" u="none" cap="none" strike="noStrike">
                <a:solidFill>
                  <a:schemeClr val="dk1"/>
                </a:solidFill>
                <a:latin typeface="Calibri"/>
                <a:ea typeface="Calibri"/>
                <a:cs typeface="Calibri"/>
                <a:sym typeface="Calibri"/>
              </a:defRPr>
            </a:lvl9pPr>
          </a:lstStyle>
          <a:p/>
        </p:txBody>
      </p:sp>
      <p:sp>
        <p:nvSpPr>
          <p:cNvPr id="25" name="Google Shape;25;p3"/>
          <p:cNvSpPr/>
          <p:nvPr/>
        </p:nvSpPr>
        <p:spPr>
          <a:xfrm rot="-5400000">
            <a:off x="13276432" y="511760"/>
            <a:ext cx="6112041" cy="16109448"/>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26" name="Google Shape;26;p3"/>
          <p:cNvSpPr txBox="1"/>
          <p:nvPr>
            <p:ph type="ctrTitle"/>
          </p:nvPr>
        </p:nvSpPr>
        <p:spPr>
          <a:xfrm>
            <a:off x="11285620" y="6472989"/>
            <a:ext cx="10996863" cy="2957710"/>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chemeClr val="dk1"/>
              </a:buClr>
              <a:buSzPts val="12000"/>
              <a:buFont typeface="Calibri"/>
              <a:buNone/>
              <a:defRPr b="1" i="0" sz="120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27" name="Google Shape;27;p3"/>
          <p:cNvSpPr txBox="1"/>
          <p:nvPr>
            <p:ph idx="2" type="subTitle"/>
          </p:nvPr>
        </p:nvSpPr>
        <p:spPr>
          <a:xfrm>
            <a:off x="11268317" y="9713008"/>
            <a:ext cx="11038229" cy="1419212"/>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2000"/>
              </a:spcBef>
              <a:spcAft>
                <a:spcPts val="0"/>
              </a:spcAft>
              <a:buClr>
                <a:schemeClr val="dk2"/>
              </a:buClr>
              <a:buSzPts val="4000"/>
              <a:buFont typeface="Arial"/>
              <a:buNone/>
              <a:defRPr b="1" i="0" sz="4000" u="none" cap="none" strike="noStrike">
                <a:solidFill>
                  <a:schemeClr val="dk2"/>
                </a:solidFill>
                <a:latin typeface="Arial"/>
                <a:ea typeface="Arial"/>
                <a:cs typeface="Arial"/>
                <a:sym typeface="Arial"/>
              </a:defRPr>
            </a:lvl1pPr>
            <a:lvl2pPr lvl="1" marR="0" rtl="0" algn="ctr">
              <a:lnSpc>
                <a:spcPct val="90000"/>
              </a:lnSpc>
              <a:spcBef>
                <a:spcPts val="1000"/>
              </a:spcBef>
              <a:spcAft>
                <a:spcPts val="0"/>
              </a:spcAft>
              <a:buClr>
                <a:schemeClr val="dk1"/>
              </a:buClr>
              <a:buSzPts val="4000"/>
              <a:buFont typeface="Arial"/>
              <a:buNone/>
              <a:defRPr b="0" i="0" sz="4000" u="none" cap="none" strike="noStrike">
                <a:solidFill>
                  <a:schemeClr val="dk1"/>
                </a:solidFill>
                <a:latin typeface="Calibri"/>
                <a:ea typeface="Calibri"/>
                <a:cs typeface="Calibri"/>
                <a:sym typeface="Calibri"/>
              </a:defRPr>
            </a:lvl2pPr>
            <a:lvl3pPr lvl="2" marR="0" rtl="0" algn="ctr">
              <a:lnSpc>
                <a:spcPct val="90000"/>
              </a:lnSpc>
              <a:spcBef>
                <a:spcPts val="1000"/>
              </a:spcBef>
              <a:spcAft>
                <a:spcPts val="0"/>
              </a:spcAft>
              <a:buClr>
                <a:schemeClr val="dk1"/>
              </a:buClr>
              <a:buSzPts val="3600"/>
              <a:buFont typeface="Arial"/>
              <a:buNone/>
              <a:defRPr b="0" i="0" sz="3600" u="none" cap="none" strike="noStrike">
                <a:solidFill>
                  <a:schemeClr val="dk1"/>
                </a:solidFill>
                <a:latin typeface="Calibri"/>
                <a:ea typeface="Calibri"/>
                <a:cs typeface="Calibri"/>
                <a:sym typeface="Calibri"/>
              </a:defRPr>
            </a:lvl3pPr>
            <a:lvl4pPr lvl="3" marR="0" rtl="0" algn="ctr">
              <a:lnSpc>
                <a:spcPct val="90000"/>
              </a:lnSpc>
              <a:spcBef>
                <a:spcPts val="1000"/>
              </a:spcBef>
              <a:spcAft>
                <a:spcPts val="0"/>
              </a:spcAft>
              <a:buClr>
                <a:schemeClr val="dk1"/>
              </a:buClr>
              <a:buSzPts val="3200"/>
              <a:buFont typeface="Arial"/>
              <a:buNone/>
              <a:defRPr b="0" i="0" sz="3200" u="none" cap="none" strike="noStrike">
                <a:solidFill>
                  <a:schemeClr val="dk1"/>
                </a:solidFill>
                <a:latin typeface="Calibri"/>
                <a:ea typeface="Calibri"/>
                <a:cs typeface="Calibri"/>
                <a:sym typeface="Calibri"/>
              </a:defRPr>
            </a:lvl4pPr>
            <a:lvl5pPr lvl="4" marR="0" rtl="0" algn="ctr">
              <a:lnSpc>
                <a:spcPct val="90000"/>
              </a:lnSpc>
              <a:spcBef>
                <a:spcPts val="1000"/>
              </a:spcBef>
              <a:spcAft>
                <a:spcPts val="0"/>
              </a:spcAft>
              <a:buClr>
                <a:schemeClr val="dk1"/>
              </a:buClr>
              <a:buSzPts val="3200"/>
              <a:buFont typeface="Arial"/>
              <a:buNone/>
              <a:defRPr b="0" i="0" sz="3200" u="none" cap="none" strike="noStrike">
                <a:solidFill>
                  <a:schemeClr val="dk1"/>
                </a:solidFill>
                <a:latin typeface="Calibri"/>
                <a:ea typeface="Calibri"/>
                <a:cs typeface="Calibri"/>
                <a:sym typeface="Calibri"/>
              </a:defRPr>
            </a:lvl5pPr>
            <a:lvl6pPr lvl="5" marR="0" rtl="0" algn="ctr">
              <a:lnSpc>
                <a:spcPct val="90000"/>
              </a:lnSpc>
              <a:spcBef>
                <a:spcPts val="1000"/>
              </a:spcBef>
              <a:spcAft>
                <a:spcPts val="0"/>
              </a:spcAft>
              <a:buClr>
                <a:schemeClr val="dk1"/>
              </a:buClr>
              <a:buSzPts val="3200"/>
              <a:buFont typeface="Arial"/>
              <a:buNone/>
              <a:defRPr b="0" i="0" sz="3200" u="none" cap="none" strike="noStrike">
                <a:solidFill>
                  <a:schemeClr val="dk1"/>
                </a:solidFill>
                <a:latin typeface="Calibri"/>
                <a:ea typeface="Calibri"/>
                <a:cs typeface="Calibri"/>
                <a:sym typeface="Calibri"/>
              </a:defRPr>
            </a:lvl6pPr>
            <a:lvl7pPr lvl="6" marR="0" rtl="0" algn="ctr">
              <a:lnSpc>
                <a:spcPct val="90000"/>
              </a:lnSpc>
              <a:spcBef>
                <a:spcPts val="1000"/>
              </a:spcBef>
              <a:spcAft>
                <a:spcPts val="0"/>
              </a:spcAft>
              <a:buClr>
                <a:schemeClr val="dk1"/>
              </a:buClr>
              <a:buSzPts val="3200"/>
              <a:buFont typeface="Arial"/>
              <a:buNone/>
              <a:defRPr b="0" i="0" sz="3200" u="none" cap="none" strike="noStrike">
                <a:solidFill>
                  <a:schemeClr val="dk1"/>
                </a:solidFill>
                <a:latin typeface="Calibri"/>
                <a:ea typeface="Calibri"/>
                <a:cs typeface="Calibri"/>
                <a:sym typeface="Calibri"/>
              </a:defRPr>
            </a:lvl7pPr>
            <a:lvl8pPr lvl="7" marR="0" rtl="0" algn="ctr">
              <a:lnSpc>
                <a:spcPct val="90000"/>
              </a:lnSpc>
              <a:spcBef>
                <a:spcPts val="1000"/>
              </a:spcBef>
              <a:spcAft>
                <a:spcPts val="0"/>
              </a:spcAft>
              <a:buClr>
                <a:schemeClr val="dk1"/>
              </a:buClr>
              <a:buSzPts val="3200"/>
              <a:buFont typeface="Arial"/>
              <a:buNone/>
              <a:defRPr b="0" i="0" sz="3200" u="none" cap="none" strike="noStrike">
                <a:solidFill>
                  <a:schemeClr val="dk1"/>
                </a:solidFill>
                <a:latin typeface="Calibri"/>
                <a:ea typeface="Calibri"/>
                <a:cs typeface="Calibri"/>
                <a:sym typeface="Calibri"/>
              </a:defRPr>
            </a:lvl8pPr>
            <a:lvl9pPr lvl="8" marR="0" rtl="0" algn="ctr">
              <a:lnSpc>
                <a:spcPct val="90000"/>
              </a:lnSpc>
              <a:spcBef>
                <a:spcPts val="1000"/>
              </a:spcBef>
              <a:spcAft>
                <a:spcPts val="0"/>
              </a:spcAft>
              <a:buClr>
                <a:schemeClr val="dk1"/>
              </a:buClr>
              <a:buSzPts val="3200"/>
              <a:buFont typeface="Arial"/>
              <a:buNone/>
              <a:defRPr b="0" i="0" sz="3200" u="none" cap="none" strike="noStrike">
                <a:solidFill>
                  <a:schemeClr val="dk1"/>
                </a:solidFill>
                <a:latin typeface="Calibri"/>
                <a:ea typeface="Calibri"/>
                <a:cs typeface="Calibri"/>
                <a:sym typeface="Calibri"/>
              </a:defRPr>
            </a:lvl9pPr>
          </a:lstStyle>
          <a:p/>
        </p:txBody>
      </p:sp>
      <p:pic>
        <p:nvPicPr>
          <p:cNvPr descr="A logo with text on it&#10;&#10;Description automatically generated" id="28" name="Google Shape;28;p3"/>
          <p:cNvPicPr preferRelativeResize="0"/>
          <p:nvPr/>
        </p:nvPicPr>
        <p:blipFill rotWithShape="1">
          <a:blip r:embed="rId3">
            <a:alphaModFix/>
          </a:blip>
          <a:srcRect b="0" l="0" r="0" t="0"/>
          <a:stretch/>
        </p:blipFill>
        <p:spPr>
          <a:xfrm>
            <a:off x="3208320" y="1009649"/>
            <a:ext cx="3596838" cy="2909207"/>
          </a:xfrm>
          <a:prstGeom prst="rect">
            <a:avLst/>
          </a:prstGeom>
          <a:noFill/>
          <a:ln>
            <a:noFill/>
          </a:ln>
        </p:spPr>
      </p:pic>
      <p:sp>
        <p:nvSpPr>
          <p:cNvPr id="29" name="Google Shape;29;p3"/>
          <p:cNvSpPr/>
          <p:nvPr/>
        </p:nvSpPr>
        <p:spPr>
          <a:xfrm flipH="1" rot="5400000">
            <a:off x="8275835" y="9748574"/>
            <a:ext cx="1159728" cy="1161288"/>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0" name="Google Shape;30;p3"/>
          <p:cNvSpPr/>
          <p:nvPr/>
        </p:nvSpPr>
        <p:spPr>
          <a:xfrm flipH="1" rot="5400000">
            <a:off x="7361266" y="9996196"/>
            <a:ext cx="1159728" cy="666044"/>
          </a:xfrm>
          <a:prstGeom prst="rect">
            <a:avLst/>
          </a:prstGeom>
          <a:solidFill>
            <a:srgbClr val="493637"/>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1" name="Google Shape;31;p3"/>
          <p:cNvSpPr/>
          <p:nvPr/>
        </p:nvSpPr>
        <p:spPr>
          <a:xfrm flipH="1" rot="5400000">
            <a:off x="23226667" y="5512750"/>
            <a:ext cx="1159728" cy="1161288"/>
          </a:xfrm>
          <a:prstGeom prst="rect">
            <a:avLst/>
          </a:prstGeom>
          <a:solidFill>
            <a:schemeClr val="accent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2" name="Google Shape;32;p3"/>
          <p:cNvSpPr/>
          <p:nvPr/>
        </p:nvSpPr>
        <p:spPr>
          <a:xfrm flipH="1" rot="5400000">
            <a:off x="6700866" y="9996196"/>
            <a:ext cx="1159728" cy="666044"/>
          </a:xfrm>
          <a:prstGeom prst="rect">
            <a:avLst/>
          </a:prstGeom>
          <a:solidFill>
            <a:schemeClr val="accent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Right Photo">
  <p:cSld name="Right Photo">
    <p:spTree>
      <p:nvGrpSpPr>
        <p:cNvPr id="144" name="Shape 144"/>
        <p:cNvGrpSpPr/>
        <p:nvPr/>
      </p:nvGrpSpPr>
      <p:grpSpPr>
        <a:xfrm>
          <a:off x="0" y="0"/>
          <a:ext cx="0" cy="0"/>
          <a:chOff x="0" y="0"/>
          <a:chExt cx="0" cy="0"/>
        </a:xfrm>
      </p:grpSpPr>
      <p:sp>
        <p:nvSpPr>
          <p:cNvPr id="145" name="Google Shape;145;p23"/>
          <p:cNvSpPr txBox="1"/>
          <p:nvPr>
            <p:ph idx="1" type="body"/>
          </p:nvPr>
        </p:nvSpPr>
        <p:spPr>
          <a:xfrm>
            <a:off x="13154880" y="3444949"/>
            <a:ext cx="9598794" cy="7527851"/>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10000"/>
              </a:lnSpc>
              <a:spcBef>
                <a:spcPts val="2000"/>
              </a:spcBef>
              <a:spcAft>
                <a:spcPts val="0"/>
              </a:spcAft>
              <a:buClr>
                <a:schemeClr val="accent2"/>
              </a:buClr>
              <a:buSzPts val="3600"/>
              <a:buFont typeface="Noto Sans Symbols"/>
              <a:buNone/>
              <a:defRPr b="0" i="0" sz="3600" u="none" cap="none" strike="noStrike">
                <a:solidFill>
                  <a:srgbClr val="493637"/>
                </a:solidFill>
                <a:latin typeface="Arial"/>
                <a:ea typeface="Arial"/>
                <a:cs typeface="Arial"/>
                <a:sym typeface="Arial"/>
              </a:defRPr>
            </a:lvl1pPr>
            <a:lvl2pPr indent="-228600" lvl="1" marL="914400" marR="0" rtl="0" algn="l">
              <a:lnSpc>
                <a:spcPct val="120000"/>
              </a:lnSpc>
              <a:spcBef>
                <a:spcPts val="1500"/>
              </a:spcBef>
              <a:spcAft>
                <a:spcPts val="0"/>
              </a:spcAft>
              <a:buClr>
                <a:schemeClr val="accent2"/>
              </a:buClr>
              <a:buSzPts val="4400"/>
              <a:buFont typeface="Noto Sans Symbols"/>
              <a:buNone/>
              <a:defRPr b="0" i="0" sz="4400" u="none" cap="none" strike="noStrike">
                <a:solidFill>
                  <a:schemeClr val="dk1"/>
                </a:solidFill>
                <a:latin typeface="Calibri"/>
                <a:ea typeface="Calibri"/>
                <a:cs typeface="Calibri"/>
                <a:sym typeface="Calibri"/>
              </a:defRPr>
            </a:lvl2pPr>
            <a:lvl3pPr indent="-228600" lvl="2" marL="1371600" marR="0" rtl="0" algn="l">
              <a:lnSpc>
                <a:spcPct val="120000"/>
              </a:lnSpc>
              <a:spcBef>
                <a:spcPts val="1500"/>
              </a:spcBef>
              <a:spcAft>
                <a:spcPts val="0"/>
              </a:spcAft>
              <a:buClr>
                <a:schemeClr val="accent2"/>
              </a:buClr>
              <a:buSzPts val="3600"/>
              <a:buFont typeface="Noto Sans Symbols"/>
              <a:buNone/>
              <a:defRPr b="0" i="0" sz="3600" u="none" cap="none" strike="noStrike">
                <a:solidFill>
                  <a:schemeClr val="dk1"/>
                </a:solidFill>
                <a:latin typeface="Calibri"/>
                <a:ea typeface="Calibri"/>
                <a:cs typeface="Calibri"/>
                <a:sym typeface="Calibri"/>
              </a:defRPr>
            </a:lvl3pPr>
            <a:lvl4pPr indent="-228600" lvl="3" marL="1828800" marR="0" rtl="0" algn="l">
              <a:lnSpc>
                <a:spcPct val="120000"/>
              </a:lnSpc>
              <a:spcBef>
                <a:spcPts val="1500"/>
              </a:spcBef>
              <a:spcAft>
                <a:spcPts val="0"/>
              </a:spcAft>
              <a:buClr>
                <a:schemeClr val="accent2"/>
              </a:buClr>
              <a:buSzPts val="3200"/>
              <a:buFont typeface="Noto Sans Symbols"/>
              <a:buNone/>
              <a:defRPr b="0" i="0" sz="3200" u="none" cap="none" strike="noStrike">
                <a:solidFill>
                  <a:schemeClr val="dk1"/>
                </a:solidFill>
                <a:latin typeface="Calibri"/>
                <a:ea typeface="Calibri"/>
                <a:cs typeface="Calibri"/>
                <a:sym typeface="Calibri"/>
              </a:defRPr>
            </a:lvl4pPr>
            <a:lvl5pPr indent="-228600" lvl="4" marL="2286000" marR="0" rtl="0" algn="l">
              <a:lnSpc>
                <a:spcPct val="120000"/>
              </a:lnSpc>
              <a:spcBef>
                <a:spcPts val="1500"/>
              </a:spcBef>
              <a:spcAft>
                <a:spcPts val="0"/>
              </a:spcAft>
              <a:buClr>
                <a:schemeClr val="accent2"/>
              </a:buClr>
              <a:buSzPts val="3200"/>
              <a:buFont typeface="Noto Sans Symbols"/>
              <a:buNone/>
              <a:defRPr b="0" i="0" sz="32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46" name="Google Shape;146;p23"/>
          <p:cNvSpPr txBox="1"/>
          <p:nvPr>
            <p:ph idx="2" type="body"/>
          </p:nvPr>
        </p:nvSpPr>
        <p:spPr>
          <a:xfrm>
            <a:off x="2439988" y="4523875"/>
            <a:ext cx="9259643" cy="6448925"/>
          </a:xfrm>
          <a:prstGeom prst="rect">
            <a:avLst/>
          </a:prstGeom>
          <a:noFill/>
          <a:ln>
            <a:noFill/>
          </a:ln>
        </p:spPr>
        <p:txBody>
          <a:bodyPr anchorCtr="0" anchor="t" bIns="45700" lIns="91425" spcFirstLastPara="1" rIns="91425" wrap="square" tIns="45700">
            <a:noAutofit/>
          </a:bodyPr>
          <a:lstStyle>
            <a:lvl1pPr indent="-457200" lvl="0" marL="457200" marR="0" rtl="0" algn="l">
              <a:lnSpc>
                <a:spcPct val="110000"/>
              </a:lnSpc>
              <a:spcBef>
                <a:spcPts val="2000"/>
              </a:spcBef>
              <a:spcAft>
                <a:spcPts val="0"/>
              </a:spcAft>
              <a:buClr>
                <a:srgbClr val="493637"/>
              </a:buClr>
              <a:buSzPts val="3600"/>
              <a:buFont typeface="Arial"/>
              <a:buChar char="•"/>
              <a:defRPr b="0" i="0" sz="3600" u="none" cap="none" strike="noStrike">
                <a:solidFill>
                  <a:srgbClr val="493637"/>
                </a:solidFill>
                <a:latin typeface="Arial"/>
                <a:ea typeface="Arial"/>
                <a:cs typeface="Arial"/>
                <a:sym typeface="Arial"/>
              </a:defRPr>
            </a:lvl1pPr>
            <a:lvl2pPr indent="-431800" lvl="1" marL="914400" marR="0" rtl="0" algn="l">
              <a:lnSpc>
                <a:spcPct val="110000"/>
              </a:lnSpc>
              <a:spcBef>
                <a:spcPts val="2000"/>
              </a:spcBef>
              <a:spcAft>
                <a:spcPts val="0"/>
              </a:spcAft>
              <a:buClr>
                <a:srgbClr val="493637"/>
              </a:buClr>
              <a:buSzPts val="3200"/>
              <a:buFont typeface="Arial"/>
              <a:buChar char="•"/>
              <a:defRPr b="0" i="0" sz="3200" u="none" cap="none" strike="noStrike">
                <a:solidFill>
                  <a:srgbClr val="493637"/>
                </a:solidFill>
                <a:latin typeface="Calibri"/>
                <a:ea typeface="Calibri"/>
                <a:cs typeface="Calibri"/>
                <a:sym typeface="Calibri"/>
              </a:defRPr>
            </a:lvl2pPr>
            <a:lvl3pPr indent="-406400" lvl="2" marL="1371600" marR="0" rtl="0" algn="l">
              <a:lnSpc>
                <a:spcPct val="110000"/>
              </a:lnSpc>
              <a:spcBef>
                <a:spcPts val="2000"/>
              </a:spcBef>
              <a:spcAft>
                <a:spcPts val="0"/>
              </a:spcAft>
              <a:buClr>
                <a:srgbClr val="493637"/>
              </a:buClr>
              <a:buSzPts val="2800"/>
              <a:buFont typeface="Arial"/>
              <a:buChar char="•"/>
              <a:defRPr b="0" i="0" sz="2800" u="none" cap="none" strike="noStrike">
                <a:solidFill>
                  <a:srgbClr val="493637"/>
                </a:solidFill>
                <a:latin typeface="Calibri"/>
                <a:ea typeface="Calibri"/>
                <a:cs typeface="Calibri"/>
                <a:sym typeface="Calibri"/>
              </a:defRPr>
            </a:lvl3pPr>
            <a:lvl4pPr indent="-381000" lvl="3" marL="1828800" marR="0" rtl="0" algn="l">
              <a:lnSpc>
                <a:spcPct val="110000"/>
              </a:lnSpc>
              <a:spcBef>
                <a:spcPts val="2000"/>
              </a:spcBef>
              <a:spcAft>
                <a:spcPts val="0"/>
              </a:spcAft>
              <a:buClr>
                <a:srgbClr val="493637"/>
              </a:buClr>
              <a:buSzPts val="2400"/>
              <a:buFont typeface="Arial"/>
              <a:buChar char="•"/>
              <a:defRPr b="0" i="0" sz="2400" u="none" cap="none" strike="noStrike">
                <a:solidFill>
                  <a:srgbClr val="493637"/>
                </a:solidFill>
                <a:latin typeface="Calibri"/>
                <a:ea typeface="Calibri"/>
                <a:cs typeface="Calibri"/>
                <a:sym typeface="Calibri"/>
              </a:defRPr>
            </a:lvl4pPr>
            <a:lvl5pPr indent="-381000" lvl="4" marL="2286000" marR="0" rtl="0" algn="l">
              <a:lnSpc>
                <a:spcPct val="110000"/>
              </a:lnSpc>
              <a:spcBef>
                <a:spcPts val="2000"/>
              </a:spcBef>
              <a:spcAft>
                <a:spcPts val="0"/>
              </a:spcAft>
              <a:buClr>
                <a:srgbClr val="493637"/>
              </a:buClr>
              <a:buSzPts val="2400"/>
              <a:buFont typeface="Arial"/>
              <a:buChar char="•"/>
              <a:defRPr b="0" i="0" sz="2400" u="none" cap="none" strike="noStrike">
                <a:solidFill>
                  <a:srgbClr val="493637"/>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47" name="Google Shape;147;p23"/>
          <p:cNvSpPr txBox="1"/>
          <p:nvPr>
            <p:ph type="title"/>
          </p:nvPr>
        </p:nvSpPr>
        <p:spPr>
          <a:xfrm>
            <a:off x="2439990" y="1708484"/>
            <a:ext cx="9617331" cy="2189748"/>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chemeClr val="dk1"/>
              </a:buClr>
              <a:buSzPts val="6000"/>
              <a:buFont typeface="Calibri"/>
              <a:buNone/>
              <a:defRPr b="1" i="0" sz="60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148" name="Google Shape;148;p23"/>
          <p:cNvSpPr txBox="1"/>
          <p:nvPr>
            <p:ph idx="12" type="sldNum"/>
          </p:nvPr>
        </p:nvSpPr>
        <p:spPr>
          <a:xfrm>
            <a:off x="22540994" y="12299746"/>
            <a:ext cx="1094709" cy="730250"/>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Bold Quote">
  <p:cSld name="1_Bold Quote">
    <p:spTree>
      <p:nvGrpSpPr>
        <p:cNvPr id="149" name="Shape 149"/>
        <p:cNvGrpSpPr/>
        <p:nvPr/>
      </p:nvGrpSpPr>
      <p:grpSpPr>
        <a:xfrm>
          <a:off x="0" y="0"/>
          <a:ext cx="0" cy="0"/>
          <a:chOff x="0" y="0"/>
          <a:chExt cx="0" cy="0"/>
        </a:xfrm>
      </p:grpSpPr>
      <p:sp>
        <p:nvSpPr>
          <p:cNvPr id="150" name="Google Shape;150;p24"/>
          <p:cNvSpPr/>
          <p:nvPr/>
        </p:nvSpPr>
        <p:spPr>
          <a:xfrm>
            <a:off x="17039095" y="469047"/>
            <a:ext cx="1683408" cy="12791747"/>
          </a:xfrm>
          <a:prstGeom prst="rect">
            <a:avLst/>
          </a:prstGeom>
          <a:solidFill>
            <a:schemeClr val="accent6">
              <a:alpha val="24313"/>
            </a:scheme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51" name="Google Shape;151;p24"/>
          <p:cNvSpPr txBox="1"/>
          <p:nvPr>
            <p:ph idx="1" type="body"/>
          </p:nvPr>
        </p:nvSpPr>
        <p:spPr>
          <a:xfrm>
            <a:off x="6081639" y="4769542"/>
            <a:ext cx="8806017" cy="5775241"/>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50000"/>
              </a:lnSpc>
              <a:spcBef>
                <a:spcPts val="1500"/>
              </a:spcBef>
              <a:spcAft>
                <a:spcPts val="0"/>
              </a:spcAft>
              <a:buClr>
                <a:schemeClr val="accent1"/>
              </a:buClr>
              <a:buSzPts val="4800"/>
              <a:buFont typeface="Noto Sans Symbols"/>
              <a:buNone/>
              <a:defRPr b="0" i="0" sz="4800" u="none" cap="none" strike="noStrike">
                <a:solidFill>
                  <a:srgbClr val="493637"/>
                </a:solidFill>
                <a:latin typeface="Calibri"/>
                <a:ea typeface="Calibri"/>
                <a:cs typeface="Calibri"/>
                <a:sym typeface="Calibri"/>
              </a:defRPr>
            </a:lvl1pPr>
            <a:lvl2pPr indent="-228600" lvl="1" marL="914400" marR="0" rtl="0" algn="l">
              <a:lnSpc>
                <a:spcPct val="120000"/>
              </a:lnSpc>
              <a:spcBef>
                <a:spcPts val="1500"/>
              </a:spcBef>
              <a:spcAft>
                <a:spcPts val="0"/>
              </a:spcAft>
              <a:buClr>
                <a:schemeClr val="accent1"/>
              </a:buClr>
              <a:buSzPts val="4400"/>
              <a:buFont typeface="Noto Sans Symbols"/>
              <a:buNone/>
              <a:defRPr b="0" i="0" sz="4400" u="none" cap="none" strike="noStrike">
                <a:solidFill>
                  <a:schemeClr val="dk1"/>
                </a:solidFill>
                <a:latin typeface="Calibri"/>
                <a:ea typeface="Calibri"/>
                <a:cs typeface="Calibri"/>
                <a:sym typeface="Calibri"/>
              </a:defRPr>
            </a:lvl2pPr>
            <a:lvl3pPr indent="-228600" lvl="2" marL="1371600" marR="0" rtl="0" algn="l">
              <a:lnSpc>
                <a:spcPct val="120000"/>
              </a:lnSpc>
              <a:spcBef>
                <a:spcPts val="1500"/>
              </a:spcBef>
              <a:spcAft>
                <a:spcPts val="0"/>
              </a:spcAft>
              <a:buClr>
                <a:schemeClr val="accent1"/>
              </a:buClr>
              <a:buSzPts val="3600"/>
              <a:buFont typeface="Noto Sans Symbols"/>
              <a:buNone/>
              <a:defRPr b="0" i="0" sz="3600" u="none" cap="none" strike="noStrike">
                <a:solidFill>
                  <a:schemeClr val="dk1"/>
                </a:solidFill>
                <a:latin typeface="Calibri"/>
                <a:ea typeface="Calibri"/>
                <a:cs typeface="Calibri"/>
                <a:sym typeface="Calibri"/>
              </a:defRPr>
            </a:lvl3pPr>
            <a:lvl4pPr indent="-228600" lvl="3" marL="1828800" marR="0" rtl="0" algn="l">
              <a:lnSpc>
                <a:spcPct val="120000"/>
              </a:lnSpc>
              <a:spcBef>
                <a:spcPts val="1500"/>
              </a:spcBef>
              <a:spcAft>
                <a:spcPts val="0"/>
              </a:spcAft>
              <a:buClr>
                <a:schemeClr val="accent1"/>
              </a:buClr>
              <a:buSzPts val="2800"/>
              <a:buFont typeface="Noto Sans Symbols"/>
              <a:buNone/>
              <a:defRPr b="0" i="0" sz="2800" u="none" cap="none" strike="noStrike">
                <a:solidFill>
                  <a:schemeClr val="dk1"/>
                </a:solidFill>
                <a:latin typeface="Calibri"/>
                <a:ea typeface="Calibri"/>
                <a:cs typeface="Calibri"/>
                <a:sym typeface="Calibri"/>
              </a:defRPr>
            </a:lvl4pPr>
            <a:lvl5pPr indent="-228600" lvl="4" marL="2286000" marR="0" rtl="0" algn="l">
              <a:lnSpc>
                <a:spcPct val="120000"/>
              </a:lnSpc>
              <a:spcBef>
                <a:spcPts val="1500"/>
              </a:spcBef>
              <a:spcAft>
                <a:spcPts val="0"/>
              </a:spcAft>
              <a:buClr>
                <a:schemeClr val="accent1"/>
              </a:buClr>
              <a:buSzPts val="2800"/>
              <a:buFont typeface="Noto Sans Symbols"/>
              <a:buNone/>
              <a:defRPr b="0" i="0" sz="2800" u="none" cap="none" strike="noStrike">
                <a:solidFill>
                  <a:schemeClr val="dk1"/>
                </a:solidFill>
                <a:latin typeface="Calibri"/>
                <a:ea typeface="Calibri"/>
                <a:cs typeface="Calibri"/>
                <a:sym typeface="Calibri"/>
              </a:defRPr>
            </a:lvl5pPr>
            <a:lvl6pPr indent="-482600" lvl="5" marL="2743200" marR="0" rtl="0" algn="l">
              <a:lnSpc>
                <a:spcPct val="90000"/>
              </a:lnSpc>
              <a:spcBef>
                <a:spcPts val="500"/>
              </a:spcBef>
              <a:spcAft>
                <a:spcPts val="0"/>
              </a:spcAft>
              <a:buClr>
                <a:schemeClr val="dk1"/>
              </a:buClr>
              <a:buSzPts val="4000"/>
              <a:buFont typeface="Arial"/>
              <a:buChar char="•"/>
              <a:defRPr b="0" i="0" sz="4000" u="none" cap="none" strike="noStrike">
                <a:solidFill>
                  <a:schemeClr val="dk1"/>
                </a:solidFill>
                <a:latin typeface="Calibri"/>
                <a:ea typeface="Calibri"/>
                <a:cs typeface="Calibri"/>
                <a:sym typeface="Calibri"/>
              </a:defRPr>
            </a:lvl6pPr>
            <a:lvl7pPr indent="-482600" lvl="6" marL="3200400" marR="0" rtl="0" algn="l">
              <a:lnSpc>
                <a:spcPct val="90000"/>
              </a:lnSpc>
              <a:spcBef>
                <a:spcPts val="500"/>
              </a:spcBef>
              <a:spcAft>
                <a:spcPts val="0"/>
              </a:spcAft>
              <a:buClr>
                <a:schemeClr val="dk1"/>
              </a:buClr>
              <a:buSzPts val="4000"/>
              <a:buFont typeface="Arial"/>
              <a:buChar char="•"/>
              <a:defRPr b="0" i="0" sz="4000" u="none" cap="none" strike="noStrike">
                <a:solidFill>
                  <a:schemeClr val="dk1"/>
                </a:solidFill>
                <a:latin typeface="Calibri"/>
                <a:ea typeface="Calibri"/>
                <a:cs typeface="Calibri"/>
                <a:sym typeface="Calibri"/>
              </a:defRPr>
            </a:lvl7pPr>
            <a:lvl8pPr indent="-482600" lvl="7" marL="3657600" marR="0" rtl="0" algn="l">
              <a:lnSpc>
                <a:spcPct val="90000"/>
              </a:lnSpc>
              <a:spcBef>
                <a:spcPts val="500"/>
              </a:spcBef>
              <a:spcAft>
                <a:spcPts val="0"/>
              </a:spcAft>
              <a:buClr>
                <a:schemeClr val="dk1"/>
              </a:buClr>
              <a:buSzPts val="4000"/>
              <a:buFont typeface="Arial"/>
              <a:buChar char="•"/>
              <a:defRPr b="0" i="0" sz="4000" u="none" cap="none" strike="noStrike">
                <a:solidFill>
                  <a:schemeClr val="dk1"/>
                </a:solidFill>
                <a:latin typeface="Calibri"/>
                <a:ea typeface="Calibri"/>
                <a:cs typeface="Calibri"/>
                <a:sym typeface="Calibri"/>
              </a:defRPr>
            </a:lvl8pPr>
            <a:lvl9pPr indent="-482600" lvl="8" marL="4114800" marR="0" rtl="0" algn="l">
              <a:lnSpc>
                <a:spcPct val="90000"/>
              </a:lnSpc>
              <a:spcBef>
                <a:spcPts val="500"/>
              </a:spcBef>
              <a:spcAft>
                <a:spcPts val="0"/>
              </a:spcAft>
              <a:buClr>
                <a:schemeClr val="dk1"/>
              </a:buClr>
              <a:buSzPts val="4000"/>
              <a:buFont typeface="Arial"/>
              <a:buChar char="•"/>
              <a:defRPr b="0" i="0" sz="4000" u="none" cap="none" strike="noStrike">
                <a:solidFill>
                  <a:schemeClr val="dk1"/>
                </a:solidFill>
                <a:latin typeface="Calibri"/>
                <a:ea typeface="Calibri"/>
                <a:cs typeface="Calibri"/>
                <a:sym typeface="Calibri"/>
              </a:defRPr>
            </a:lvl9pPr>
          </a:lstStyle>
          <a:p/>
        </p:txBody>
      </p:sp>
      <p:sp>
        <p:nvSpPr>
          <p:cNvPr id="152" name="Google Shape;152;p24"/>
          <p:cNvSpPr txBox="1"/>
          <p:nvPr/>
        </p:nvSpPr>
        <p:spPr>
          <a:xfrm>
            <a:off x="1547296" y="2651901"/>
            <a:ext cx="4779818" cy="6247864"/>
          </a:xfrm>
          <a:prstGeom prst="rect">
            <a:avLst/>
          </a:prstGeom>
          <a:noFill/>
          <a:ln>
            <a:noFill/>
          </a:ln>
        </p:spPr>
        <p:txBody>
          <a:bodyPr anchorCtr="0" anchor="ctr"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40000"/>
              <a:buFont typeface="Arial"/>
              <a:buNone/>
            </a:pPr>
            <a:r>
              <a:rPr b="1" i="0" lang="en-US" sz="40000" u="none" cap="none" strike="noStrike">
                <a:solidFill>
                  <a:schemeClr val="lt1"/>
                </a:solidFill>
                <a:latin typeface="Times New Roman"/>
                <a:ea typeface="Times New Roman"/>
                <a:cs typeface="Times New Roman"/>
                <a:sym typeface="Times New Roman"/>
              </a:rPr>
              <a:t>“</a:t>
            </a:r>
            <a:endParaRPr b="0" i="0" sz="1400" u="none" cap="none" strike="noStrike">
              <a:solidFill>
                <a:srgbClr val="000000"/>
              </a:solidFill>
              <a:latin typeface="Arial"/>
              <a:ea typeface="Arial"/>
              <a:cs typeface="Arial"/>
              <a:sym typeface="Arial"/>
            </a:endParaRPr>
          </a:p>
        </p:txBody>
      </p:sp>
      <p:sp>
        <p:nvSpPr>
          <p:cNvPr id="153" name="Google Shape;153;p24"/>
          <p:cNvSpPr txBox="1"/>
          <p:nvPr>
            <p:ph idx="2" type="body"/>
          </p:nvPr>
        </p:nvSpPr>
        <p:spPr>
          <a:xfrm>
            <a:off x="6072347" y="10788799"/>
            <a:ext cx="8856661" cy="820535"/>
          </a:xfrm>
          <a:prstGeom prst="rect">
            <a:avLst/>
          </a:prstGeom>
          <a:noFill/>
          <a:ln>
            <a:noFill/>
          </a:ln>
        </p:spPr>
        <p:txBody>
          <a:bodyPr anchorCtr="0" anchor="t" bIns="45700" lIns="91425" spcFirstLastPara="1" rIns="91425" wrap="square" tIns="45700">
            <a:noAutofit/>
          </a:bodyPr>
          <a:lstStyle>
            <a:lvl1pPr indent="-228600" lvl="0" marL="457200" marR="0" rtl="0" algn="r">
              <a:lnSpc>
                <a:spcPct val="90000"/>
              </a:lnSpc>
              <a:spcBef>
                <a:spcPts val="1000"/>
              </a:spcBef>
              <a:spcAft>
                <a:spcPts val="0"/>
              </a:spcAft>
              <a:buClr>
                <a:srgbClr val="493637"/>
              </a:buClr>
              <a:buSzPts val="3600"/>
              <a:buFont typeface="Arial"/>
              <a:buNone/>
              <a:defRPr b="0" i="0" sz="3600" u="none" cap="none" strike="noStrike">
                <a:solidFill>
                  <a:srgbClr val="493637"/>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54" name="Google Shape;154;p24"/>
          <p:cNvSpPr txBox="1"/>
          <p:nvPr>
            <p:ph type="title"/>
          </p:nvPr>
        </p:nvSpPr>
        <p:spPr>
          <a:xfrm>
            <a:off x="2439990" y="1756610"/>
            <a:ext cx="16618032" cy="2189748"/>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chemeClr val="dk1"/>
              </a:buClr>
              <a:buSzPts val="6000"/>
              <a:buFont typeface="Calibri"/>
              <a:buNone/>
              <a:defRPr b="1" i="0" sz="60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155" name="Google Shape;155;p24"/>
          <p:cNvSpPr/>
          <p:nvPr/>
        </p:nvSpPr>
        <p:spPr>
          <a:xfrm>
            <a:off x="16198646" y="466929"/>
            <a:ext cx="840971" cy="12780150"/>
          </a:xfrm>
          <a:prstGeom prst="rect">
            <a:avLst/>
          </a:prstGeom>
          <a:solidFill>
            <a:schemeClr val="lt1">
              <a:alpha val="14509"/>
            </a:scheme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56" name="Google Shape;156;p24"/>
          <p:cNvSpPr txBox="1"/>
          <p:nvPr>
            <p:ph idx="12" type="sldNum"/>
          </p:nvPr>
        </p:nvSpPr>
        <p:spPr>
          <a:xfrm>
            <a:off x="22540994" y="12299746"/>
            <a:ext cx="1094709" cy="730250"/>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
        <p:nvSpPr>
          <p:cNvPr id="157" name="Google Shape;157;p24"/>
          <p:cNvSpPr/>
          <p:nvPr>
            <p:ph idx="3" type="pic"/>
          </p:nvPr>
        </p:nvSpPr>
        <p:spPr>
          <a:xfrm>
            <a:off x="16650586" y="4721225"/>
            <a:ext cx="6230052" cy="5783263"/>
          </a:xfrm>
          <a:prstGeom prst="rect">
            <a:avLst/>
          </a:prstGeom>
          <a:noFill/>
          <a:ln>
            <a:noFill/>
          </a:ln>
        </p:spPr>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Footer Only">
  <p:cSld name="Title and Footer Only">
    <p:spTree>
      <p:nvGrpSpPr>
        <p:cNvPr id="158" name="Shape 158"/>
        <p:cNvGrpSpPr/>
        <p:nvPr/>
      </p:nvGrpSpPr>
      <p:grpSpPr>
        <a:xfrm>
          <a:off x="0" y="0"/>
          <a:ext cx="0" cy="0"/>
          <a:chOff x="0" y="0"/>
          <a:chExt cx="0" cy="0"/>
        </a:xfrm>
      </p:grpSpPr>
      <p:sp>
        <p:nvSpPr>
          <p:cNvPr id="159" name="Google Shape;159;p25"/>
          <p:cNvSpPr txBox="1"/>
          <p:nvPr>
            <p:ph type="title"/>
          </p:nvPr>
        </p:nvSpPr>
        <p:spPr>
          <a:xfrm>
            <a:off x="2439990" y="1744191"/>
            <a:ext cx="16618032" cy="2189748"/>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chemeClr val="dk1"/>
              </a:buClr>
              <a:buSzPts val="6000"/>
              <a:buFont typeface="Calibri"/>
              <a:buNone/>
              <a:defRPr b="1" i="0" sz="60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160" name="Google Shape;160;p25"/>
          <p:cNvSpPr txBox="1"/>
          <p:nvPr>
            <p:ph idx="12" type="sldNum"/>
          </p:nvPr>
        </p:nvSpPr>
        <p:spPr>
          <a:xfrm>
            <a:off x="22540994" y="12299746"/>
            <a:ext cx="1094709" cy="730250"/>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800"/>
              <a:buFont typeface="Arial"/>
              <a:buNone/>
              <a:defRPr b="0" i="0" sz="1800" u="none" cap="none" strike="noStrike">
                <a:solidFill>
                  <a:srgbClr val="FFFFFF"/>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800"/>
              <a:buFont typeface="Arial"/>
              <a:buNone/>
              <a:defRPr b="0" i="0" sz="1800" u="none" cap="none" strike="noStrike">
                <a:solidFill>
                  <a:srgbClr val="FFFFFF"/>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800"/>
              <a:buFont typeface="Arial"/>
              <a:buNone/>
              <a:defRPr b="0" i="0" sz="1800" u="none" cap="none" strike="noStrike">
                <a:solidFill>
                  <a:srgbClr val="FFFFFF"/>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800"/>
              <a:buFont typeface="Arial"/>
              <a:buNone/>
              <a:defRPr b="0" i="0" sz="1800" u="none" cap="none" strike="noStrike">
                <a:solidFill>
                  <a:srgbClr val="FFFFFF"/>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800"/>
              <a:buFont typeface="Arial"/>
              <a:buNone/>
              <a:defRPr b="0" i="0" sz="1800" u="none" cap="none" strike="noStrike">
                <a:solidFill>
                  <a:srgbClr val="FFFFFF"/>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800"/>
              <a:buFont typeface="Arial"/>
              <a:buNone/>
              <a:defRPr b="0" i="0" sz="1800" u="none" cap="none" strike="noStrike">
                <a:solidFill>
                  <a:srgbClr val="FFFFFF"/>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800"/>
              <a:buFont typeface="Arial"/>
              <a:buNone/>
              <a:defRPr b="0" i="0" sz="1800" u="none" cap="none" strike="noStrike">
                <a:solidFill>
                  <a:srgbClr val="FFFFFF"/>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800"/>
              <a:buFont typeface="Arial"/>
              <a:buNone/>
              <a:defRPr b="0" i="0" sz="1800" u="none" cap="none" strike="noStrike">
                <a:solidFill>
                  <a:srgbClr val="FFFFFF"/>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800"/>
              <a:buFont typeface="Arial"/>
              <a:buNone/>
              <a:defRPr b="0" i="0" sz="1800" u="none" cap="none" strike="noStrike">
                <a:solidFill>
                  <a:srgbClr val="FFFFFF"/>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Footer Only" type="blank">
  <p:cSld name="BLANK">
    <p:spTree>
      <p:nvGrpSpPr>
        <p:cNvPr id="161" name="Shape 161"/>
        <p:cNvGrpSpPr/>
        <p:nvPr/>
      </p:nvGrpSpPr>
      <p:grpSpPr>
        <a:xfrm>
          <a:off x="0" y="0"/>
          <a:ext cx="0" cy="0"/>
          <a:chOff x="0" y="0"/>
          <a:chExt cx="0" cy="0"/>
        </a:xfrm>
      </p:grpSpPr>
      <p:sp>
        <p:nvSpPr>
          <p:cNvPr id="162" name="Google Shape;162;p26"/>
          <p:cNvSpPr txBox="1"/>
          <p:nvPr>
            <p:ph idx="12" type="sldNum"/>
          </p:nvPr>
        </p:nvSpPr>
        <p:spPr>
          <a:xfrm>
            <a:off x="22540994" y="12299746"/>
            <a:ext cx="1094709" cy="730250"/>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hank You Closing">
  <p:cSld name="Thank You Closing">
    <p:spTree>
      <p:nvGrpSpPr>
        <p:cNvPr id="33" name="Shape 33"/>
        <p:cNvGrpSpPr/>
        <p:nvPr/>
      </p:nvGrpSpPr>
      <p:grpSpPr>
        <a:xfrm>
          <a:off x="0" y="0"/>
          <a:ext cx="0" cy="0"/>
          <a:chOff x="0" y="0"/>
          <a:chExt cx="0" cy="0"/>
        </a:xfrm>
      </p:grpSpPr>
      <p:pic>
        <p:nvPicPr>
          <p:cNvPr id="34" name="Google Shape;34;p4"/>
          <p:cNvPicPr preferRelativeResize="0"/>
          <p:nvPr/>
        </p:nvPicPr>
        <p:blipFill rotWithShape="1">
          <a:blip r:embed="rId2">
            <a:alphaModFix amt="85000"/>
          </a:blip>
          <a:srcRect b="0" l="36908" r="36907" t="0"/>
          <a:stretch/>
        </p:blipFill>
        <p:spPr>
          <a:xfrm>
            <a:off x="0" y="-1"/>
            <a:ext cx="7182861" cy="13716000"/>
          </a:xfrm>
          <a:prstGeom prst="rect">
            <a:avLst/>
          </a:prstGeom>
          <a:noFill/>
          <a:ln>
            <a:noFill/>
          </a:ln>
        </p:spPr>
      </p:pic>
      <p:sp>
        <p:nvSpPr>
          <p:cNvPr id="35" name="Google Shape;35;p4"/>
          <p:cNvSpPr/>
          <p:nvPr/>
        </p:nvSpPr>
        <p:spPr>
          <a:xfrm rot="-5400000">
            <a:off x="3250354" y="819543"/>
            <a:ext cx="1159728" cy="6727370"/>
          </a:xfrm>
          <a:prstGeom prst="rect">
            <a:avLst/>
          </a:prstGeom>
          <a:solidFill>
            <a:schemeClr val="accent1">
              <a:alpha val="51372"/>
            </a:scheme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6" name="Google Shape;36;p4"/>
          <p:cNvSpPr txBox="1"/>
          <p:nvPr>
            <p:ph idx="1" type="body"/>
          </p:nvPr>
        </p:nvSpPr>
        <p:spPr>
          <a:xfrm>
            <a:off x="8718472" y="7896491"/>
            <a:ext cx="9505535" cy="1646899"/>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2000"/>
              </a:spcBef>
              <a:spcAft>
                <a:spcPts val="0"/>
              </a:spcAft>
              <a:buClr>
                <a:srgbClr val="493637"/>
              </a:buClr>
              <a:buSzPts val="3200"/>
              <a:buFont typeface="Arial"/>
              <a:buNone/>
              <a:defRPr b="0" i="0" sz="3200" u="none" cap="none" strike="noStrike">
                <a:solidFill>
                  <a:srgbClr val="493637"/>
                </a:solidFill>
                <a:latin typeface="Arial"/>
                <a:ea typeface="Arial"/>
                <a:cs typeface="Arial"/>
                <a:sym typeface="Arial"/>
              </a:defRPr>
            </a:lvl1pPr>
            <a:lvl2pPr indent="-228600" lvl="1" marL="914400" marR="0" rtl="0" algn="l">
              <a:lnSpc>
                <a:spcPct val="90000"/>
              </a:lnSpc>
              <a:spcBef>
                <a:spcPts val="1000"/>
              </a:spcBef>
              <a:spcAft>
                <a:spcPts val="0"/>
              </a:spcAft>
              <a:buClr>
                <a:srgbClr val="978888"/>
              </a:buClr>
              <a:buSzPts val="4000"/>
              <a:buFont typeface="Arial"/>
              <a:buNone/>
              <a:defRPr b="0" i="0" sz="4000" u="none" cap="none" strike="noStrike">
                <a:solidFill>
                  <a:srgbClr val="978888"/>
                </a:solidFill>
                <a:latin typeface="Calibri"/>
                <a:ea typeface="Calibri"/>
                <a:cs typeface="Calibri"/>
                <a:sym typeface="Calibri"/>
              </a:defRPr>
            </a:lvl2pPr>
            <a:lvl3pPr indent="-228600" lvl="2" marL="1371600" marR="0" rtl="0" algn="l">
              <a:lnSpc>
                <a:spcPct val="90000"/>
              </a:lnSpc>
              <a:spcBef>
                <a:spcPts val="1000"/>
              </a:spcBef>
              <a:spcAft>
                <a:spcPts val="0"/>
              </a:spcAft>
              <a:buClr>
                <a:srgbClr val="978888"/>
              </a:buClr>
              <a:buSzPts val="3600"/>
              <a:buFont typeface="Arial"/>
              <a:buNone/>
              <a:defRPr b="0" i="0" sz="3600" u="none" cap="none" strike="noStrike">
                <a:solidFill>
                  <a:srgbClr val="978888"/>
                </a:solidFill>
                <a:latin typeface="Calibri"/>
                <a:ea typeface="Calibri"/>
                <a:cs typeface="Calibri"/>
                <a:sym typeface="Calibri"/>
              </a:defRPr>
            </a:lvl3pPr>
            <a:lvl4pPr indent="-228600" lvl="3" marL="1828800" marR="0" rtl="0" algn="l">
              <a:lnSpc>
                <a:spcPct val="90000"/>
              </a:lnSpc>
              <a:spcBef>
                <a:spcPts val="1000"/>
              </a:spcBef>
              <a:spcAft>
                <a:spcPts val="0"/>
              </a:spcAft>
              <a:buClr>
                <a:srgbClr val="978888"/>
              </a:buClr>
              <a:buSzPts val="3200"/>
              <a:buFont typeface="Arial"/>
              <a:buNone/>
              <a:defRPr b="0" i="0" sz="3200" u="none" cap="none" strike="noStrike">
                <a:solidFill>
                  <a:srgbClr val="978888"/>
                </a:solidFill>
                <a:latin typeface="Calibri"/>
                <a:ea typeface="Calibri"/>
                <a:cs typeface="Calibri"/>
                <a:sym typeface="Calibri"/>
              </a:defRPr>
            </a:lvl4pPr>
            <a:lvl5pPr indent="-228600" lvl="4" marL="2286000" marR="0" rtl="0" algn="l">
              <a:lnSpc>
                <a:spcPct val="90000"/>
              </a:lnSpc>
              <a:spcBef>
                <a:spcPts val="1000"/>
              </a:spcBef>
              <a:spcAft>
                <a:spcPts val="0"/>
              </a:spcAft>
              <a:buClr>
                <a:srgbClr val="978888"/>
              </a:buClr>
              <a:buSzPts val="3200"/>
              <a:buFont typeface="Arial"/>
              <a:buNone/>
              <a:defRPr b="0" i="0" sz="3200" u="none" cap="none" strike="noStrike">
                <a:solidFill>
                  <a:srgbClr val="978888"/>
                </a:solidFill>
                <a:latin typeface="Calibri"/>
                <a:ea typeface="Calibri"/>
                <a:cs typeface="Calibri"/>
                <a:sym typeface="Calibri"/>
              </a:defRPr>
            </a:lvl5pPr>
            <a:lvl6pPr indent="-228600" lvl="5" marL="2743200" marR="0" rtl="0" algn="l">
              <a:lnSpc>
                <a:spcPct val="90000"/>
              </a:lnSpc>
              <a:spcBef>
                <a:spcPts val="1000"/>
              </a:spcBef>
              <a:spcAft>
                <a:spcPts val="0"/>
              </a:spcAft>
              <a:buClr>
                <a:srgbClr val="978888"/>
              </a:buClr>
              <a:buSzPts val="3200"/>
              <a:buFont typeface="Arial"/>
              <a:buNone/>
              <a:defRPr b="0" i="0" sz="3200" u="none" cap="none" strike="noStrike">
                <a:solidFill>
                  <a:srgbClr val="978888"/>
                </a:solidFill>
                <a:latin typeface="Calibri"/>
                <a:ea typeface="Calibri"/>
                <a:cs typeface="Calibri"/>
                <a:sym typeface="Calibri"/>
              </a:defRPr>
            </a:lvl6pPr>
            <a:lvl7pPr indent="-228600" lvl="6" marL="3200400" marR="0" rtl="0" algn="l">
              <a:lnSpc>
                <a:spcPct val="90000"/>
              </a:lnSpc>
              <a:spcBef>
                <a:spcPts val="1000"/>
              </a:spcBef>
              <a:spcAft>
                <a:spcPts val="0"/>
              </a:spcAft>
              <a:buClr>
                <a:srgbClr val="978888"/>
              </a:buClr>
              <a:buSzPts val="3200"/>
              <a:buFont typeface="Arial"/>
              <a:buNone/>
              <a:defRPr b="0" i="0" sz="3200" u="none" cap="none" strike="noStrike">
                <a:solidFill>
                  <a:srgbClr val="978888"/>
                </a:solidFill>
                <a:latin typeface="Calibri"/>
                <a:ea typeface="Calibri"/>
                <a:cs typeface="Calibri"/>
                <a:sym typeface="Calibri"/>
              </a:defRPr>
            </a:lvl7pPr>
            <a:lvl8pPr indent="-228600" lvl="7" marL="3657600" marR="0" rtl="0" algn="l">
              <a:lnSpc>
                <a:spcPct val="90000"/>
              </a:lnSpc>
              <a:spcBef>
                <a:spcPts val="1000"/>
              </a:spcBef>
              <a:spcAft>
                <a:spcPts val="0"/>
              </a:spcAft>
              <a:buClr>
                <a:srgbClr val="978888"/>
              </a:buClr>
              <a:buSzPts val="3200"/>
              <a:buFont typeface="Arial"/>
              <a:buNone/>
              <a:defRPr b="0" i="0" sz="3200" u="none" cap="none" strike="noStrike">
                <a:solidFill>
                  <a:srgbClr val="978888"/>
                </a:solidFill>
                <a:latin typeface="Calibri"/>
                <a:ea typeface="Calibri"/>
                <a:cs typeface="Calibri"/>
                <a:sym typeface="Calibri"/>
              </a:defRPr>
            </a:lvl8pPr>
            <a:lvl9pPr indent="-228600" lvl="8" marL="4114800" marR="0" rtl="0" algn="l">
              <a:lnSpc>
                <a:spcPct val="90000"/>
              </a:lnSpc>
              <a:spcBef>
                <a:spcPts val="1000"/>
              </a:spcBef>
              <a:spcAft>
                <a:spcPts val="0"/>
              </a:spcAft>
              <a:buClr>
                <a:srgbClr val="978888"/>
              </a:buClr>
              <a:buSzPts val="3200"/>
              <a:buFont typeface="Arial"/>
              <a:buNone/>
              <a:defRPr b="0" i="0" sz="3200" u="none" cap="none" strike="noStrike">
                <a:solidFill>
                  <a:srgbClr val="978888"/>
                </a:solidFill>
                <a:latin typeface="Calibri"/>
                <a:ea typeface="Calibri"/>
                <a:cs typeface="Calibri"/>
                <a:sym typeface="Calibri"/>
              </a:defRPr>
            </a:lvl9pPr>
          </a:lstStyle>
          <a:p/>
        </p:txBody>
      </p:sp>
      <p:sp>
        <p:nvSpPr>
          <p:cNvPr id="37" name="Google Shape;37;p4"/>
          <p:cNvSpPr txBox="1"/>
          <p:nvPr>
            <p:ph idx="2" type="body"/>
          </p:nvPr>
        </p:nvSpPr>
        <p:spPr>
          <a:xfrm>
            <a:off x="8718473" y="7013443"/>
            <a:ext cx="9480317" cy="762001"/>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2000"/>
              </a:spcBef>
              <a:spcAft>
                <a:spcPts val="0"/>
              </a:spcAft>
              <a:buClr>
                <a:schemeClr val="lt1"/>
              </a:buClr>
              <a:buSzPts val="3600"/>
              <a:buFont typeface="Arial"/>
              <a:buNone/>
              <a:defRPr b="1" i="0" sz="3600" u="none" cap="none" strike="noStrike">
                <a:solidFill>
                  <a:schemeClr val="lt1"/>
                </a:solidFill>
                <a:latin typeface="Arial"/>
                <a:ea typeface="Arial"/>
                <a:cs typeface="Arial"/>
                <a:sym typeface="Arial"/>
              </a:defRPr>
            </a:lvl1pPr>
            <a:lvl2pPr indent="-228600" lvl="1" marL="914400" marR="0" rtl="0" algn="l">
              <a:lnSpc>
                <a:spcPct val="90000"/>
              </a:lnSpc>
              <a:spcBef>
                <a:spcPts val="1000"/>
              </a:spcBef>
              <a:spcAft>
                <a:spcPts val="0"/>
              </a:spcAft>
              <a:buClr>
                <a:srgbClr val="978888"/>
              </a:buClr>
              <a:buSzPts val="4000"/>
              <a:buFont typeface="Arial"/>
              <a:buNone/>
              <a:defRPr b="0" i="0" sz="4000" u="none" cap="none" strike="noStrike">
                <a:solidFill>
                  <a:srgbClr val="978888"/>
                </a:solidFill>
                <a:latin typeface="Calibri"/>
                <a:ea typeface="Calibri"/>
                <a:cs typeface="Calibri"/>
                <a:sym typeface="Calibri"/>
              </a:defRPr>
            </a:lvl2pPr>
            <a:lvl3pPr indent="-228600" lvl="2" marL="1371600" marR="0" rtl="0" algn="l">
              <a:lnSpc>
                <a:spcPct val="90000"/>
              </a:lnSpc>
              <a:spcBef>
                <a:spcPts val="1000"/>
              </a:spcBef>
              <a:spcAft>
                <a:spcPts val="0"/>
              </a:spcAft>
              <a:buClr>
                <a:srgbClr val="978888"/>
              </a:buClr>
              <a:buSzPts val="3600"/>
              <a:buFont typeface="Arial"/>
              <a:buNone/>
              <a:defRPr b="0" i="0" sz="3600" u="none" cap="none" strike="noStrike">
                <a:solidFill>
                  <a:srgbClr val="978888"/>
                </a:solidFill>
                <a:latin typeface="Calibri"/>
                <a:ea typeface="Calibri"/>
                <a:cs typeface="Calibri"/>
                <a:sym typeface="Calibri"/>
              </a:defRPr>
            </a:lvl3pPr>
            <a:lvl4pPr indent="-228600" lvl="3" marL="1828800" marR="0" rtl="0" algn="l">
              <a:lnSpc>
                <a:spcPct val="90000"/>
              </a:lnSpc>
              <a:spcBef>
                <a:spcPts val="1000"/>
              </a:spcBef>
              <a:spcAft>
                <a:spcPts val="0"/>
              </a:spcAft>
              <a:buClr>
                <a:srgbClr val="978888"/>
              </a:buClr>
              <a:buSzPts val="3200"/>
              <a:buFont typeface="Arial"/>
              <a:buNone/>
              <a:defRPr b="0" i="0" sz="3200" u="none" cap="none" strike="noStrike">
                <a:solidFill>
                  <a:srgbClr val="978888"/>
                </a:solidFill>
                <a:latin typeface="Calibri"/>
                <a:ea typeface="Calibri"/>
                <a:cs typeface="Calibri"/>
                <a:sym typeface="Calibri"/>
              </a:defRPr>
            </a:lvl4pPr>
            <a:lvl5pPr indent="-228600" lvl="4" marL="2286000" marR="0" rtl="0" algn="l">
              <a:lnSpc>
                <a:spcPct val="90000"/>
              </a:lnSpc>
              <a:spcBef>
                <a:spcPts val="1000"/>
              </a:spcBef>
              <a:spcAft>
                <a:spcPts val="0"/>
              </a:spcAft>
              <a:buClr>
                <a:srgbClr val="978888"/>
              </a:buClr>
              <a:buSzPts val="3200"/>
              <a:buFont typeface="Arial"/>
              <a:buNone/>
              <a:defRPr b="0" i="0" sz="3200" u="none" cap="none" strike="noStrike">
                <a:solidFill>
                  <a:srgbClr val="978888"/>
                </a:solidFill>
                <a:latin typeface="Calibri"/>
                <a:ea typeface="Calibri"/>
                <a:cs typeface="Calibri"/>
                <a:sym typeface="Calibri"/>
              </a:defRPr>
            </a:lvl5pPr>
            <a:lvl6pPr indent="-228600" lvl="5" marL="2743200" marR="0" rtl="0" algn="l">
              <a:lnSpc>
                <a:spcPct val="90000"/>
              </a:lnSpc>
              <a:spcBef>
                <a:spcPts val="1000"/>
              </a:spcBef>
              <a:spcAft>
                <a:spcPts val="0"/>
              </a:spcAft>
              <a:buClr>
                <a:srgbClr val="978888"/>
              </a:buClr>
              <a:buSzPts val="3200"/>
              <a:buFont typeface="Arial"/>
              <a:buNone/>
              <a:defRPr b="0" i="0" sz="3200" u="none" cap="none" strike="noStrike">
                <a:solidFill>
                  <a:srgbClr val="978888"/>
                </a:solidFill>
                <a:latin typeface="Calibri"/>
                <a:ea typeface="Calibri"/>
                <a:cs typeface="Calibri"/>
                <a:sym typeface="Calibri"/>
              </a:defRPr>
            </a:lvl6pPr>
            <a:lvl7pPr indent="-228600" lvl="6" marL="3200400" marR="0" rtl="0" algn="l">
              <a:lnSpc>
                <a:spcPct val="90000"/>
              </a:lnSpc>
              <a:spcBef>
                <a:spcPts val="1000"/>
              </a:spcBef>
              <a:spcAft>
                <a:spcPts val="0"/>
              </a:spcAft>
              <a:buClr>
                <a:srgbClr val="978888"/>
              </a:buClr>
              <a:buSzPts val="3200"/>
              <a:buFont typeface="Arial"/>
              <a:buNone/>
              <a:defRPr b="0" i="0" sz="3200" u="none" cap="none" strike="noStrike">
                <a:solidFill>
                  <a:srgbClr val="978888"/>
                </a:solidFill>
                <a:latin typeface="Calibri"/>
                <a:ea typeface="Calibri"/>
                <a:cs typeface="Calibri"/>
                <a:sym typeface="Calibri"/>
              </a:defRPr>
            </a:lvl7pPr>
            <a:lvl8pPr indent="-228600" lvl="7" marL="3657600" marR="0" rtl="0" algn="l">
              <a:lnSpc>
                <a:spcPct val="90000"/>
              </a:lnSpc>
              <a:spcBef>
                <a:spcPts val="1000"/>
              </a:spcBef>
              <a:spcAft>
                <a:spcPts val="0"/>
              </a:spcAft>
              <a:buClr>
                <a:srgbClr val="978888"/>
              </a:buClr>
              <a:buSzPts val="3200"/>
              <a:buFont typeface="Arial"/>
              <a:buNone/>
              <a:defRPr b="0" i="0" sz="3200" u="none" cap="none" strike="noStrike">
                <a:solidFill>
                  <a:srgbClr val="978888"/>
                </a:solidFill>
                <a:latin typeface="Calibri"/>
                <a:ea typeface="Calibri"/>
                <a:cs typeface="Calibri"/>
                <a:sym typeface="Calibri"/>
              </a:defRPr>
            </a:lvl8pPr>
            <a:lvl9pPr indent="-228600" lvl="8" marL="4114800" marR="0" rtl="0" algn="l">
              <a:lnSpc>
                <a:spcPct val="90000"/>
              </a:lnSpc>
              <a:spcBef>
                <a:spcPts val="1000"/>
              </a:spcBef>
              <a:spcAft>
                <a:spcPts val="0"/>
              </a:spcAft>
              <a:buClr>
                <a:srgbClr val="978888"/>
              </a:buClr>
              <a:buSzPts val="3200"/>
              <a:buFont typeface="Arial"/>
              <a:buNone/>
              <a:defRPr b="0" i="0" sz="3200" u="none" cap="none" strike="noStrike">
                <a:solidFill>
                  <a:srgbClr val="978888"/>
                </a:solidFill>
                <a:latin typeface="Calibri"/>
                <a:ea typeface="Calibri"/>
                <a:cs typeface="Calibri"/>
                <a:sym typeface="Calibri"/>
              </a:defRPr>
            </a:lvl9pPr>
          </a:lstStyle>
          <a:p/>
        </p:txBody>
      </p:sp>
      <p:sp>
        <p:nvSpPr>
          <p:cNvPr id="38" name="Google Shape;38;p4"/>
          <p:cNvSpPr txBox="1"/>
          <p:nvPr>
            <p:ph type="title"/>
          </p:nvPr>
        </p:nvSpPr>
        <p:spPr>
          <a:xfrm>
            <a:off x="8608743" y="2735811"/>
            <a:ext cx="14741910" cy="3816229"/>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chemeClr val="dk1"/>
              </a:buClr>
              <a:buSzPts val="22000"/>
              <a:buFont typeface="Calibri"/>
              <a:buNone/>
              <a:defRPr b="0" i="0" sz="220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39" name="Google Shape;39;p4"/>
          <p:cNvSpPr/>
          <p:nvPr/>
        </p:nvSpPr>
        <p:spPr>
          <a:xfrm rot="-5400000">
            <a:off x="6023086" y="3602584"/>
            <a:ext cx="1159728" cy="1161288"/>
          </a:xfrm>
          <a:prstGeom prst="rect">
            <a:avLst/>
          </a:prstGeom>
          <a:solidFill>
            <a:schemeClr val="accent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40" name="Google Shape;40;p4"/>
          <p:cNvSpPr/>
          <p:nvPr/>
        </p:nvSpPr>
        <p:spPr>
          <a:xfrm rot="-5400000">
            <a:off x="6929391" y="3855862"/>
            <a:ext cx="1159728" cy="654735"/>
          </a:xfrm>
          <a:prstGeom prst="rect">
            <a:avLst/>
          </a:prstGeom>
          <a:solidFill>
            <a:schemeClr val="dk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pic>
        <p:nvPicPr>
          <p:cNvPr descr="A logo with text on it&#10;&#10;Description automatically generated" id="41" name="Google Shape;41;p4"/>
          <p:cNvPicPr preferRelativeResize="0"/>
          <p:nvPr/>
        </p:nvPicPr>
        <p:blipFill rotWithShape="1">
          <a:blip r:embed="rId3">
            <a:alphaModFix/>
          </a:blip>
          <a:srcRect b="0" l="0" r="0" t="0"/>
          <a:stretch/>
        </p:blipFill>
        <p:spPr>
          <a:xfrm>
            <a:off x="18709578" y="9631135"/>
            <a:ext cx="3596838" cy="2909207"/>
          </a:xfrm>
          <a:prstGeom prst="rect">
            <a:avLst/>
          </a:prstGeom>
          <a:noFill/>
          <a:ln>
            <a:noFill/>
          </a:ln>
        </p:spPr>
      </p:pic>
      <p:sp>
        <p:nvSpPr>
          <p:cNvPr id="42" name="Google Shape;42;p4"/>
          <p:cNvSpPr/>
          <p:nvPr/>
        </p:nvSpPr>
        <p:spPr>
          <a:xfrm rot="-5400000">
            <a:off x="4861944" y="3605695"/>
            <a:ext cx="1159728" cy="1161288"/>
          </a:xfrm>
          <a:prstGeom prst="rect">
            <a:avLst/>
          </a:prstGeom>
          <a:solidFill>
            <a:schemeClr val="accent1">
              <a:alpha val="60392"/>
            </a:scheme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43" name="Google Shape;43;p4"/>
          <p:cNvSpPr/>
          <p:nvPr/>
        </p:nvSpPr>
        <p:spPr>
          <a:xfrm>
            <a:off x="457200" y="457200"/>
            <a:ext cx="23472648" cy="12801600"/>
          </a:xfrm>
          <a:prstGeom prst="rect">
            <a:avLst/>
          </a:prstGeom>
          <a:noFill/>
          <a:ln cap="flat" cmpd="sng" w="2857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Divider" type="secHead">
  <p:cSld name="SECTION_HEADER">
    <p:spTree>
      <p:nvGrpSpPr>
        <p:cNvPr id="44" name="Shape 44"/>
        <p:cNvGrpSpPr/>
        <p:nvPr/>
      </p:nvGrpSpPr>
      <p:grpSpPr>
        <a:xfrm>
          <a:off x="0" y="0"/>
          <a:ext cx="0" cy="0"/>
          <a:chOff x="0" y="0"/>
          <a:chExt cx="0" cy="0"/>
        </a:xfrm>
      </p:grpSpPr>
      <p:pic>
        <p:nvPicPr>
          <p:cNvPr id="45" name="Google Shape;45;p5"/>
          <p:cNvPicPr preferRelativeResize="0"/>
          <p:nvPr/>
        </p:nvPicPr>
        <p:blipFill rotWithShape="1">
          <a:blip r:embed="rId2">
            <a:alphaModFix amt="85000"/>
          </a:blip>
          <a:srcRect b="14559" l="0" r="0" t="28178"/>
          <a:stretch/>
        </p:blipFill>
        <p:spPr>
          <a:xfrm rot="10800000">
            <a:off x="-1" y="6733890"/>
            <a:ext cx="24387175" cy="6982109"/>
          </a:xfrm>
          <a:prstGeom prst="rect">
            <a:avLst/>
          </a:prstGeom>
          <a:noFill/>
          <a:ln>
            <a:noFill/>
          </a:ln>
        </p:spPr>
      </p:pic>
      <p:sp>
        <p:nvSpPr>
          <p:cNvPr id="46" name="Google Shape;46;p5"/>
          <p:cNvSpPr/>
          <p:nvPr/>
        </p:nvSpPr>
        <p:spPr>
          <a:xfrm>
            <a:off x="457200" y="457200"/>
            <a:ext cx="23472648" cy="12801600"/>
          </a:xfrm>
          <a:prstGeom prst="rect">
            <a:avLst/>
          </a:prstGeom>
          <a:noFill/>
          <a:ln cap="flat" cmpd="sng" w="2857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47" name="Google Shape;47;p5"/>
          <p:cNvSpPr/>
          <p:nvPr/>
        </p:nvSpPr>
        <p:spPr>
          <a:xfrm rot="5400000">
            <a:off x="11453937" y="-3869447"/>
            <a:ext cx="3960260" cy="21906218"/>
          </a:xfrm>
          <a:prstGeom prst="rect">
            <a:avLst/>
          </a:prstGeom>
          <a:solidFill>
            <a:schemeClr val="dk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48" name="Google Shape;48;p5"/>
          <p:cNvSpPr txBox="1"/>
          <p:nvPr>
            <p:ph idx="1" type="body"/>
          </p:nvPr>
        </p:nvSpPr>
        <p:spPr>
          <a:xfrm>
            <a:off x="11787809" y="9414971"/>
            <a:ext cx="10475843" cy="1654081"/>
          </a:xfrm>
          <a:prstGeom prst="rect">
            <a:avLst/>
          </a:prstGeom>
          <a:noFill/>
          <a:ln>
            <a:noFill/>
          </a:ln>
        </p:spPr>
        <p:txBody>
          <a:bodyPr anchorCtr="0" anchor="t" bIns="45700" lIns="0" spcFirstLastPara="1" rIns="91425" wrap="square" tIns="45700">
            <a:noAutofit/>
          </a:bodyPr>
          <a:lstStyle>
            <a:lvl1pPr indent="-228600" lvl="0" marL="457200" marR="0" rtl="0" algn="r">
              <a:lnSpc>
                <a:spcPct val="100000"/>
              </a:lnSpc>
              <a:spcBef>
                <a:spcPts val="2000"/>
              </a:spcBef>
              <a:spcAft>
                <a:spcPts val="0"/>
              </a:spcAft>
              <a:buClr>
                <a:schemeClr val="dk1"/>
              </a:buClr>
              <a:buSzPts val="4800"/>
              <a:buFont typeface="Arial"/>
              <a:buNone/>
              <a:defRPr b="0" i="0" sz="4800" u="none" cap="none" strike="noStrike">
                <a:solidFill>
                  <a:schemeClr val="dk1"/>
                </a:solidFill>
                <a:latin typeface="Arial"/>
                <a:ea typeface="Arial"/>
                <a:cs typeface="Arial"/>
                <a:sym typeface="Arial"/>
              </a:defRPr>
            </a:lvl1pPr>
            <a:lvl2pPr indent="-228600" lvl="1" marL="914400" marR="0" rtl="0" algn="l">
              <a:lnSpc>
                <a:spcPct val="90000"/>
              </a:lnSpc>
              <a:spcBef>
                <a:spcPts val="1000"/>
              </a:spcBef>
              <a:spcAft>
                <a:spcPts val="0"/>
              </a:spcAft>
              <a:buClr>
                <a:srgbClr val="978888"/>
              </a:buClr>
              <a:buSzPts val="4000"/>
              <a:buFont typeface="Arial"/>
              <a:buNone/>
              <a:defRPr b="0" i="0" sz="4000" u="none" cap="none" strike="noStrike">
                <a:solidFill>
                  <a:srgbClr val="978888"/>
                </a:solidFill>
                <a:latin typeface="Calibri"/>
                <a:ea typeface="Calibri"/>
                <a:cs typeface="Calibri"/>
                <a:sym typeface="Calibri"/>
              </a:defRPr>
            </a:lvl2pPr>
            <a:lvl3pPr indent="-228600" lvl="2" marL="1371600" marR="0" rtl="0" algn="l">
              <a:lnSpc>
                <a:spcPct val="90000"/>
              </a:lnSpc>
              <a:spcBef>
                <a:spcPts val="1000"/>
              </a:spcBef>
              <a:spcAft>
                <a:spcPts val="0"/>
              </a:spcAft>
              <a:buClr>
                <a:srgbClr val="978888"/>
              </a:buClr>
              <a:buSzPts val="3600"/>
              <a:buFont typeface="Arial"/>
              <a:buNone/>
              <a:defRPr b="0" i="0" sz="3600" u="none" cap="none" strike="noStrike">
                <a:solidFill>
                  <a:srgbClr val="978888"/>
                </a:solidFill>
                <a:latin typeface="Calibri"/>
                <a:ea typeface="Calibri"/>
                <a:cs typeface="Calibri"/>
                <a:sym typeface="Calibri"/>
              </a:defRPr>
            </a:lvl3pPr>
            <a:lvl4pPr indent="-228600" lvl="3" marL="1828800" marR="0" rtl="0" algn="l">
              <a:lnSpc>
                <a:spcPct val="90000"/>
              </a:lnSpc>
              <a:spcBef>
                <a:spcPts val="1000"/>
              </a:spcBef>
              <a:spcAft>
                <a:spcPts val="0"/>
              </a:spcAft>
              <a:buClr>
                <a:srgbClr val="978888"/>
              </a:buClr>
              <a:buSzPts val="3200"/>
              <a:buFont typeface="Arial"/>
              <a:buNone/>
              <a:defRPr b="0" i="0" sz="3200" u="none" cap="none" strike="noStrike">
                <a:solidFill>
                  <a:srgbClr val="978888"/>
                </a:solidFill>
                <a:latin typeface="Calibri"/>
                <a:ea typeface="Calibri"/>
                <a:cs typeface="Calibri"/>
                <a:sym typeface="Calibri"/>
              </a:defRPr>
            </a:lvl4pPr>
            <a:lvl5pPr indent="-228600" lvl="4" marL="2286000" marR="0" rtl="0" algn="l">
              <a:lnSpc>
                <a:spcPct val="90000"/>
              </a:lnSpc>
              <a:spcBef>
                <a:spcPts val="1000"/>
              </a:spcBef>
              <a:spcAft>
                <a:spcPts val="0"/>
              </a:spcAft>
              <a:buClr>
                <a:srgbClr val="978888"/>
              </a:buClr>
              <a:buSzPts val="3200"/>
              <a:buFont typeface="Arial"/>
              <a:buNone/>
              <a:defRPr b="0" i="0" sz="3200" u="none" cap="none" strike="noStrike">
                <a:solidFill>
                  <a:srgbClr val="978888"/>
                </a:solidFill>
                <a:latin typeface="Calibri"/>
                <a:ea typeface="Calibri"/>
                <a:cs typeface="Calibri"/>
                <a:sym typeface="Calibri"/>
              </a:defRPr>
            </a:lvl5pPr>
            <a:lvl6pPr indent="-228600" lvl="5" marL="2743200" marR="0" rtl="0" algn="l">
              <a:lnSpc>
                <a:spcPct val="90000"/>
              </a:lnSpc>
              <a:spcBef>
                <a:spcPts val="1000"/>
              </a:spcBef>
              <a:spcAft>
                <a:spcPts val="0"/>
              </a:spcAft>
              <a:buClr>
                <a:srgbClr val="978888"/>
              </a:buClr>
              <a:buSzPts val="3200"/>
              <a:buFont typeface="Arial"/>
              <a:buNone/>
              <a:defRPr b="0" i="0" sz="3200" u="none" cap="none" strike="noStrike">
                <a:solidFill>
                  <a:srgbClr val="978888"/>
                </a:solidFill>
                <a:latin typeface="Calibri"/>
                <a:ea typeface="Calibri"/>
                <a:cs typeface="Calibri"/>
                <a:sym typeface="Calibri"/>
              </a:defRPr>
            </a:lvl6pPr>
            <a:lvl7pPr indent="-228600" lvl="6" marL="3200400" marR="0" rtl="0" algn="l">
              <a:lnSpc>
                <a:spcPct val="90000"/>
              </a:lnSpc>
              <a:spcBef>
                <a:spcPts val="1000"/>
              </a:spcBef>
              <a:spcAft>
                <a:spcPts val="0"/>
              </a:spcAft>
              <a:buClr>
                <a:srgbClr val="978888"/>
              </a:buClr>
              <a:buSzPts val="3200"/>
              <a:buFont typeface="Arial"/>
              <a:buNone/>
              <a:defRPr b="0" i="0" sz="3200" u="none" cap="none" strike="noStrike">
                <a:solidFill>
                  <a:srgbClr val="978888"/>
                </a:solidFill>
                <a:latin typeface="Calibri"/>
                <a:ea typeface="Calibri"/>
                <a:cs typeface="Calibri"/>
                <a:sym typeface="Calibri"/>
              </a:defRPr>
            </a:lvl7pPr>
            <a:lvl8pPr indent="-228600" lvl="7" marL="3657600" marR="0" rtl="0" algn="l">
              <a:lnSpc>
                <a:spcPct val="90000"/>
              </a:lnSpc>
              <a:spcBef>
                <a:spcPts val="1000"/>
              </a:spcBef>
              <a:spcAft>
                <a:spcPts val="0"/>
              </a:spcAft>
              <a:buClr>
                <a:srgbClr val="978888"/>
              </a:buClr>
              <a:buSzPts val="3200"/>
              <a:buFont typeface="Arial"/>
              <a:buNone/>
              <a:defRPr b="0" i="0" sz="3200" u="none" cap="none" strike="noStrike">
                <a:solidFill>
                  <a:srgbClr val="978888"/>
                </a:solidFill>
                <a:latin typeface="Calibri"/>
                <a:ea typeface="Calibri"/>
                <a:cs typeface="Calibri"/>
                <a:sym typeface="Calibri"/>
              </a:defRPr>
            </a:lvl8pPr>
            <a:lvl9pPr indent="-228600" lvl="8" marL="4114800" marR="0" rtl="0" algn="l">
              <a:lnSpc>
                <a:spcPct val="90000"/>
              </a:lnSpc>
              <a:spcBef>
                <a:spcPts val="1000"/>
              </a:spcBef>
              <a:spcAft>
                <a:spcPts val="0"/>
              </a:spcAft>
              <a:buClr>
                <a:srgbClr val="978888"/>
              </a:buClr>
              <a:buSzPts val="3200"/>
              <a:buFont typeface="Arial"/>
              <a:buNone/>
              <a:defRPr b="0" i="0" sz="3200" u="none" cap="none" strike="noStrike">
                <a:solidFill>
                  <a:srgbClr val="978888"/>
                </a:solidFill>
                <a:latin typeface="Calibri"/>
                <a:ea typeface="Calibri"/>
                <a:cs typeface="Calibri"/>
                <a:sym typeface="Calibri"/>
              </a:defRPr>
            </a:lvl9pPr>
          </a:lstStyle>
          <a:p/>
        </p:txBody>
      </p:sp>
      <p:sp>
        <p:nvSpPr>
          <p:cNvPr id="49" name="Google Shape;49;p5"/>
          <p:cNvSpPr txBox="1"/>
          <p:nvPr>
            <p:ph type="title"/>
          </p:nvPr>
        </p:nvSpPr>
        <p:spPr>
          <a:xfrm>
            <a:off x="4580021" y="5173577"/>
            <a:ext cx="17679988" cy="3790951"/>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chemeClr val="lt2"/>
              </a:buClr>
              <a:buSzPts val="9600"/>
              <a:buFont typeface="Calibri"/>
              <a:buNone/>
              <a:defRPr b="1" i="0" sz="9600" u="none" cap="none" strike="noStrike">
                <a:solidFill>
                  <a:schemeClr val="lt2"/>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50" name="Google Shape;50;p5"/>
          <p:cNvSpPr/>
          <p:nvPr/>
        </p:nvSpPr>
        <p:spPr>
          <a:xfrm flipH="1" rot="5400000">
            <a:off x="2210406" y="7013971"/>
            <a:ext cx="1703105" cy="1161288"/>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51" name="Google Shape;51;p5"/>
          <p:cNvSpPr/>
          <p:nvPr/>
        </p:nvSpPr>
        <p:spPr>
          <a:xfrm flipH="1" rot="5400000">
            <a:off x="2653195" y="8081783"/>
            <a:ext cx="817528" cy="1161288"/>
          </a:xfrm>
          <a:prstGeom prst="rect">
            <a:avLst/>
          </a:prstGeom>
          <a:solidFill>
            <a:schemeClr val="l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52" name="Google Shape;52;p5"/>
          <p:cNvSpPr/>
          <p:nvPr/>
        </p:nvSpPr>
        <p:spPr>
          <a:xfrm flipH="1" rot="5400000">
            <a:off x="23226667" y="5105988"/>
            <a:ext cx="1159728" cy="1161288"/>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pic>
        <p:nvPicPr>
          <p:cNvPr descr="A logo with text on it&#10;&#10;Description automatically generated" id="53" name="Google Shape;53;p5"/>
          <p:cNvPicPr preferRelativeResize="0"/>
          <p:nvPr/>
        </p:nvPicPr>
        <p:blipFill rotWithShape="1">
          <a:blip r:embed="rId3">
            <a:alphaModFix/>
          </a:blip>
          <a:srcRect b="0" l="0" r="0" t="0"/>
          <a:stretch/>
        </p:blipFill>
        <p:spPr>
          <a:xfrm>
            <a:off x="3208320" y="1009649"/>
            <a:ext cx="3596838" cy="2909207"/>
          </a:xfrm>
          <a:prstGeom prst="rect">
            <a:avLst/>
          </a:prstGeom>
          <a:noFill/>
          <a:ln>
            <a:noFill/>
          </a:ln>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with Texture">
  <p:cSld name="Blank with Texture">
    <p:spTree>
      <p:nvGrpSpPr>
        <p:cNvPr id="54" name="Shape 54"/>
        <p:cNvGrpSpPr/>
        <p:nvPr/>
      </p:nvGrpSpPr>
      <p:grpSpPr>
        <a:xfrm>
          <a:off x="0" y="0"/>
          <a:ext cx="0" cy="0"/>
          <a:chOff x="0" y="0"/>
          <a:chExt cx="0" cy="0"/>
        </a:xfrm>
      </p:grpSpPr>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Content">
  <p:cSld name="Comparison Content">
    <p:spTree>
      <p:nvGrpSpPr>
        <p:cNvPr id="65" name="Shape 65"/>
        <p:cNvGrpSpPr/>
        <p:nvPr/>
      </p:nvGrpSpPr>
      <p:grpSpPr>
        <a:xfrm>
          <a:off x="0" y="0"/>
          <a:ext cx="0" cy="0"/>
          <a:chOff x="0" y="0"/>
          <a:chExt cx="0" cy="0"/>
        </a:xfrm>
      </p:grpSpPr>
      <p:sp>
        <p:nvSpPr>
          <p:cNvPr id="66" name="Google Shape;66;p8"/>
          <p:cNvSpPr txBox="1"/>
          <p:nvPr>
            <p:ph idx="1" type="body"/>
          </p:nvPr>
        </p:nvSpPr>
        <p:spPr>
          <a:xfrm>
            <a:off x="2439988" y="4523873"/>
            <a:ext cx="9283089" cy="6954765"/>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10000"/>
              </a:lnSpc>
              <a:spcBef>
                <a:spcPts val="2000"/>
              </a:spcBef>
              <a:spcAft>
                <a:spcPts val="0"/>
              </a:spcAft>
              <a:buClr>
                <a:srgbClr val="493637"/>
              </a:buClr>
              <a:buSzPts val="3600"/>
              <a:buFont typeface="Arial"/>
              <a:buNone/>
              <a:defRPr b="0" i="0" sz="3600" u="none" cap="none" strike="noStrike">
                <a:solidFill>
                  <a:srgbClr val="493637"/>
                </a:solidFill>
                <a:latin typeface="Calibri"/>
                <a:ea typeface="Calibri"/>
                <a:cs typeface="Calibri"/>
                <a:sym typeface="Calibri"/>
              </a:defRPr>
            </a:lvl1pPr>
            <a:lvl2pPr indent="-431800" lvl="1" marL="914400" marR="0" rtl="0" algn="l">
              <a:lnSpc>
                <a:spcPct val="110000"/>
              </a:lnSpc>
              <a:spcBef>
                <a:spcPts val="2000"/>
              </a:spcBef>
              <a:spcAft>
                <a:spcPts val="0"/>
              </a:spcAft>
              <a:buClr>
                <a:srgbClr val="493637"/>
              </a:buClr>
              <a:buSzPts val="3200"/>
              <a:buFont typeface="Arial"/>
              <a:buChar char="•"/>
              <a:defRPr b="0" i="0" sz="3200" u="none" cap="none" strike="noStrike">
                <a:solidFill>
                  <a:srgbClr val="493637"/>
                </a:solidFill>
                <a:latin typeface="Calibri"/>
                <a:ea typeface="Calibri"/>
                <a:cs typeface="Calibri"/>
                <a:sym typeface="Calibri"/>
              </a:defRPr>
            </a:lvl2pPr>
            <a:lvl3pPr indent="-406400" lvl="2" marL="1371600" marR="0" rtl="0" algn="l">
              <a:lnSpc>
                <a:spcPct val="110000"/>
              </a:lnSpc>
              <a:spcBef>
                <a:spcPts val="2000"/>
              </a:spcBef>
              <a:spcAft>
                <a:spcPts val="0"/>
              </a:spcAft>
              <a:buClr>
                <a:srgbClr val="493637"/>
              </a:buClr>
              <a:buSzPts val="2800"/>
              <a:buFont typeface="Arial"/>
              <a:buChar char="•"/>
              <a:defRPr b="0" i="0" sz="2800" u="none" cap="none" strike="noStrike">
                <a:solidFill>
                  <a:srgbClr val="493637"/>
                </a:solidFill>
                <a:latin typeface="Calibri"/>
                <a:ea typeface="Calibri"/>
                <a:cs typeface="Calibri"/>
                <a:sym typeface="Calibri"/>
              </a:defRPr>
            </a:lvl3pPr>
            <a:lvl4pPr indent="-381000" lvl="3" marL="1828800" marR="0" rtl="0" algn="l">
              <a:lnSpc>
                <a:spcPct val="110000"/>
              </a:lnSpc>
              <a:spcBef>
                <a:spcPts val="2000"/>
              </a:spcBef>
              <a:spcAft>
                <a:spcPts val="0"/>
              </a:spcAft>
              <a:buClr>
                <a:srgbClr val="493637"/>
              </a:buClr>
              <a:buSzPts val="2400"/>
              <a:buFont typeface="Arial"/>
              <a:buChar char="•"/>
              <a:defRPr b="0" i="0" sz="2400" u="none" cap="none" strike="noStrike">
                <a:solidFill>
                  <a:srgbClr val="493637"/>
                </a:solidFill>
                <a:latin typeface="Calibri"/>
                <a:ea typeface="Calibri"/>
                <a:cs typeface="Calibri"/>
                <a:sym typeface="Calibri"/>
              </a:defRPr>
            </a:lvl4pPr>
            <a:lvl5pPr indent="-381000" lvl="4" marL="2286000" marR="0" rtl="0" algn="l">
              <a:lnSpc>
                <a:spcPct val="110000"/>
              </a:lnSpc>
              <a:spcBef>
                <a:spcPts val="2000"/>
              </a:spcBef>
              <a:spcAft>
                <a:spcPts val="0"/>
              </a:spcAft>
              <a:buClr>
                <a:srgbClr val="493637"/>
              </a:buClr>
              <a:buSzPts val="2400"/>
              <a:buFont typeface="Arial"/>
              <a:buChar char="•"/>
              <a:defRPr b="0" i="0" sz="2400" u="none" cap="none" strike="noStrike">
                <a:solidFill>
                  <a:srgbClr val="493637"/>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7" name="Google Shape;67;p8"/>
          <p:cNvSpPr txBox="1"/>
          <p:nvPr>
            <p:ph idx="2" type="body"/>
          </p:nvPr>
        </p:nvSpPr>
        <p:spPr>
          <a:xfrm>
            <a:off x="12664099" y="4523873"/>
            <a:ext cx="9283089" cy="6954765"/>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10000"/>
              </a:lnSpc>
              <a:spcBef>
                <a:spcPts val="2000"/>
              </a:spcBef>
              <a:spcAft>
                <a:spcPts val="0"/>
              </a:spcAft>
              <a:buClr>
                <a:srgbClr val="493637"/>
              </a:buClr>
              <a:buSzPts val="3600"/>
              <a:buFont typeface="Arial"/>
              <a:buNone/>
              <a:defRPr b="0" i="0" sz="3600" u="none" cap="none" strike="noStrike">
                <a:solidFill>
                  <a:srgbClr val="493637"/>
                </a:solidFill>
                <a:latin typeface="Calibri"/>
                <a:ea typeface="Calibri"/>
                <a:cs typeface="Calibri"/>
                <a:sym typeface="Calibri"/>
              </a:defRPr>
            </a:lvl1pPr>
            <a:lvl2pPr indent="-431800" lvl="1" marL="914400" marR="0" rtl="0" algn="l">
              <a:lnSpc>
                <a:spcPct val="110000"/>
              </a:lnSpc>
              <a:spcBef>
                <a:spcPts val="2000"/>
              </a:spcBef>
              <a:spcAft>
                <a:spcPts val="0"/>
              </a:spcAft>
              <a:buClr>
                <a:srgbClr val="493637"/>
              </a:buClr>
              <a:buSzPts val="3200"/>
              <a:buFont typeface="Arial"/>
              <a:buChar char="•"/>
              <a:defRPr b="0" i="0" sz="3200" u="none" cap="none" strike="noStrike">
                <a:solidFill>
                  <a:srgbClr val="493637"/>
                </a:solidFill>
                <a:latin typeface="Calibri"/>
                <a:ea typeface="Calibri"/>
                <a:cs typeface="Calibri"/>
                <a:sym typeface="Calibri"/>
              </a:defRPr>
            </a:lvl2pPr>
            <a:lvl3pPr indent="-406400" lvl="2" marL="1371600" marR="0" rtl="0" algn="l">
              <a:lnSpc>
                <a:spcPct val="110000"/>
              </a:lnSpc>
              <a:spcBef>
                <a:spcPts val="2000"/>
              </a:spcBef>
              <a:spcAft>
                <a:spcPts val="0"/>
              </a:spcAft>
              <a:buClr>
                <a:srgbClr val="493637"/>
              </a:buClr>
              <a:buSzPts val="2800"/>
              <a:buFont typeface="Arial"/>
              <a:buChar char="•"/>
              <a:defRPr b="0" i="0" sz="2800" u="none" cap="none" strike="noStrike">
                <a:solidFill>
                  <a:srgbClr val="493637"/>
                </a:solidFill>
                <a:latin typeface="Calibri"/>
                <a:ea typeface="Calibri"/>
                <a:cs typeface="Calibri"/>
                <a:sym typeface="Calibri"/>
              </a:defRPr>
            </a:lvl3pPr>
            <a:lvl4pPr indent="-381000" lvl="3" marL="1828800" marR="0" rtl="0" algn="l">
              <a:lnSpc>
                <a:spcPct val="110000"/>
              </a:lnSpc>
              <a:spcBef>
                <a:spcPts val="2000"/>
              </a:spcBef>
              <a:spcAft>
                <a:spcPts val="0"/>
              </a:spcAft>
              <a:buClr>
                <a:srgbClr val="493637"/>
              </a:buClr>
              <a:buSzPts val="2400"/>
              <a:buFont typeface="Arial"/>
              <a:buChar char="•"/>
              <a:defRPr b="0" i="0" sz="2400" u="none" cap="none" strike="noStrike">
                <a:solidFill>
                  <a:srgbClr val="493637"/>
                </a:solidFill>
                <a:latin typeface="Calibri"/>
                <a:ea typeface="Calibri"/>
                <a:cs typeface="Calibri"/>
                <a:sym typeface="Calibri"/>
              </a:defRPr>
            </a:lvl4pPr>
            <a:lvl5pPr indent="-381000" lvl="4" marL="2286000" marR="0" rtl="0" algn="l">
              <a:lnSpc>
                <a:spcPct val="110000"/>
              </a:lnSpc>
              <a:spcBef>
                <a:spcPts val="2000"/>
              </a:spcBef>
              <a:spcAft>
                <a:spcPts val="0"/>
              </a:spcAft>
              <a:buClr>
                <a:srgbClr val="493637"/>
              </a:buClr>
              <a:buSzPts val="2400"/>
              <a:buFont typeface="Arial"/>
              <a:buChar char="•"/>
              <a:defRPr b="0" i="0" sz="2400" u="none" cap="none" strike="noStrike">
                <a:solidFill>
                  <a:srgbClr val="493637"/>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8" name="Google Shape;68;p8"/>
          <p:cNvSpPr txBox="1"/>
          <p:nvPr>
            <p:ph type="title"/>
          </p:nvPr>
        </p:nvSpPr>
        <p:spPr>
          <a:xfrm>
            <a:off x="2439990" y="1756610"/>
            <a:ext cx="16618032" cy="2189748"/>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chemeClr val="dk1"/>
              </a:buClr>
              <a:buSzPts val="6000"/>
              <a:buFont typeface="Calibri"/>
              <a:buNone/>
              <a:defRPr b="1" i="0" sz="60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69" name="Google Shape;69;p8"/>
          <p:cNvSpPr txBox="1"/>
          <p:nvPr>
            <p:ph idx="12" type="sldNum"/>
          </p:nvPr>
        </p:nvSpPr>
        <p:spPr>
          <a:xfrm>
            <a:off x="22540994" y="12299746"/>
            <a:ext cx="1094709" cy="730250"/>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Subtitle">
  <p:cSld name="Content with Subtitle">
    <p:spTree>
      <p:nvGrpSpPr>
        <p:cNvPr id="70" name="Shape 70"/>
        <p:cNvGrpSpPr/>
        <p:nvPr/>
      </p:nvGrpSpPr>
      <p:grpSpPr>
        <a:xfrm>
          <a:off x="0" y="0"/>
          <a:ext cx="0" cy="0"/>
          <a:chOff x="0" y="0"/>
          <a:chExt cx="0" cy="0"/>
        </a:xfrm>
      </p:grpSpPr>
      <p:sp>
        <p:nvSpPr>
          <p:cNvPr id="71" name="Google Shape;71;p9"/>
          <p:cNvSpPr txBox="1"/>
          <p:nvPr>
            <p:ph idx="1" type="body"/>
          </p:nvPr>
        </p:nvSpPr>
        <p:spPr>
          <a:xfrm>
            <a:off x="2439987" y="4981074"/>
            <a:ext cx="19553739" cy="6472989"/>
          </a:xfrm>
          <a:prstGeom prst="rect">
            <a:avLst/>
          </a:prstGeom>
          <a:noFill/>
          <a:ln>
            <a:noFill/>
          </a:ln>
        </p:spPr>
        <p:txBody>
          <a:bodyPr anchorCtr="0" anchor="t" bIns="45700" lIns="91425" spcFirstLastPara="1" rIns="91425" wrap="square" tIns="45700">
            <a:noAutofit/>
          </a:bodyPr>
          <a:lstStyle>
            <a:lvl1pPr indent="-457200" lvl="0" marL="457200" marR="0" rtl="0" algn="l">
              <a:lnSpc>
                <a:spcPct val="110000"/>
              </a:lnSpc>
              <a:spcBef>
                <a:spcPts val="2000"/>
              </a:spcBef>
              <a:spcAft>
                <a:spcPts val="0"/>
              </a:spcAft>
              <a:buClr>
                <a:srgbClr val="484B46"/>
              </a:buClr>
              <a:buSzPts val="3600"/>
              <a:buFont typeface="Arial"/>
              <a:buChar char="•"/>
              <a:defRPr b="0" i="0" sz="3600" u="none" cap="none" strike="noStrike">
                <a:solidFill>
                  <a:srgbClr val="493637"/>
                </a:solidFill>
                <a:latin typeface="Calibri"/>
                <a:ea typeface="Calibri"/>
                <a:cs typeface="Calibri"/>
                <a:sym typeface="Calibri"/>
              </a:defRPr>
            </a:lvl1pPr>
            <a:lvl2pPr indent="-431800" lvl="1" marL="914400" marR="0" rtl="0" algn="l">
              <a:lnSpc>
                <a:spcPct val="110000"/>
              </a:lnSpc>
              <a:spcBef>
                <a:spcPts val="2000"/>
              </a:spcBef>
              <a:spcAft>
                <a:spcPts val="0"/>
              </a:spcAft>
              <a:buClr>
                <a:srgbClr val="484B46"/>
              </a:buClr>
              <a:buSzPts val="3200"/>
              <a:buFont typeface="Arial"/>
              <a:buChar char="•"/>
              <a:defRPr b="0" i="0" sz="3200" u="none" cap="none" strike="noStrike">
                <a:solidFill>
                  <a:srgbClr val="493637"/>
                </a:solidFill>
                <a:latin typeface="Calibri"/>
                <a:ea typeface="Calibri"/>
                <a:cs typeface="Calibri"/>
                <a:sym typeface="Calibri"/>
              </a:defRPr>
            </a:lvl2pPr>
            <a:lvl3pPr indent="-406400" lvl="2" marL="1371600" marR="0" rtl="0" algn="l">
              <a:lnSpc>
                <a:spcPct val="110000"/>
              </a:lnSpc>
              <a:spcBef>
                <a:spcPts val="2000"/>
              </a:spcBef>
              <a:spcAft>
                <a:spcPts val="0"/>
              </a:spcAft>
              <a:buClr>
                <a:srgbClr val="484B46"/>
              </a:buClr>
              <a:buSzPts val="2800"/>
              <a:buFont typeface="Arial"/>
              <a:buChar char="•"/>
              <a:defRPr b="0" i="0" sz="2800" u="none" cap="none" strike="noStrike">
                <a:solidFill>
                  <a:srgbClr val="493637"/>
                </a:solidFill>
                <a:latin typeface="Calibri"/>
                <a:ea typeface="Calibri"/>
                <a:cs typeface="Calibri"/>
                <a:sym typeface="Calibri"/>
              </a:defRPr>
            </a:lvl3pPr>
            <a:lvl4pPr indent="-381000" lvl="3" marL="1828800" marR="0" rtl="0" algn="l">
              <a:lnSpc>
                <a:spcPct val="110000"/>
              </a:lnSpc>
              <a:spcBef>
                <a:spcPts val="2000"/>
              </a:spcBef>
              <a:spcAft>
                <a:spcPts val="0"/>
              </a:spcAft>
              <a:buClr>
                <a:srgbClr val="484B46"/>
              </a:buClr>
              <a:buSzPts val="2400"/>
              <a:buFont typeface="Arial"/>
              <a:buChar char="•"/>
              <a:defRPr b="0" i="0" sz="2400" u="none" cap="none" strike="noStrike">
                <a:solidFill>
                  <a:srgbClr val="493637"/>
                </a:solidFill>
                <a:latin typeface="Calibri"/>
                <a:ea typeface="Calibri"/>
                <a:cs typeface="Calibri"/>
                <a:sym typeface="Calibri"/>
              </a:defRPr>
            </a:lvl4pPr>
            <a:lvl5pPr indent="-381000" lvl="4" marL="2286000" marR="0" rtl="0" algn="l">
              <a:lnSpc>
                <a:spcPct val="110000"/>
              </a:lnSpc>
              <a:spcBef>
                <a:spcPts val="2000"/>
              </a:spcBef>
              <a:spcAft>
                <a:spcPts val="0"/>
              </a:spcAft>
              <a:buClr>
                <a:srgbClr val="484B46"/>
              </a:buClr>
              <a:buSzPts val="2400"/>
              <a:buFont typeface="Arial"/>
              <a:buChar char="•"/>
              <a:defRPr b="0" i="0" sz="2400" u="none" cap="none" strike="noStrike">
                <a:solidFill>
                  <a:srgbClr val="493637"/>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72" name="Google Shape;72;p9"/>
          <p:cNvSpPr txBox="1"/>
          <p:nvPr>
            <p:ph type="title"/>
          </p:nvPr>
        </p:nvSpPr>
        <p:spPr>
          <a:xfrm>
            <a:off x="2439990" y="1732548"/>
            <a:ext cx="16618032" cy="2189748"/>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chemeClr val="dk1"/>
              </a:buClr>
              <a:buSzPts val="6000"/>
              <a:buFont typeface="Calibri"/>
              <a:buNone/>
              <a:defRPr b="1" i="0" sz="60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73" name="Google Shape;73;p9"/>
          <p:cNvSpPr txBox="1"/>
          <p:nvPr>
            <p:ph idx="2" type="body"/>
          </p:nvPr>
        </p:nvSpPr>
        <p:spPr>
          <a:xfrm>
            <a:off x="2454275" y="3989839"/>
            <a:ext cx="9306535" cy="76419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chemeClr val="lt1"/>
              </a:buClr>
              <a:buSzPts val="4400"/>
              <a:buFont typeface="Arial"/>
              <a:buNone/>
              <a:defRPr b="1" i="0" sz="4400" u="none" cap="none" strike="noStrike">
                <a:solidFill>
                  <a:schemeClr val="lt1"/>
                </a:solidFill>
                <a:latin typeface="Calibri"/>
                <a:ea typeface="Calibri"/>
                <a:cs typeface="Calibri"/>
                <a:sym typeface="Calibri"/>
              </a:defRPr>
            </a:lvl1pPr>
            <a:lvl2pPr indent="-228600" lvl="1" marL="914400" marR="0" rtl="0" algn="l">
              <a:lnSpc>
                <a:spcPct val="90000"/>
              </a:lnSpc>
              <a:spcBef>
                <a:spcPts val="500"/>
              </a:spcBef>
              <a:spcAft>
                <a:spcPts val="0"/>
              </a:spcAft>
              <a:buClr>
                <a:schemeClr val="dk1"/>
              </a:buClr>
              <a:buSzPts val="2000"/>
              <a:buFont typeface="Arial"/>
              <a:buNone/>
              <a:defRPr b="1" i="0" sz="2000" u="none" cap="none" strike="noStrike">
                <a:solidFill>
                  <a:schemeClr val="dk1"/>
                </a:solidFill>
                <a:latin typeface="Calibri"/>
                <a:ea typeface="Calibri"/>
                <a:cs typeface="Calibri"/>
                <a:sym typeface="Calibri"/>
              </a:defRPr>
            </a:lvl2pPr>
            <a:lvl3pPr indent="-228600" lvl="2" marL="1371600" marR="0" rtl="0" algn="l">
              <a:lnSpc>
                <a:spcPct val="90000"/>
              </a:lnSpc>
              <a:spcBef>
                <a:spcPts val="500"/>
              </a:spcBef>
              <a:spcAft>
                <a:spcPts val="0"/>
              </a:spcAft>
              <a:buClr>
                <a:schemeClr val="dk1"/>
              </a:buClr>
              <a:buSzPts val="1800"/>
              <a:buFont typeface="Arial"/>
              <a:buNone/>
              <a:defRPr b="1" i="0" sz="1800" u="none" cap="none" strike="noStrike">
                <a:solidFill>
                  <a:schemeClr val="dk1"/>
                </a:solidFill>
                <a:latin typeface="Calibri"/>
                <a:ea typeface="Calibri"/>
                <a:cs typeface="Calibri"/>
                <a:sym typeface="Calibri"/>
              </a:defRPr>
            </a:lvl3pPr>
            <a:lvl4pPr indent="-228600" lvl="3" marL="18288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4pPr>
            <a:lvl5pPr indent="-228600" lvl="4" marL="22860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5pPr>
            <a:lvl6pPr indent="-228600" lvl="5" marL="27432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6pPr>
            <a:lvl7pPr indent="-228600" lvl="6" marL="32004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7pPr>
            <a:lvl8pPr indent="-228600" lvl="7" marL="36576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8pPr>
            <a:lvl9pPr indent="-228600" lvl="8" marL="41148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9pPr>
          </a:lstStyle>
          <a:p/>
        </p:txBody>
      </p:sp>
      <p:sp>
        <p:nvSpPr>
          <p:cNvPr id="74" name="Google Shape;74;p9"/>
          <p:cNvSpPr txBox="1"/>
          <p:nvPr>
            <p:ph idx="12" type="sldNum"/>
          </p:nvPr>
        </p:nvSpPr>
        <p:spPr>
          <a:xfrm>
            <a:off x="22540994" y="12299746"/>
            <a:ext cx="1094709" cy="730250"/>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p:cSld name="Content">
    <p:spTree>
      <p:nvGrpSpPr>
        <p:cNvPr id="75" name="Shape 75"/>
        <p:cNvGrpSpPr/>
        <p:nvPr/>
      </p:nvGrpSpPr>
      <p:grpSpPr>
        <a:xfrm>
          <a:off x="0" y="0"/>
          <a:ext cx="0" cy="0"/>
          <a:chOff x="0" y="0"/>
          <a:chExt cx="0" cy="0"/>
        </a:xfrm>
      </p:grpSpPr>
      <p:sp>
        <p:nvSpPr>
          <p:cNvPr id="76" name="Google Shape;76;p10"/>
          <p:cNvSpPr txBox="1"/>
          <p:nvPr>
            <p:ph idx="1" type="body"/>
          </p:nvPr>
        </p:nvSpPr>
        <p:spPr>
          <a:xfrm>
            <a:off x="2439989" y="4523874"/>
            <a:ext cx="19553737" cy="6952780"/>
          </a:xfrm>
          <a:prstGeom prst="rect">
            <a:avLst/>
          </a:prstGeom>
          <a:noFill/>
          <a:ln>
            <a:noFill/>
          </a:ln>
        </p:spPr>
        <p:txBody>
          <a:bodyPr anchorCtr="0" anchor="t" bIns="45700" lIns="91425" spcFirstLastPara="1" rIns="91425" wrap="square" tIns="45700">
            <a:noAutofit/>
          </a:bodyPr>
          <a:lstStyle>
            <a:lvl1pPr indent="-457200" lvl="0" marL="457200" marR="0" rtl="0" algn="l">
              <a:lnSpc>
                <a:spcPct val="110000"/>
              </a:lnSpc>
              <a:spcBef>
                <a:spcPts val="2000"/>
              </a:spcBef>
              <a:spcAft>
                <a:spcPts val="0"/>
              </a:spcAft>
              <a:buClr>
                <a:srgbClr val="484B46"/>
              </a:buClr>
              <a:buSzPts val="3600"/>
              <a:buFont typeface="Arial"/>
              <a:buChar char="•"/>
              <a:defRPr b="0" i="0" sz="3600" u="none" cap="none" strike="noStrike">
                <a:solidFill>
                  <a:srgbClr val="493637"/>
                </a:solidFill>
                <a:latin typeface="Calibri"/>
                <a:ea typeface="Calibri"/>
                <a:cs typeface="Calibri"/>
                <a:sym typeface="Calibri"/>
              </a:defRPr>
            </a:lvl1pPr>
            <a:lvl2pPr indent="-431800" lvl="1" marL="914400" marR="0" rtl="0" algn="l">
              <a:lnSpc>
                <a:spcPct val="110000"/>
              </a:lnSpc>
              <a:spcBef>
                <a:spcPts val="2000"/>
              </a:spcBef>
              <a:spcAft>
                <a:spcPts val="0"/>
              </a:spcAft>
              <a:buClr>
                <a:srgbClr val="484B46"/>
              </a:buClr>
              <a:buSzPts val="3200"/>
              <a:buFont typeface="Arial"/>
              <a:buChar char="•"/>
              <a:defRPr b="0" i="0" sz="3200" u="none" cap="none" strike="noStrike">
                <a:solidFill>
                  <a:srgbClr val="493637"/>
                </a:solidFill>
                <a:latin typeface="Calibri"/>
                <a:ea typeface="Calibri"/>
                <a:cs typeface="Calibri"/>
                <a:sym typeface="Calibri"/>
              </a:defRPr>
            </a:lvl2pPr>
            <a:lvl3pPr indent="-406400" lvl="2" marL="1371600" marR="0" rtl="0" algn="l">
              <a:lnSpc>
                <a:spcPct val="110000"/>
              </a:lnSpc>
              <a:spcBef>
                <a:spcPts val="2000"/>
              </a:spcBef>
              <a:spcAft>
                <a:spcPts val="0"/>
              </a:spcAft>
              <a:buClr>
                <a:srgbClr val="484B46"/>
              </a:buClr>
              <a:buSzPts val="2800"/>
              <a:buFont typeface="Arial"/>
              <a:buChar char="•"/>
              <a:defRPr b="0" i="0" sz="2800" u="none" cap="none" strike="noStrike">
                <a:solidFill>
                  <a:srgbClr val="493637"/>
                </a:solidFill>
                <a:latin typeface="Calibri"/>
                <a:ea typeface="Calibri"/>
                <a:cs typeface="Calibri"/>
                <a:sym typeface="Calibri"/>
              </a:defRPr>
            </a:lvl3pPr>
            <a:lvl4pPr indent="-381000" lvl="3" marL="1828800" marR="0" rtl="0" algn="l">
              <a:lnSpc>
                <a:spcPct val="110000"/>
              </a:lnSpc>
              <a:spcBef>
                <a:spcPts val="2000"/>
              </a:spcBef>
              <a:spcAft>
                <a:spcPts val="0"/>
              </a:spcAft>
              <a:buClr>
                <a:srgbClr val="484B46"/>
              </a:buClr>
              <a:buSzPts val="2400"/>
              <a:buFont typeface="Arial"/>
              <a:buChar char="•"/>
              <a:defRPr b="0" i="0" sz="2400" u="none" cap="none" strike="noStrike">
                <a:solidFill>
                  <a:srgbClr val="493637"/>
                </a:solidFill>
                <a:latin typeface="Calibri"/>
                <a:ea typeface="Calibri"/>
                <a:cs typeface="Calibri"/>
                <a:sym typeface="Calibri"/>
              </a:defRPr>
            </a:lvl4pPr>
            <a:lvl5pPr indent="-381000" lvl="4" marL="2286000" marR="0" rtl="0" algn="l">
              <a:lnSpc>
                <a:spcPct val="110000"/>
              </a:lnSpc>
              <a:spcBef>
                <a:spcPts val="2000"/>
              </a:spcBef>
              <a:spcAft>
                <a:spcPts val="0"/>
              </a:spcAft>
              <a:buClr>
                <a:srgbClr val="484B46"/>
              </a:buClr>
              <a:buSzPts val="2400"/>
              <a:buFont typeface="Arial"/>
              <a:buChar char="•"/>
              <a:defRPr b="0" i="0" sz="2400" u="none" cap="none" strike="noStrike">
                <a:solidFill>
                  <a:srgbClr val="493637"/>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77" name="Google Shape;77;p10"/>
          <p:cNvSpPr txBox="1"/>
          <p:nvPr>
            <p:ph type="title"/>
          </p:nvPr>
        </p:nvSpPr>
        <p:spPr>
          <a:xfrm>
            <a:off x="2445488" y="1637414"/>
            <a:ext cx="16820707" cy="2339163"/>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chemeClr val="dk1"/>
              </a:buClr>
              <a:buSzPts val="6000"/>
              <a:buFont typeface="Calibri"/>
              <a:buNone/>
              <a:defRPr b="1" i="0" sz="60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78" name="Google Shape;78;p10"/>
          <p:cNvSpPr txBox="1"/>
          <p:nvPr>
            <p:ph idx="12" type="sldNum"/>
          </p:nvPr>
        </p:nvSpPr>
        <p:spPr>
          <a:xfrm>
            <a:off x="21899106" y="12294246"/>
            <a:ext cx="1602083" cy="730250"/>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800"/>
              <a:buFont typeface="Arial"/>
              <a:buNone/>
              <a:defRPr b="0" i="0" sz="1800" u="none" cap="none" strike="noStrike">
                <a:solidFill>
                  <a:srgbClr val="FFFFFF"/>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800"/>
              <a:buFont typeface="Arial"/>
              <a:buNone/>
              <a:defRPr b="0" i="0" sz="1800" u="none" cap="none" strike="noStrike">
                <a:solidFill>
                  <a:srgbClr val="FFFFFF"/>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800"/>
              <a:buFont typeface="Arial"/>
              <a:buNone/>
              <a:defRPr b="0" i="0" sz="1800" u="none" cap="none" strike="noStrike">
                <a:solidFill>
                  <a:srgbClr val="FFFFFF"/>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800"/>
              <a:buFont typeface="Arial"/>
              <a:buNone/>
              <a:defRPr b="0" i="0" sz="1800" u="none" cap="none" strike="noStrike">
                <a:solidFill>
                  <a:srgbClr val="FFFFFF"/>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800"/>
              <a:buFont typeface="Arial"/>
              <a:buNone/>
              <a:defRPr b="0" i="0" sz="1800" u="none" cap="none" strike="noStrike">
                <a:solidFill>
                  <a:srgbClr val="FFFFFF"/>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800"/>
              <a:buFont typeface="Arial"/>
              <a:buNone/>
              <a:defRPr b="0" i="0" sz="1800" u="none" cap="none" strike="noStrike">
                <a:solidFill>
                  <a:srgbClr val="FFFFFF"/>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800"/>
              <a:buFont typeface="Arial"/>
              <a:buNone/>
              <a:defRPr b="0" i="0" sz="1800" u="none" cap="none" strike="noStrike">
                <a:solidFill>
                  <a:srgbClr val="FFFFFF"/>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800"/>
              <a:buFont typeface="Arial"/>
              <a:buNone/>
              <a:defRPr b="0" i="0" sz="1800" u="none" cap="none" strike="noStrike">
                <a:solidFill>
                  <a:srgbClr val="FFFFFF"/>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800"/>
              <a:buFont typeface="Arial"/>
              <a:buNone/>
              <a:defRPr b="0" i="0" sz="1800" u="none" cap="none" strike="noStrike">
                <a:solidFill>
                  <a:srgbClr val="FFFFFF"/>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Footer Only">
  <p:cSld name="Title and Footer Only">
    <p:spTree>
      <p:nvGrpSpPr>
        <p:cNvPr id="79" name="Shape 79"/>
        <p:cNvGrpSpPr/>
        <p:nvPr/>
      </p:nvGrpSpPr>
      <p:grpSpPr>
        <a:xfrm>
          <a:off x="0" y="0"/>
          <a:ext cx="0" cy="0"/>
          <a:chOff x="0" y="0"/>
          <a:chExt cx="0" cy="0"/>
        </a:xfrm>
      </p:grpSpPr>
      <p:sp>
        <p:nvSpPr>
          <p:cNvPr id="80" name="Google Shape;80;p11"/>
          <p:cNvSpPr txBox="1"/>
          <p:nvPr>
            <p:ph type="title"/>
          </p:nvPr>
        </p:nvSpPr>
        <p:spPr>
          <a:xfrm>
            <a:off x="2439990" y="1744191"/>
            <a:ext cx="16618032" cy="2189748"/>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chemeClr val="dk1"/>
              </a:buClr>
              <a:buSzPts val="6000"/>
              <a:buFont typeface="Calibri"/>
              <a:buNone/>
              <a:defRPr b="1" i="0" sz="60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81" name="Google Shape;81;p11"/>
          <p:cNvSpPr txBox="1"/>
          <p:nvPr>
            <p:ph idx="12" type="sldNum"/>
          </p:nvPr>
        </p:nvSpPr>
        <p:spPr>
          <a:xfrm>
            <a:off x="22540994" y="12299746"/>
            <a:ext cx="1094709" cy="730250"/>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800"/>
              <a:buFont typeface="Arial"/>
              <a:buNone/>
              <a:defRPr b="0" i="0" sz="1800" u="none" cap="none" strike="noStrike">
                <a:solidFill>
                  <a:srgbClr val="FFFFFF"/>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800"/>
              <a:buFont typeface="Arial"/>
              <a:buNone/>
              <a:defRPr b="0" i="0" sz="1800" u="none" cap="none" strike="noStrike">
                <a:solidFill>
                  <a:srgbClr val="FFFFFF"/>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800"/>
              <a:buFont typeface="Arial"/>
              <a:buNone/>
              <a:defRPr b="0" i="0" sz="1800" u="none" cap="none" strike="noStrike">
                <a:solidFill>
                  <a:srgbClr val="FFFFFF"/>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800"/>
              <a:buFont typeface="Arial"/>
              <a:buNone/>
              <a:defRPr b="0" i="0" sz="1800" u="none" cap="none" strike="noStrike">
                <a:solidFill>
                  <a:srgbClr val="FFFFFF"/>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800"/>
              <a:buFont typeface="Arial"/>
              <a:buNone/>
              <a:defRPr b="0" i="0" sz="1800" u="none" cap="none" strike="noStrike">
                <a:solidFill>
                  <a:srgbClr val="FFFFFF"/>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800"/>
              <a:buFont typeface="Arial"/>
              <a:buNone/>
              <a:defRPr b="0" i="0" sz="1800" u="none" cap="none" strike="noStrike">
                <a:solidFill>
                  <a:srgbClr val="FFFFFF"/>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800"/>
              <a:buFont typeface="Arial"/>
              <a:buNone/>
              <a:defRPr b="0" i="0" sz="1800" u="none" cap="none" strike="noStrike">
                <a:solidFill>
                  <a:srgbClr val="FFFFFF"/>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800"/>
              <a:buFont typeface="Arial"/>
              <a:buNone/>
              <a:defRPr b="0" i="0" sz="1800" u="none" cap="none" strike="noStrike">
                <a:solidFill>
                  <a:srgbClr val="FFFFFF"/>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800"/>
              <a:buFont typeface="Arial"/>
              <a:buNone/>
              <a:defRPr b="0" i="0" sz="1800" u="none" cap="none" strike="noStrike">
                <a:solidFill>
                  <a:srgbClr val="FFFFFF"/>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1" Type="http://schemas.openxmlformats.org/officeDocument/2006/relationships/image" Target="../media/image5.jpg"/><Relationship Id="rId2" Type="http://schemas.openxmlformats.org/officeDocument/2006/relationships/image" Target="../media/image7.png"/><Relationship Id="rId3" Type="http://schemas.openxmlformats.org/officeDocument/2006/relationships/slideLayout" Target="../slideLayouts/slideLayout6.xml"/><Relationship Id="rId4" Type="http://schemas.openxmlformats.org/officeDocument/2006/relationships/slideLayout" Target="../slideLayouts/slideLayout7.xml"/><Relationship Id="rId11" Type="http://schemas.openxmlformats.org/officeDocument/2006/relationships/slideLayout" Target="../slideLayouts/slideLayout14.xml"/><Relationship Id="rId10" Type="http://schemas.openxmlformats.org/officeDocument/2006/relationships/slideLayout" Target="../slideLayouts/slideLayout13.xml"/><Relationship Id="rId12" Type="http://schemas.openxmlformats.org/officeDocument/2006/relationships/theme" Target="../theme/theme2.xml"/><Relationship Id="rId9" Type="http://schemas.openxmlformats.org/officeDocument/2006/relationships/slideLayout" Target="../slideLayouts/slideLayout12.xml"/><Relationship Id="rId5" Type="http://schemas.openxmlformats.org/officeDocument/2006/relationships/slideLayout" Target="../slideLayouts/slideLayout8.xml"/><Relationship Id="rId6" Type="http://schemas.openxmlformats.org/officeDocument/2006/relationships/slideLayout" Target="../slideLayouts/slideLayout9.xml"/><Relationship Id="rId7" Type="http://schemas.openxmlformats.org/officeDocument/2006/relationships/slideLayout" Target="../slideLayouts/slideLayout10.xml"/><Relationship Id="rId8" Type="http://schemas.openxmlformats.org/officeDocument/2006/relationships/slideLayout" Target="../slideLayouts/slideLayout11.xml"/></Relationships>
</file>

<file path=ppt/slideMasters/_rels/slideMaster3.xml.rels><?xml version="1.0" encoding="UTF-8" standalone="yes"?><Relationships xmlns="http://schemas.openxmlformats.org/package/2006/relationships"><Relationship Id="rId1" Type="http://schemas.openxmlformats.org/officeDocument/2006/relationships/image" Target="../media/image5.jpg"/><Relationship Id="rId2" Type="http://schemas.openxmlformats.org/officeDocument/2006/relationships/image" Target="../media/image7.png"/><Relationship Id="rId3" Type="http://schemas.openxmlformats.org/officeDocument/2006/relationships/slideLayout" Target="../slideLayouts/slideLayout15.xml"/><Relationship Id="rId4" Type="http://schemas.openxmlformats.org/officeDocument/2006/relationships/slideLayout" Target="../slideLayouts/slideLayout16.xml"/><Relationship Id="rId11" Type="http://schemas.openxmlformats.org/officeDocument/2006/relationships/slideLayout" Target="../slideLayouts/slideLayout23.xml"/><Relationship Id="rId10" Type="http://schemas.openxmlformats.org/officeDocument/2006/relationships/slideLayout" Target="../slideLayouts/slideLayout22.xml"/><Relationship Id="rId12" Type="http://schemas.openxmlformats.org/officeDocument/2006/relationships/theme" Target="../theme/theme4.xml"/><Relationship Id="rId9" Type="http://schemas.openxmlformats.org/officeDocument/2006/relationships/slideLayout" Target="../slideLayouts/slideLayout21.xml"/><Relationship Id="rId5" Type="http://schemas.openxmlformats.org/officeDocument/2006/relationships/slideLayout" Target="../slideLayouts/slideLayout17.xml"/><Relationship Id="rId6" Type="http://schemas.openxmlformats.org/officeDocument/2006/relationships/slideLayout" Target="../slideLayouts/slideLayout18.xml"/><Relationship Id="rId7" Type="http://schemas.openxmlformats.org/officeDocument/2006/relationships/slideLayout" Target="../slideLayouts/slideLayout19.xml"/><Relationship Id="rId8"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9" name="Shape 9"/>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extLst>
    <p:ext uri="{27BBF7A9-308A-43DC-89C8-2F10F3537804}">
      <p15:sldGuideLst>
        <p15:guide id="1" orient="horz" pos="4313">
          <p15:clr>
            <a:srgbClr val="F26B43"/>
          </p15:clr>
        </p15:guide>
        <p15:guide id="2" pos="7681">
          <p15:clr>
            <a:srgbClr val="F26B43"/>
          </p15:clr>
        </p15:guide>
        <p15:guide id="3" pos="13825">
          <p15:clr>
            <a:srgbClr val="F26B43"/>
          </p15:clr>
        </p15:guide>
        <p15:guide id="4" orient="horz" pos="7536">
          <p15:clr>
            <a:srgbClr val="F26B43"/>
          </p15:clr>
        </p15:guide>
        <p15:guide id="5" pos="1537">
          <p15:clr>
            <a:srgbClr val="F26B43"/>
          </p15:clr>
        </p15:guide>
        <p15:guide id="6" orient="horz" pos="1080">
          <p15:clr>
            <a:srgbClr val="F26B43"/>
          </p15:clr>
        </p15:guide>
        <p15:guide id="7" orient="horz" pos="2544">
          <p15:clr>
            <a:srgbClr val="A4A3A4"/>
          </p15:clr>
        </p15:guide>
      </p15:sldGuideLst>
    </p:ext>
  </p:extLst>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55" name="Shape 55"/>
        <p:cNvGrpSpPr/>
        <p:nvPr/>
      </p:nvGrpSpPr>
      <p:grpSpPr>
        <a:xfrm>
          <a:off x="0" y="0"/>
          <a:ext cx="0" cy="0"/>
          <a:chOff x="0" y="0"/>
          <a:chExt cx="0" cy="0"/>
        </a:xfrm>
      </p:grpSpPr>
      <p:grpSp>
        <p:nvGrpSpPr>
          <p:cNvPr id="56" name="Google Shape;56;p7"/>
          <p:cNvGrpSpPr/>
          <p:nvPr/>
        </p:nvGrpSpPr>
        <p:grpSpPr>
          <a:xfrm>
            <a:off x="-1" y="12007516"/>
            <a:ext cx="24387176" cy="1708484"/>
            <a:chOff x="-1" y="0"/>
            <a:chExt cx="24387176" cy="1880721"/>
          </a:xfrm>
        </p:grpSpPr>
        <p:pic>
          <p:nvPicPr>
            <p:cNvPr id="57" name="Google Shape;57;p7"/>
            <p:cNvPicPr preferRelativeResize="0"/>
            <p:nvPr/>
          </p:nvPicPr>
          <p:blipFill rotWithShape="1">
            <a:blip r:embed="rId1">
              <a:alphaModFix/>
            </a:blip>
            <a:srcRect b="14560" l="0" r="0" t="70015"/>
            <a:stretch/>
          </p:blipFill>
          <p:spPr>
            <a:xfrm flipH="1" rot="10800000">
              <a:off x="0" y="0"/>
              <a:ext cx="24387175" cy="1880721"/>
            </a:xfrm>
            <a:prstGeom prst="rect">
              <a:avLst/>
            </a:prstGeom>
            <a:noFill/>
            <a:ln>
              <a:noFill/>
            </a:ln>
          </p:spPr>
        </p:pic>
        <p:grpSp>
          <p:nvGrpSpPr>
            <p:cNvPr id="58" name="Google Shape;58;p7"/>
            <p:cNvGrpSpPr/>
            <p:nvPr/>
          </p:nvGrpSpPr>
          <p:grpSpPr>
            <a:xfrm flipH="1">
              <a:off x="-1" y="0"/>
              <a:ext cx="24387175" cy="1876926"/>
              <a:chOff x="-2036372" y="0"/>
              <a:chExt cx="9798138" cy="457200"/>
            </a:xfrm>
          </p:grpSpPr>
          <p:sp>
            <p:nvSpPr>
              <p:cNvPr id="59" name="Google Shape;59;p7"/>
              <p:cNvSpPr/>
              <p:nvPr/>
            </p:nvSpPr>
            <p:spPr>
              <a:xfrm>
                <a:off x="-1" y="0"/>
                <a:ext cx="7761767" cy="457200"/>
              </a:xfrm>
              <a:prstGeom prst="rect">
                <a:avLst/>
              </a:prstGeom>
              <a:solidFill>
                <a:schemeClr val="accent1">
                  <a:alpha val="20784"/>
                </a:scheme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60" name="Google Shape;60;p7"/>
              <p:cNvSpPr/>
              <p:nvPr/>
            </p:nvSpPr>
            <p:spPr>
              <a:xfrm>
                <a:off x="-2036372" y="0"/>
                <a:ext cx="2493725" cy="4572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61" name="Google Shape;61;p7"/>
              <p:cNvSpPr/>
              <p:nvPr/>
            </p:nvSpPr>
            <p:spPr>
              <a:xfrm>
                <a:off x="240096" y="0"/>
                <a:ext cx="674304" cy="457200"/>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62" name="Google Shape;62;p7"/>
              <p:cNvSpPr/>
              <p:nvPr/>
            </p:nvSpPr>
            <p:spPr>
              <a:xfrm>
                <a:off x="914400" y="0"/>
                <a:ext cx="340831" cy="457200"/>
              </a:xfrm>
              <a:prstGeom prst="rect">
                <a:avLst/>
              </a:prstGeom>
              <a:solidFill>
                <a:schemeClr val="dk2">
                  <a:alpha val="69411"/>
                </a:scheme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grpSp>
      </p:grpSp>
      <p:pic>
        <p:nvPicPr>
          <p:cNvPr descr="A logo with text on it&#10;&#10;Description automatically generated" id="63" name="Google Shape;63;p7"/>
          <p:cNvPicPr preferRelativeResize="0"/>
          <p:nvPr/>
        </p:nvPicPr>
        <p:blipFill rotWithShape="1">
          <a:blip r:embed="rId2">
            <a:alphaModFix/>
          </a:blip>
          <a:srcRect b="0" l="0" r="0" t="0"/>
          <a:stretch/>
        </p:blipFill>
        <p:spPr>
          <a:xfrm>
            <a:off x="21941220" y="693224"/>
            <a:ext cx="1640543" cy="1326910"/>
          </a:xfrm>
          <a:prstGeom prst="rect">
            <a:avLst/>
          </a:prstGeom>
          <a:noFill/>
          <a:ln>
            <a:noFill/>
          </a:ln>
        </p:spPr>
      </p:pic>
      <p:sp>
        <p:nvSpPr>
          <p:cNvPr id="64" name="Google Shape;64;p7"/>
          <p:cNvSpPr/>
          <p:nvPr/>
        </p:nvSpPr>
        <p:spPr>
          <a:xfrm>
            <a:off x="457200" y="457200"/>
            <a:ext cx="23472648" cy="12801600"/>
          </a:xfrm>
          <a:prstGeom prst="rect">
            <a:avLst/>
          </a:prstGeom>
          <a:noFill/>
          <a:ln cap="flat" cmpd="sng" w="2857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sldLayoutIdLst>
    <p:sldLayoutId id="2147483653" r:id="rId3"/>
    <p:sldLayoutId id="2147483654" r:id="rId4"/>
    <p:sldLayoutId id="2147483655" r:id="rId5"/>
    <p:sldLayoutId id="2147483656" r:id="rId6"/>
    <p:sldLayoutId id="2147483657" r:id="rId7"/>
    <p:sldLayoutId id="2147483658" r:id="rId8"/>
    <p:sldLayoutId id="2147483659" r:id="rId9"/>
    <p:sldLayoutId id="2147483660" r:id="rId10"/>
    <p:sldLayoutId id="2147483661" r:id="rId11"/>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extLst>
    <p:ext uri="{27BBF7A9-308A-43DC-89C8-2F10F3537804}">
      <p15:sldGuideLst>
        <p15:guide id="1" orient="horz" pos="1104">
          <p15:clr>
            <a:srgbClr val="F26B43"/>
          </p15:clr>
        </p15:guide>
        <p15:guide id="2" pos="7681">
          <p15:clr>
            <a:srgbClr val="F26B43"/>
          </p15:clr>
        </p15:guide>
        <p15:guide id="3" pos="1537">
          <p15:clr>
            <a:srgbClr val="F26B43"/>
          </p15:clr>
        </p15:guide>
        <p15:guide id="4" pos="13825">
          <p15:clr>
            <a:srgbClr val="F26B43"/>
          </p15:clr>
        </p15:guide>
        <p15:guide id="5" orient="horz" pos="4296">
          <p15:clr>
            <a:srgbClr val="F26B43"/>
          </p15:clr>
        </p15:guide>
        <p15:guide id="6" orient="horz" pos="7536">
          <p15:clr>
            <a:srgbClr val="F26B43"/>
          </p15:clr>
        </p15:guide>
        <p15:guide id="7" orient="horz" pos="2544">
          <p15:clr>
            <a:srgbClr val="A4A3A4"/>
          </p15:clr>
        </p15:guide>
      </p15:sldGuideLst>
    </p:ext>
  </p:extLst>
</p:sldMaster>
</file>

<file path=ppt/slideMasters/slideMaster3.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109" name="Shape 109"/>
        <p:cNvGrpSpPr/>
        <p:nvPr/>
      </p:nvGrpSpPr>
      <p:grpSpPr>
        <a:xfrm>
          <a:off x="0" y="0"/>
          <a:ext cx="0" cy="0"/>
          <a:chOff x="0" y="0"/>
          <a:chExt cx="0" cy="0"/>
        </a:xfrm>
      </p:grpSpPr>
      <p:grpSp>
        <p:nvGrpSpPr>
          <p:cNvPr id="110" name="Google Shape;110;p17"/>
          <p:cNvGrpSpPr/>
          <p:nvPr/>
        </p:nvGrpSpPr>
        <p:grpSpPr>
          <a:xfrm>
            <a:off x="-1" y="12007516"/>
            <a:ext cx="24387176" cy="1708484"/>
            <a:chOff x="-1" y="0"/>
            <a:chExt cx="24387176" cy="1880721"/>
          </a:xfrm>
        </p:grpSpPr>
        <p:pic>
          <p:nvPicPr>
            <p:cNvPr id="111" name="Google Shape;111;p17"/>
            <p:cNvPicPr preferRelativeResize="0"/>
            <p:nvPr/>
          </p:nvPicPr>
          <p:blipFill rotWithShape="1">
            <a:blip r:embed="rId1">
              <a:alphaModFix/>
            </a:blip>
            <a:srcRect b="14560" l="0" r="0" t="70015"/>
            <a:stretch/>
          </p:blipFill>
          <p:spPr>
            <a:xfrm flipH="1" rot="10800000">
              <a:off x="0" y="0"/>
              <a:ext cx="24387175" cy="1880721"/>
            </a:xfrm>
            <a:prstGeom prst="rect">
              <a:avLst/>
            </a:prstGeom>
            <a:noFill/>
            <a:ln>
              <a:noFill/>
            </a:ln>
          </p:spPr>
        </p:pic>
        <p:grpSp>
          <p:nvGrpSpPr>
            <p:cNvPr id="112" name="Google Shape;112;p17"/>
            <p:cNvGrpSpPr/>
            <p:nvPr/>
          </p:nvGrpSpPr>
          <p:grpSpPr>
            <a:xfrm flipH="1">
              <a:off x="-1" y="0"/>
              <a:ext cx="24387175" cy="1876926"/>
              <a:chOff x="-2036372" y="0"/>
              <a:chExt cx="9798138" cy="457200"/>
            </a:xfrm>
          </p:grpSpPr>
          <p:sp>
            <p:nvSpPr>
              <p:cNvPr id="113" name="Google Shape;113;p17"/>
              <p:cNvSpPr/>
              <p:nvPr/>
            </p:nvSpPr>
            <p:spPr>
              <a:xfrm>
                <a:off x="-1" y="0"/>
                <a:ext cx="7761767" cy="457200"/>
              </a:xfrm>
              <a:prstGeom prst="rect">
                <a:avLst/>
              </a:prstGeom>
              <a:solidFill>
                <a:schemeClr val="accent1">
                  <a:alpha val="21176"/>
                </a:scheme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14" name="Google Shape;114;p17"/>
              <p:cNvSpPr/>
              <p:nvPr/>
            </p:nvSpPr>
            <p:spPr>
              <a:xfrm>
                <a:off x="-2036372" y="0"/>
                <a:ext cx="2493725" cy="4572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15" name="Google Shape;115;p17"/>
              <p:cNvSpPr/>
              <p:nvPr/>
            </p:nvSpPr>
            <p:spPr>
              <a:xfrm>
                <a:off x="240096" y="0"/>
                <a:ext cx="674304" cy="457200"/>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16" name="Google Shape;116;p17"/>
              <p:cNvSpPr/>
              <p:nvPr/>
            </p:nvSpPr>
            <p:spPr>
              <a:xfrm>
                <a:off x="914400" y="0"/>
                <a:ext cx="340831" cy="457200"/>
              </a:xfrm>
              <a:prstGeom prst="rect">
                <a:avLst/>
              </a:prstGeom>
              <a:solidFill>
                <a:schemeClr val="dk2">
                  <a:alpha val="69803"/>
                </a:scheme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grpSp>
      </p:grpSp>
      <p:pic>
        <p:nvPicPr>
          <p:cNvPr descr="A logo with text on it&#10;&#10;Description automatically generated" id="117" name="Google Shape;117;p17"/>
          <p:cNvPicPr preferRelativeResize="0"/>
          <p:nvPr/>
        </p:nvPicPr>
        <p:blipFill rotWithShape="1">
          <a:blip r:embed="rId2">
            <a:alphaModFix/>
          </a:blip>
          <a:srcRect b="0" l="0" r="0" t="0"/>
          <a:stretch/>
        </p:blipFill>
        <p:spPr>
          <a:xfrm>
            <a:off x="21941220" y="693224"/>
            <a:ext cx="1640543" cy="1326910"/>
          </a:xfrm>
          <a:prstGeom prst="rect">
            <a:avLst/>
          </a:prstGeom>
          <a:noFill/>
          <a:ln>
            <a:noFill/>
          </a:ln>
        </p:spPr>
      </p:pic>
      <p:sp>
        <p:nvSpPr>
          <p:cNvPr id="118" name="Google Shape;118;p17"/>
          <p:cNvSpPr/>
          <p:nvPr/>
        </p:nvSpPr>
        <p:spPr>
          <a:xfrm>
            <a:off x="604825" y="348600"/>
            <a:ext cx="23472600" cy="12801600"/>
          </a:xfrm>
          <a:prstGeom prst="rect">
            <a:avLst/>
          </a:prstGeom>
          <a:noFill/>
          <a:ln cap="flat" cmpd="sng" w="2857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sldLayoutIdLst>
    <p:sldLayoutId id="2147483662" r:id="rId3"/>
    <p:sldLayoutId id="2147483663" r:id="rId4"/>
    <p:sldLayoutId id="2147483664" r:id="rId5"/>
    <p:sldLayoutId id="2147483665" r:id="rId6"/>
    <p:sldLayoutId id="2147483666" r:id="rId7"/>
    <p:sldLayoutId id="2147483667" r:id="rId8"/>
    <p:sldLayoutId id="2147483668" r:id="rId9"/>
    <p:sldLayoutId id="2147483669" r:id="rId10"/>
    <p:sldLayoutId id="2147483670" r:id="rId11"/>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extLst>
    <p:ext uri="{27BBF7A9-308A-43DC-89C8-2F10F3537804}">
      <p15:sldGuideLst>
        <p15:guide id="1" orient="horz" pos="1104">
          <p15:clr>
            <a:srgbClr val="F26B43"/>
          </p15:clr>
        </p15:guide>
        <p15:guide id="2" pos="7681">
          <p15:clr>
            <a:srgbClr val="F26B43"/>
          </p15:clr>
        </p15:guide>
        <p15:guide id="3" pos="1537">
          <p15:clr>
            <a:srgbClr val="F26B43"/>
          </p15:clr>
        </p15:guide>
        <p15:guide id="4" pos="13825">
          <p15:clr>
            <a:srgbClr val="F26B43"/>
          </p15:clr>
        </p15:guide>
        <p15:guide id="5" orient="horz" pos="4296">
          <p15:clr>
            <a:srgbClr val="F26B43"/>
          </p15:clr>
        </p15:guide>
        <p15:guide id="6" orient="horz" pos="7536">
          <p15:clr>
            <a:srgbClr val="F26B43"/>
          </p15:clr>
        </p15:guide>
        <p15:guide id="7" orient="horz" pos="2544">
          <p15:clr>
            <a:srgbClr val="A4A3A4"/>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13.xml"/><Relationship Id="rId3" Type="http://schemas.openxmlformats.org/officeDocument/2006/relationships/image" Target="../media/image3.png"/><Relationship Id="rId4" Type="http://schemas.openxmlformats.org/officeDocument/2006/relationships/image" Target="../media/image4.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4.xml"/><Relationship Id="rId3" Type="http://schemas.openxmlformats.org/officeDocument/2006/relationships/hyperlink" Target="https://pixy.org/4155061/" TargetMode="External"/><Relationship Id="rId4" Type="http://schemas.openxmlformats.org/officeDocument/2006/relationships/image" Target="../media/image9.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6.xml"/><Relationship Id="rId3" Type="http://schemas.openxmlformats.org/officeDocument/2006/relationships/image" Target="../media/image8.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7.xml"/><Relationship Id="rId3" Type="http://schemas.openxmlformats.org/officeDocument/2006/relationships/image" Target="../media/image8.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8.xml"/><Relationship Id="rId3" Type="http://schemas.openxmlformats.org/officeDocument/2006/relationships/image" Target="../media/image8.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6" name="Shape 166"/>
        <p:cNvGrpSpPr/>
        <p:nvPr/>
      </p:nvGrpSpPr>
      <p:grpSpPr>
        <a:xfrm>
          <a:off x="0" y="0"/>
          <a:ext cx="0" cy="0"/>
          <a:chOff x="0" y="0"/>
          <a:chExt cx="0" cy="0"/>
        </a:xfrm>
      </p:grpSpPr>
      <p:sp>
        <p:nvSpPr>
          <p:cNvPr id="167" name="Google Shape;167;p27"/>
          <p:cNvSpPr txBox="1"/>
          <p:nvPr>
            <p:ph type="ctrTitle"/>
          </p:nvPr>
        </p:nvSpPr>
        <p:spPr>
          <a:xfrm>
            <a:off x="8184082" y="2932959"/>
            <a:ext cx="14355300" cy="2957700"/>
          </a:xfrm>
          <a:prstGeom prst="rect">
            <a:avLst/>
          </a:prstGeom>
          <a:noFill/>
          <a:ln>
            <a:noFill/>
          </a:ln>
        </p:spPr>
        <p:txBody>
          <a:bodyPr anchorCtr="0" anchor="ctr" bIns="45700" lIns="91425" spcFirstLastPara="1" rIns="91425" wrap="square" tIns="45700">
            <a:noAutofit/>
          </a:bodyPr>
          <a:lstStyle/>
          <a:p>
            <a:pPr indent="0" lvl="0" marL="0" rtl="0" algn="l">
              <a:lnSpc>
                <a:spcPct val="115000"/>
              </a:lnSpc>
              <a:spcBef>
                <a:spcPts val="1200"/>
              </a:spcBef>
              <a:spcAft>
                <a:spcPts val="1200"/>
              </a:spcAft>
              <a:buSzPts val="12000"/>
              <a:buNone/>
            </a:pPr>
            <a:r>
              <a:rPr lang="en-US" sz="6400">
                <a:solidFill>
                  <a:srgbClr val="000000"/>
                </a:solidFill>
                <a:latin typeface="Arial"/>
                <a:ea typeface="Arial"/>
                <a:cs typeface="Arial"/>
                <a:sym typeface="Arial"/>
              </a:rPr>
              <a:t>Sustaining Tribal Languages</a:t>
            </a:r>
            <a:endParaRPr sz="6700"/>
          </a:p>
        </p:txBody>
      </p:sp>
      <p:sp>
        <p:nvSpPr>
          <p:cNvPr id="168" name="Google Shape;168;p27"/>
          <p:cNvSpPr txBox="1"/>
          <p:nvPr>
            <p:ph idx="1" type="subTitle"/>
          </p:nvPr>
        </p:nvSpPr>
        <p:spPr>
          <a:xfrm>
            <a:off x="8047004" y="7886225"/>
            <a:ext cx="14261100" cy="11205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FFFFFF"/>
              </a:buClr>
              <a:buSzPts val="4000"/>
              <a:buNone/>
            </a:pPr>
            <a:r>
              <a:rPr lang="en-US"/>
              <a:t>Language</a:t>
            </a:r>
            <a:r>
              <a:rPr lang="en-US">
                <a:solidFill>
                  <a:srgbClr val="FFFFFF"/>
                </a:solidFill>
              </a:rPr>
              <a:t>:</a:t>
            </a:r>
            <a:r>
              <a:rPr lang="en-US" sz="5800">
                <a:solidFill>
                  <a:srgbClr val="FFFFFF"/>
                </a:solidFill>
                <a:latin typeface="Arial"/>
                <a:ea typeface="Arial"/>
                <a:cs typeface="Arial"/>
                <a:sym typeface="Arial"/>
              </a:rPr>
              <a:t> </a:t>
            </a:r>
            <a:r>
              <a:rPr b="0" lang="en-US" sz="3100"/>
              <a:t>Creator, holder and transmitter of culture.</a:t>
            </a:r>
            <a:endParaRPr sz="5900">
              <a:highlight>
                <a:srgbClr val="FFFFFF"/>
              </a:highlight>
            </a:endParaRPr>
          </a:p>
        </p:txBody>
      </p:sp>
      <p:sp>
        <p:nvSpPr>
          <p:cNvPr id="169" name="Google Shape;169;p27"/>
          <p:cNvSpPr txBox="1"/>
          <p:nvPr>
            <p:ph idx="2" type="body"/>
          </p:nvPr>
        </p:nvSpPr>
        <p:spPr>
          <a:xfrm>
            <a:off x="19391775" y="1090725"/>
            <a:ext cx="4502700" cy="789900"/>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lt1"/>
              </a:buClr>
              <a:buSzPts val="3200"/>
              <a:buNone/>
            </a:pPr>
            <a:r>
              <a:rPr lang="en-US"/>
              <a:t>2nd Grade</a:t>
            </a:r>
            <a:endParaRPr/>
          </a:p>
          <a:p>
            <a:pPr indent="0" lvl="0" marL="0" rtl="0" algn="l">
              <a:lnSpc>
                <a:spcPct val="90000"/>
              </a:lnSpc>
              <a:spcBef>
                <a:spcPts val="0"/>
              </a:spcBef>
              <a:spcAft>
                <a:spcPts val="0"/>
              </a:spcAft>
              <a:buClr>
                <a:schemeClr val="lt1"/>
              </a:buClr>
              <a:buSzPts val="3200"/>
              <a:buNone/>
            </a:pPr>
            <a:r>
              <a:rPr lang="en-US"/>
              <a:t>English Language Arts</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3" name="Shape 243"/>
        <p:cNvGrpSpPr/>
        <p:nvPr/>
      </p:nvGrpSpPr>
      <p:grpSpPr>
        <a:xfrm>
          <a:off x="0" y="0"/>
          <a:ext cx="0" cy="0"/>
          <a:chOff x="0" y="0"/>
          <a:chExt cx="0" cy="0"/>
        </a:xfrm>
      </p:grpSpPr>
      <p:sp>
        <p:nvSpPr>
          <p:cNvPr id="244" name="Google Shape;244;p36"/>
          <p:cNvSpPr txBox="1"/>
          <p:nvPr>
            <p:ph idx="1" type="body"/>
          </p:nvPr>
        </p:nvSpPr>
        <p:spPr>
          <a:xfrm>
            <a:off x="2439988" y="4523874"/>
            <a:ext cx="19553738" cy="6930190"/>
          </a:xfrm>
          <a:prstGeom prst="rect">
            <a:avLst/>
          </a:prstGeom>
          <a:noFill/>
          <a:ln>
            <a:noFill/>
          </a:ln>
        </p:spPr>
        <p:txBody>
          <a:bodyPr anchorCtr="0" anchor="t" bIns="45700" lIns="91425" spcFirstLastPara="1" rIns="91425" wrap="square" tIns="45700">
            <a:noAutofit/>
          </a:bodyPr>
          <a:lstStyle/>
          <a:p>
            <a:pPr indent="-457200" lvl="0" marL="457200" rtl="0" algn="l">
              <a:lnSpc>
                <a:spcPct val="110000"/>
              </a:lnSpc>
              <a:spcBef>
                <a:spcPts val="2000"/>
              </a:spcBef>
              <a:spcAft>
                <a:spcPts val="0"/>
              </a:spcAft>
              <a:buSzPts val="3600"/>
              <a:buChar char="•"/>
            </a:pPr>
            <a:r>
              <a:rPr lang="en-US"/>
              <a:t>Today, we will read about three Tribes who are working hard to revitalize their languages</a:t>
            </a:r>
            <a:endParaRPr/>
          </a:p>
          <a:p>
            <a:pPr indent="-457200" lvl="0" marL="457200" rtl="0" algn="l">
              <a:lnSpc>
                <a:spcPct val="110000"/>
              </a:lnSpc>
              <a:spcBef>
                <a:spcPts val="2000"/>
              </a:spcBef>
              <a:spcAft>
                <a:spcPts val="0"/>
              </a:spcAft>
              <a:buSzPts val="3600"/>
              <a:buChar char="•"/>
            </a:pPr>
            <a:r>
              <a:rPr lang="en-US"/>
              <a:t>As we read, find out what the Tribes are doing to sustain their language.</a:t>
            </a:r>
            <a:endParaRPr/>
          </a:p>
          <a:p>
            <a:pPr indent="-457200" lvl="0" marL="457200" rtl="0" algn="l">
              <a:lnSpc>
                <a:spcPct val="110000"/>
              </a:lnSpc>
              <a:spcBef>
                <a:spcPts val="2000"/>
              </a:spcBef>
              <a:spcAft>
                <a:spcPts val="0"/>
              </a:spcAft>
              <a:buSzPts val="3600"/>
              <a:buChar char="•"/>
            </a:pPr>
            <a:r>
              <a:rPr lang="en-US"/>
              <a:t>Fill out the graphic organizer.</a:t>
            </a:r>
            <a:endParaRPr/>
          </a:p>
          <a:p>
            <a:pPr indent="-431800" lvl="1" marL="914400" rtl="0" algn="l">
              <a:lnSpc>
                <a:spcPct val="110000"/>
              </a:lnSpc>
              <a:spcBef>
                <a:spcPts val="2000"/>
              </a:spcBef>
              <a:spcAft>
                <a:spcPts val="0"/>
              </a:spcAft>
              <a:buSzPts val="3200"/>
              <a:buChar char="•"/>
            </a:pPr>
            <a:r>
              <a:rPr lang="en-US">
                <a:latin typeface="Arial"/>
                <a:ea typeface="Arial"/>
                <a:cs typeface="Arial"/>
                <a:sym typeface="Arial"/>
              </a:rPr>
              <a:t>What is the Tribe?</a:t>
            </a:r>
            <a:endParaRPr/>
          </a:p>
          <a:p>
            <a:pPr indent="-431800" lvl="1" marL="914400" rtl="0" algn="l">
              <a:lnSpc>
                <a:spcPct val="110000"/>
              </a:lnSpc>
              <a:spcBef>
                <a:spcPts val="2000"/>
              </a:spcBef>
              <a:spcAft>
                <a:spcPts val="0"/>
              </a:spcAft>
              <a:buSzPts val="3200"/>
              <a:buChar char="•"/>
            </a:pPr>
            <a:r>
              <a:rPr lang="en-US">
                <a:latin typeface="Arial"/>
                <a:ea typeface="Arial"/>
                <a:cs typeface="Arial"/>
                <a:sym typeface="Arial"/>
              </a:rPr>
              <a:t>What is the language of the Tribe?</a:t>
            </a:r>
            <a:endParaRPr/>
          </a:p>
          <a:p>
            <a:pPr indent="-431800" lvl="1" marL="914400" rtl="0" algn="l">
              <a:lnSpc>
                <a:spcPct val="110000"/>
              </a:lnSpc>
              <a:spcBef>
                <a:spcPts val="2000"/>
              </a:spcBef>
              <a:spcAft>
                <a:spcPts val="0"/>
              </a:spcAft>
              <a:buSzPts val="3200"/>
              <a:buChar char="•"/>
            </a:pPr>
            <a:r>
              <a:rPr lang="en-US">
                <a:latin typeface="Arial"/>
                <a:ea typeface="Arial"/>
                <a:cs typeface="Arial"/>
                <a:sym typeface="Arial"/>
              </a:rPr>
              <a:t>What is the Tribe doing to keep their language alive?</a:t>
            </a:r>
            <a:endParaRPr/>
          </a:p>
        </p:txBody>
      </p:sp>
      <p:sp>
        <p:nvSpPr>
          <p:cNvPr id="245" name="Google Shape;245;p36"/>
          <p:cNvSpPr txBox="1"/>
          <p:nvPr>
            <p:ph type="title"/>
          </p:nvPr>
        </p:nvSpPr>
        <p:spPr>
          <a:xfrm>
            <a:off x="2439990" y="1732547"/>
            <a:ext cx="16618032" cy="2189748"/>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SzPts val="6000"/>
              <a:buNone/>
            </a:pPr>
            <a:r>
              <a:rPr lang="en-US"/>
              <a:t>Words Help Us Talk to Each Other</a:t>
            </a:r>
            <a:endParaRPr/>
          </a:p>
        </p:txBody>
      </p:sp>
      <p:sp>
        <p:nvSpPr>
          <p:cNvPr id="246" name="Google Shape;246;p36"/>
          <p:cNvSpPr txBox="1"/>
          <p:nvPr>
            <p:ph idx="12" type="sldNum"/>
          </p:nvPr>
        </p:nvSpPr>
        <p:spPr>
          <a:xfrm>
            <a:off x="22540994" y="12299746"/>
            <a:ext cx="1094709" cy="730250"/>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800"/>
              <a:buNone/>
            </a:pPr>
            <a:fld id="{00000000-1234-1234-1234-123412341234}" type="slidenum">
              <a:rPr lang="en-US"/>
              <a:t>‹#›</a:t>
            </a:fld>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1" name="Shape 251"/>
        <p:cNvGrpSpPr/>
        <p:nvPr/>
      </p:nvGrpSpPr>
      <p:grpSpPr>
        <a:xfrm>
          <a:off x="0" y="0"/>
          <a:ext cx="0" cy="0"/>
          <a:chOff x="0" y="0"/>
          <a:chExt cx="0" cy="0"/>
        </a:xfrm>
      </p:grpSpPr>
      <p:sp>
        <p:nvSpPr>
          <p:cNvPr id="252" name="Google Shape;252;p37"/>
          <p:cNvSpPr txBox="1"/>
          <p:nvPr>
            <p:ph idx="1" type="body"/>
          </p:nvPr>
        </p:nvSpPr>
        <p:spPr>
          <a:xfrm>
            <a:off x="2439988" y="4523874"/>
            <a:ext cx="19553738" cy="6930190"/>
          </a:xfrm>
          <a:prstGeom prst="rect">
            <a:avLst/>
          </a:prstGeom>
          <a:noFill/>
          <a:ln>
            <a:noFill/>
          </a:ln>
        </p:spPr>
        <p:txBody>
          <a:bodyPr anchorCtr="0" anchor="t" bIns="45700" lIns="91425" spcFirstLastPara="1" rIns="91425" wrap="square" tIns="45700">
            <a:noAutofit/>
          </a:bodyPr>
          <a:lstStyle/>
          <a:p>
            <a:pPr indent="-457200" lvl="0" marL="457200" rtl="0" algn="l">
              <a:lnSpc>
                <a:spcPct val="110000"/>
              </a:lnSpc>
              <a:spcBef>
                <a:spcPts val="2000"/>
              </a:spcBef>
              <a:spcAft>
                <a:spcPts val="0"/>
              </a:spcAft>
              <a:buSzPts val="3600"/>
              <a:buChar char="•"/>
            </a:pPr>
            <a:r>
              <a:rPr lang="en-US"/>
              <a:t>How are the Tribes taking similar actions?</a:t>
            </a:r>
            <a:endParaRPr/>
          </a:p>
          <a:p>
            <a:pPr indent="-457200" lvl="0" marL="457200" rtl="0" algn="l">
              <a:lnSpc>
                <a:spcPct val="110000"/>
              </a:lnSpc>
              <a:spcBef>
                <a:spcPts val="2000"/>
              </a:spcBef>
              <a:spcAft>
                <a:spcPts val="0"/>
              </a:spcAft>
              <a:buSzPts val="3600"/>
              <a:buChar char="•"/>
            </a:pPr>
            <a:r>
              <a:rPr lang="en-US"/>
              <a:t>How are the Tribes taking different actions?</a:t>
            </a:r>
            <a:endParaRPr/>
          </a:p>
        </p:txBody>
      </p:sp>
      <p:sp>
        <p:nvSpPr>
          <p:cNvPr id="253" name="Google Shape;253;p37"/>
          <p:cNvSpPr txBox="1"/>
          <p:nvPr>
            <p:ph type="title"/>
          </p:nvPr>
        </p:nvSpPr>
        <p:spPr>
          <a:xfrm>
            <a:off x="2439990" y="1732547"/>
            <a:ext cx="16618032" cy="2189748"/>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SzPts val="6000"/>
              <a:buNone/>
            </a:pPr>
            <a:r>
              <a:rPr lang="en-US"/>
              <a:t>Group Talk: Comparing and Contrasting</a:t>
            </a:r>
            <a:endParaRPr/>
          </a:p>
        </p:txBody>
      </p:sp>
      <p:sp>
        <p:nvSpPr>
          <p:cNvPr id="254" name="Google Shape;254;p37"/>
          <p:cNvSpPr txBox="1"/>
          <p:nvPr>
            <p:ph idx="12" type="sldNum"/>
          </p:nvPr>
        </p:nvSpPr>
        <p:spPr>
          <a:xfrm>
            <a:off x="22540994" y="12299746"/>
            <a:ext cx="1094709" cy="730250"/>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800"/>
              <a:buNone/>
            </a:pPr>
            <a:fld id="{00000000-1234-1234-1234-123412341234}" type="slidenum">
              <a:rPr lang="en-US"/>
              <a:t>‹#›</a:t>
            </a:fld>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9" name="Shape 259"/>
        <p:cNvGrpSpPr/>
        <p:nvPr/>
      </p:nvGrpSpPr>
      <p:grpSpPr>
        <a:xfrm>
          <a:off x="0" y="0"/>
          <a:ext cx="0" cy="0"/>
          <a:chOff x="0" y="0"/>
          <a:chExt cx="0" cy="0"/>
        </a:xfrm>
      </p:grpSpPr>
      <p:sp>
        <p:nvSpPr>
          <p:cNvPr id="260" name="Google Shape;260;p38"/>
          <p:cNvSpPr txBox="1"/>
          <p:nvPr>
            <p:ph idx="1" type="body"/>
          </p:nvPr>
        </p:nvSpPr>
        <p:spPr>
          <a:xfrm>
            <a:off x="2439988" y="4523874"/>
            <a:ext cx="19553738" cy="6930190"/>
          </a:xfrm>
          <a:prstGeom prst="rect">
            <a:avLst/>
          </a:prstGeom>
          <a:noFill/>
          <a:ln>
            <a:noFill/>
          </a:ln>
        </p:spPr>
        <p:txBody>
          <a:bodyPr anchorCtr="0" anchor="t" bIns="45700" lIns="91425" spcFirstLastPara="1" rIns="91425" wrap="square" tIns="45700">
            <a:noAutofit/>
          </a:bodyPr>
          <a:lstStyle/>
          <a:p>
            <a:pPr indent="-457200" lvl="0" marL="457200" rtl="0" algn="l">
              <a:lnSpc>
                <a:spcPct val="110000"/>
              </a:lnSpc>
              <a:spcBef>
                <a:spcPts val="2000"/>
              </a:spcBef>
              <a:spcAft>
                <a:spcPts val="0"/>
              </a:spcAft>
              <a:buSzPts val="3600"/>
              <a:buChar char="•"/>
            </a:pPr>
            <a:r>
              <a:rPr lang="en-US"/>
              <a:t>Why is it important to keep languages like </a:t>
            </a:r>
            <a:r>
              <a:rPr b="1" lang="en-US"/>
              <a:t>Dee-’ni</a:t>
            </a:r>
            <a:r>
              <a:rPr lang="en-US"/>
              <a:t>, </a:t>
            </a:r>
            <a:r>
              <a:rPr b="1" lang="en-US"/>
              <a:t>Wadatika Neme Yaduan</a:t>
            </a:r>
            <a:r>
              <a:rPr lang="en-US"/>
              <a:t>, and </a:t>
            </a:r>
            <a:r>
              <a:rPr b="1" lang="en-US"/>
              <a:t>chinuk wawa</a:t>
            </a:r>
            <a:r>
              <a:rPr lang="en-US"/>
              <a:t> alive?</a:t>
            </a:r>
            <a:endParaRPr/>
          </a:p>
          <a:p>
            <a:pPr indent="-457200" lvl="0" marL="457200" rtl="0" algn="l">
              <a:lnSpc>
                <a:spcPct val="110000"/>
              </a:lnSpc>
              <a:spcBef>
                <a:spcPts val="2000"/>
              </a:spcBef>
              <a:spcAft>
                <a:spcPts val="0"/>
              </a:spcAft>
              <a:buSzPts val="3600"/>
              <a:buChar char="•"/>
            </a:pPr>
            <a:r>
              <a:rPr lang="en-US"/>
              <a:t>What are Tribes doing to keep languages alive?</a:t>
            </a:r>
            <a:endParaRPr/>
          </a:p>
        </p:txBody>
      </p:sp>
      <p:sp>
        <p:nvSpPr>
          <p:cNvPr id="261" name="Google Shape;261;p38"/>
          <p:cNvSpPr txBox="1"/>
          <p:nvPr>
            <p:ph type="title"/>
          </p:nvPr>
        </p:nvSpPr>
        <p:spPr>
          <a:xfrm>
            <a:off x="2439990" y="1732547"/>
            <a:ext cx="16618032" cy="2189748"/>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SzPts val="6000"/>
              <a:buNone/>
            </a:pPr>
            <a:r>
              <a:rPr lang="en-US"/>
              <a:t>Closing</a:t>
            </a:r>
            <a:endParaRPr/>
          </a:p>
        </p:txBody>
      </p:sp>
      <p:sp>
        <p:nvSpPr>
          <p:cNvPr id="262" name="Google Shape;262;p38"/>
          <p:cNvSpPr txBox="1"/>
          <p:nvPr>
            <p:ph idx="12" type="sldNum"/>
          </p:nvPr>
        </p:nvSpPr>
        <p:spPr>
          <a:xfrm>
            <a:off x="22540994" y="12299746"/>
            <a:ext cx="1094709" cy="730250"/>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800"/>
              <a:buNone/>
            </a:pPr>
            <a:fld id="{00000000-1234-1234-1234-123412341234}" type="slidenum">
              <a:rPr lang="en-US"/>
              <a:t>‹#›</a:t>
            </a:fld>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6" name="Shape 266"/>
        <p:cNvGrpSpPr/>
        <p:nvPr/>
      </p:nvGrpSpPr>
      <p:grpSpPr>
        <a:xfrm>
          <a:off x="0" y="0"/>
          <a:ext cx="0" cy="0"/>
          <a:chOff x="0" y="0"/>
          <a:chExt cx="0" cy="0"/>
        </a:xfrm>
      </p:grpSpPr>
      <p:sp>
        <p:nvSpPr>
          <p:cNvPr id="267" name="Google Shape;267;p39"/>
          <p:cNvSpPr txBox="1"/>
          <p:nvPr>
            <p:ph type="title"/>
          </p:nvPr>
        </p:nvSpPr>
        <p:spPr>
          <a:xfrm>
            <a:off x="2439990" y="912560"/>
            <a:ext cx="16617900" cy="2189700"/>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dk1"/>
              </a:buClr>
              <a:buSzPts val="6000"/>
              <a:buFont typeface="Calibri"/>
              <a:buNone/>
            </a:pPr>
            <a:r>
              <a:rPr lang="en-US"/>
              <a:t>Self-assessment</a:t>
            </a:r>
            <a:endParaRPr/>
          </a:p>
        </p:txBody>
      </p:sp>
      <p:sp>
        <p:nvSpPr>
          <p:cNvPr id="268" name="Google Shape;268;p39"/>
          <p:cNvSpPr txBox="1"/>
          <p:nvPr>
            <p:ph idx="12" type="sldNum"/>
          </p:nvPr>
        </p:nvSpPr>
        <p:spPr>
          <a:xfrm>
            <a:off x="22540994" y="12299746"/>
            <a:ext cx="1094700" cy="730200"/>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Clr>
                <a:srgbClr val="000000"/>
              </a:buClr>
              <a:buSzPts val="1800"/>
              <a:buFont typeface="Arial"/>
              <a:buNone/>
            </a:pPr>
            <a:fld id="{00000000-1234-1234-1234-123412341234}" type="slidenum">
              <a:rPr lang="en-US"/>
              <a:t>‹#›</a:t>
            </a:fld>
            <a:endParaRPr/>
          </a:p>
        </p:txBody>
      </p:sp>
      <p:graphicFrame>
        <p:nvGraphicFramePr>
          <p:cNvPr id="269" name="Google Shape;269;p39"/>
          <p:cNvGraphicFramePr/>
          <p:nvPr/>
        </p:nvGraphicFramePr>
        <p:xfrm>
          <a:off x="3189675" y="3328350"/>
          <a:ext cx="3000000" cy="3000000"/>
        </p:xfrm>
        <a:graphic>
          <a:graphicData uri="http://schemas.openxmlformats.org/drawingml/2006/table">
            <a:tbl>
              <a:tblPr>
                <a:noFill/>
                <a:tableStyleId>{7A956BEE-A622-445E-9E58-24A165A34921}</a:tableStyleId>
              </a:tblPr>
              <a:tblGrid>
                <a:gridCol w="1581450"/>
                <a:gridCol w="7422475"/>
                <a:gridCol w="4501950"/>
                <a:gridCol w="4501950"/>
              </a:tblGrid>
              <a:tr h="1622550">
                <a:tc>
                  <a:txBody>
                    <a:bodyPr/>
                    <a:lstStyle/>
                    <a:p>
                      <a:pPr indent="0" lvl="0" marL="0" marR="0" rtl="0" algn="ctr">
                        <a:lnSpc>
                          <a:spcPct val="100000"/>
                        </a:lnSpc>
                        <a:spcBef>
                          <a:spcPts val="0"/>
                        </a:spcBef>
                        <a:spcAft>
                          <a:spcPts val="0"/>
                        </a:spcAft>
                        <a:buClr>
                          <a:srgbClr val="000000"/>
                        </a:buClr>
                        <a:buSzPts val="3600"/>
                        <a:buFont typeface="Arial"/>
                        <a:buNone/>
                      </a:pPr>
                      <a:r>
                        <a:t/>
                      </a:r>
                      <a:endParaRPr sz="3600" u="none" cap="none" strike="noStrike">
                        <a:latin typeface="Arial"/>
                        <a:ea typeface="Arial"/>
                        <a:cs typeface="Arial"/>
                        <a:sym typeface="Arial"/>
                      </a:endParaRPr>
                    </a:p>
                    <a:p>
                      <a:pPr indent="0" lvl="0" marL="0" marR="0" rtl="0" algn="ctr">
                        <a:lnSpc>
                          <a:spcPct val="100000"/>
                        </a:lnSpc>
                        <a:spcBef>
                          <a:spcPts val="0"/>
                        </a:spcBef>
                        <a:spcAft>
                          <a:spcPts val="0"/>
                        </a:spcAft>
                        <a:buClr>
                          <a:srgbClr val="000000"/>
                        </a:buClr>
                        <a:buSzPts val="3600"/>
                        <a:buFont typeface="Arial"/>
                        <a:buNone/>
                      </a:pPr>
                      <a:r>
                        <a:rPr lang="en-US" sz="3600" u="none" cap="none" strike="noStrike">
                          <a:latin typeface="Arial"/>
                          <a:ea typeface="Arial"/>
                          <a:cs typeface="Arial"/>
                          <a:sym typeface="Arial"/>
                        </a:rPr>
                        <a:t>#</a:t>
                      </a:r>
                      <a:endParaRPr sz="3600" u="none" cap="none" strike="noStrike">
                        <a:latin typeface="Arial"/>
                        <a:ea typeface="Arial"/>
                        <a:cs typeface="Arial"/>
                        <a:sym typeface="Arial"/>
                      </a:endParaRPr>
                    </a:p>
                  </a:txBody>
                  <a:tcPr marT="63500" marB="63500" marR="63500" marL="63500">
                    <a:noFill/>
                  </a:tcPr>
                </a:tc>
                <a:tc>
                  <a:txBody>
                    <a:bodyPr/>
                    <a:lstStyle/>
                    <a:p>
                      <a:pPr indent="0" lvl="0" marL="0" marR="0" rtl="0" algn="l">
                        <a:lnSpc>
                          <a:spcPct val="100000"/>
                        </a:lnSpc>
                        <a:spcBef>
                          <a:spcPts val="0"/>
                        </a:spcBef>
                        <a:spcAft>
                          <a:spcPts val="0"/>
                        </a:spcAft>
                        <a:buClr>
                          <a:srgbClr val="000000"/>
                        </a:buClr>
                        <a:buSzPts val="3600"/>
                        <a:buFont typeface="Arial"/>
                        <a:buNone/>
                      </a:pPr>
                      <a:r>
                        <a:t/>
                      </a:r>
                      <a:endParaRPr b="1" sz="3600" u="none" cap="none" strike="noStrike">
                        <a:latin typeface="Arial"/>
                        <a:ea typeface="Arial"/>
                        <a:cs typeface="Arial"/>
                        <a:sym typeface="Arial"/>
                      </a:endParaRPr>
                    </a:p>
                    <a:p>
                      <a:pPr indent="0" lvl="0" marL="0" marR="0" rtl="0" algn="l">
                        <a:lnSpc>
                          <a:spcPct val="100000"/>
                        </a:lnSpc>
                        <a:spcBef>
                          <a:spcPts val="0"/>
                        </a:spcBef>
                        <a:spcAft>
                          <a:spcPts val="0"/>
                        </a:spcAft>
                        <a:buClr>
                          <a:srgbClr val="000000"/>
                        </a:buClr>
                        <a:buSzPts val="3600"/>
                        <a:buFont typeface="Arial"/>
                        <a:buNone/>
                      </a:pPr>
                      <a:r>
                        <a:rPr b="1" lang="en-US" sz="3600" u="none" cap="none" strike="noStrike">
                          <a:latin typeface="Arial"/>
                          <a:ea typeface="Arial"/>
                          <a:cs typeface="Arial"/>
                          <a:sym typeface="Arial"/>
                        </a:rPr>
                        <a:t>Can I… </a:t>
                      </a:r>
                      <a:endParaRPr b="1" sz="3600" u="none" cap="none" strike="noStrike">
                        <a:latin typeface="Arial"/>
                        <a:ea typeface="Arial"/>
                        <a:cs typeface="Arial"/>
                        <a:sym typeface="Arial"/>
                      </a:endParaRPr>
                    </a:p>
                  </a:txBody>
                  <a:tcPr marT="63500" marB="63500" marR="63500" marL="63500">
                    <a:lnB cap="flat" cmpd="sng" w="12700">
                      <a:solidFill>
                        <a:srgbClr val="000000"/>
                      </a:solidFill>
                      <a:prstDash val="solid"/>
                      <a:round/>
                      <a:headEnd len="sm" w="sm" type="none"/>
                      <a:tailEnd len="sm" w="sm" type="none"/>
                    </a:lnB>
                    <a:noFill/>
                  </a:tcPr>
                </a:tc>
                <a:tc>
                  <a:txBody>
                    <a:bodyPr/>
                    <a:lstStyle/>
                    <a:p>
                      <a:pPr indent="0" lvl="0" marL="0" marR="0" rtl="0" algn="ctr">
                        <a:lnSpc>
                          <a:spcPct val="100000"/>
                        </a:lnSpc>
                        <a:spcBef>
                          <a:spcPts val="0"/>
                        </a:spcBef>
                        <a:spcAft>
                          <a:spcPts val="0"/>
                        </a:spcAft>
                        <a:buClr>
                          <a:srgbClr val="000000"/>
                        </a:buClr>
                        <a:buSzPts val="3600"/>
                        <a:buFont typeface="Arial"/>
                        <a:buNone/>
                      </a:pPr>
                      <a:r>
                        <a:rPr b="1" lang="en-US" sz="3600" u="none" cap="none" strike="noStrike">
                          <a:latin typeface="Arial"/>
                          <a:ea typeface="Arial"/>
                          <a:cs typeface="Arial"/>
                          <a:sym typeface="Arial"/>
                        </a:rPr>
                        <a:t>Sort of</a:t>
                      </a:r>
                      <a:endParaRPr b="1" sz="3600" u="none" cap="none" strike="noStrike">
                        <a:latin typeface="Arial"/>
                        <a:ea typeface="Arial"/>
                        <a:cs typeface="Arial"/>
                        <a:sym typeface="Arial"/>
                      </a:endParaRPr>
                    </a:p>
                    <a:p>
                      <a:pPr indent="0" lvl="0" marL="0" marR="0" rtl="0" algn="ctr">
                        <a:lnSpc>
                          <a:spcPct val="100000"/>
                        </a:lnSpc>
                        <a:spcBef>
                          <a:spcPts val="0"/>
                        </a:spcBef>
                        <a:spcAft>
                          <a:spcPts val="0"/>
                        </a:spcAft>
                        <a:buClr>
                          <a:srgbClr val="000000"/>
                        </a:buClr>
                        <a:buSzPts val="3600"/>
                        <a:buFont typeface="Arial"/>
                        <a:buNone/>
                      </a:pPr>
                      <a:r>
                        <a:t/>
                      </a:r>
                      <a:endParaRPr b="1" sz="3600" u="none" cap="none" strike="noStrike">
                        <a:latin typeface="Arial"/>
                        <a:ea typeface="Arial"/>
                        <a:cs typeface="Arial"/>
                        <a:sym typeface="Arial"/>
                      </a:endParaRPr>
                    </a:p>
                  </a:txBody>
                  <a:tcPr marT="63500" marB="63500" marR="63500" marL="63500">
                    <a:noFill/>
                  </a:tcPr>
                </a:tc>
                <a:tc>
                  <a:txBody>
                    <a:bodyPr/>
                    <a:lstStyle/>
                    <a:p>
                      <a:pPr indent="0" lvl="0" marL="0" marR="0" rtl="0" algn="ctr">
                        <a:lnSpc>
                          <a:spcPct val="100000"/>
                        </a:lnSpc>
                        <a:spcBef>
                          <a:spcPts val="0"/>
                        </a:spcBef>
                        <a:spcAft>
                          <a:spcPts val="0"/>
                        </a:spcAft>
                        <a:buClr>
                          <a:srgbClr val="000000"/>
                        </a:buClr>
                        <a:buSzPts val="3600"/>
                        <a:buFont typeface="Arial"/>
                        <a:buNone/>
                      </a:pPr>
                      <a:r>
                        <a:rPr b="1" lang="en-US" sz="3600" u="none" cap="none" strike="noStrike">
                          <a:latin typeface="Arial"/>
                          <a:ea typeface="Arial"/>
                          <a:cs typeface="Arial"/>
                          <a:sym typeface="Arial"/>
                        </a:rPr>
                        <a:t>Yes</a:t>
                      </a:r>
                      <a:endParaRPr b="1" sz="3600" u="none" cap="none" strike="noStrike">
                        <a:latin typeface="Arial"/>
                        <a:ea typeface="Arial"/>
                        <a:cs typeface="Arial"/>
                        <a:sym typeface="Arial"/>
                      </a:endParaRPr>
                    </a:p>
                    <a:p>
                      <a:pPr indent="0" lvl="0" marL="0" marR="0" rtl="0" algn="ctr">
                        <a:lnSpc>
                          <a:spcPct val="100000"/>
                        </a:lnSpc>
                        <a:spcBef>
                          <a:spcPts val="0"/>
                        </a:spcBef>
                        <a:spcAft>
                          <a:spcPts val="0"/>
                        </a:spcAft>
                        <a:buClr>
                          <a:srgbClr val="000000"/>
                        </a:buClr>
                        <a:buSzPts val="3600"/>
                        <a:buFont typeface="Arial"/>
                        <a:buNone/>
                      </a:pPr>
                      <a:r>
                        <a:t/>
                      </a:r>
                      <a:endParaRPr b="1" sz="3600" u="none" cap="none" strike="noStrike">
                        <a:latin typeface="Arial"/>
                        <a:ea typeface="Arial"/>
                        <a:cs typeface="Arial"/>
                        <a:sym typeface="Arial"/>
                      </a:endParaRPr>
                    </a:p>
                    <a:p>
                      <a:pPr indent="0" lvl="0" marL="0" marR="0" rtl="0" algn="ctr">
                        <a:lnSpc>
                          <a:spcPct val="100000"/>
                        </a:lnSpc>
                        <a:spcBef>
                          <a:spcPts val="0"/>
                        </a:spcBef>
                        <a:spcAft>
                          <a:spcPts val="0"/>
                        </a:spcAft>
                        <a:buClr>
                          <a:srgbClr val="000000"/>
                        </a:buClr>
                        <a:buSzPts val="3600"/>
                        <a:buFont typeface="Arial"/>
                        <a:buNone/>
                      </a:pPr>
                      <a:r>
                        <a:t/>
                      </a:r>
                      <a:endParaRPr b="1" sz="3600" u="none" cap="none" strike="noStrike">
                        <a:latin typeface="Arial"/>
                        <a:ea typeface="Arial"/>
                        <a:cs typeface="Arial"/>
                        <a:sym typeface="Arial"/>
                      </a:endParaRPr>
                    </a:p>
                  </a:txBody>
                  <a:tcPr marT="63500" marB="63500" marR="63500" marL="63500">
                    <a:noFill/>
                  </a:tcPr>
                </a:tc>
              </a:tr>
              <a:tr h="1873900">
                <a:tc>
                  <a:txBody>
                    <a:bodyPr/>
                    <a:lstStyle/>
                    <a:p>
                      <a:pPr indent="0" lvl="0" marL="0" marR="0" rtl="0" algn="ctr">
                        <a:lnSpc>
                          <a:spcPct val="100000"/>
                        </a:lnSpc>
                        <a:spcBef>
                          <a:spcPts val="0"/>
                        </a:spcBef>
                        <a:spcAft>
                          <a:spcPts val="0"/>
                        </a:spcAft>
                        <a:buClr>
                          <a:srgbClr val="000000"/>
                        </a:buClr>
                        <a:buSzPts val="3600"/>
                        <a:buFont typeface="Arial"/>
                        <a:buNone/>
                      </a:pPr>
                      <a:r>
                        <a:rPr lang="en-US" sz="3600" u="none" cap="none" strike="noStrike">
                          <a:latin typeface="Arial"/>
                          <a:ea typeface="Arial"/>
                          <a:cs typeface="Arial"/>
                          <a:sym typeface="Arial"/>
                        </a:rPr>
                        <a:t>1</a:t>
                      </a:r>
                      <a:endParaRPr sz="3600" u="none" cap="none" strike="noStrike">
                        <a:latin typeface="Arial"/>
                        <a:ea typeface="Arial"/>
                        <a:cs typeface="Arial"/>
                        <a:sym typeface="Arial"/>
                      </a:endParaRPr>
                    </a:p>
                  </a:txBody>
                  <a:tcPr marT="63500" marB="63500" marR="63500" marL="63500" anchor="ctr">
                    <a:lnR cap="flat" cmpd="sng" w="12700">
                      <a:solidFill>
                        <a:srgbClr val="000000"/>
                      </a:solidFill>
                      <a:prstDash val="solid"/>
                      <a:round/>
                      <a:headEnd len="sm" w="sm" type="none"/>
                      <a:tailEnd len="sm" w="sm" type="none"/>
                    </a:lnR>
                    <a:noFill/>
                  </a:tcPr>
                </a:tc>
                <a:tc>
                  <a:txBody>
                    <a:bodyPr/>
                    <a:lstStyle/>
                    <a:p>
                      <a:pPr indent="0" lvl="0" marL="0" marR="0" rtl="0" algn="l">
                        <a:lnSpc>
                          <a:spcPct val="115000"/>
                        </a:lnSpc>
                        <a:spcBef>
                          <a:spcPts val="0"/>
                        </a:spcBef>
                        <a:spcAft>
                          <a:spcPts val="0"/>
                        </a:spcAft>
                        <a:buClr>
                          <a:srgbClr val="000000"/>
                        </a:buClr>
                        <a:buSzPts val="3600"/>
                        <a:buFont typeface="Arial"/>
                        <a:buNone/>
                      </a:pPr>
                      <a:r>
                        <a:rPr lang="en-US" sz="3600" u="none" cap="none" strike="noStrike">
                          <a:latin typeface="Arial"/>
                          <a:ea typeface="Arial"/>
                          <a:cs typeface="Arial"/>
                          <a:sym typeface="Arial"/>
                        </a:rPr>
                        <a:t>explain the importance of sustaining tribal languages?</a:t>
                      </a:r>
                      <a:endParaRPr sz="3600" u="none" cap="none" strike="noStrike">
                        <a:latin typeface="Arial"/>
                        <a:ea typeface="Arial"/>
                        <a:cs typeface="Arial"/>
                        <a:sym typeface="Arial"/>
                      </a:endParaRPr>
                    </a:p>
                    <a:p>
                      <a:pPr indent="0" lvl="0" marL="0" marR="0" rtl="0" algn="l">
                        <a:lnSpc>
                          <a:spcPct val="100000"/>
                        </a:lnSpc>
                        <a:spcBef>
                          <a:spcPts val="0"/>
                        </a:spcBef>
                        <a:spcAft>
                          <a:spcPts val="0"/>
                        </a:spcAft>
                        <a:buClr>
                          <a:srgbClr val="000000"/>
                        </a:buClr>
                        <a:buSzPts val="3600"/>
                        <a:buFont typeface="Arial"/>
                        <a:buNone/>
                      </a:pPr>
                      <a:r>
                        <a:t/>
                      </a:r>
                      <a:endParaRPr sz="3600" u="none" cap="none" strike="noStrike">
                        <a:latin typeface="Arial"/>
                        <a:ea typeface="Arial"/>
                        <a:cs typeface="Arial"/>
                        <a:sym typeface="Arial"/>
                      </a:endParaRPr>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noFill/>
                  </a:tcPr>
                </a:tc>
                <a:tc>
                  <a:txBody>
                    <a:bodyPr/>
                    <a:lstStyle/>
                    <a:p>
                      <a:pPr indent="0" lvl="0" marL="0" marR="0" rtl="0" algn="l">
                        <a:lnSpc>
                          <a:spcPct val="100000"/>
                        </a:lnSpc>
                        <a:spcBef>
                          <a:spcPts val="0"/>
                        </a:spcBef>
                        <a:spcAft>
                          <a:spcPts val="0"/>
                        </a:spcAft>
                        <a:buClr>
                          <a:srgbClr val="000000"/>
                        </a:buClr>
                        <a:buSzPts val="3600"/>
                        <a:buFont typeface="Arial"/>
                        <a:buNone/>
                      </a:pPr>
                      <a:r>
                        <a:t/>
                      </a:r>
                      <a:endParaRPr sz="3600" u="none" cap="none" strike="noStrike">
                        <a:latin typeface="Arial"/>
                        <a:ea typeface="Arial"/>
                        <a:cs typeface="Arial"/>
                        <a:sym typeface="Arial"/>
                      </a:endParaRPr>
                    </a:p>
                  </a:txBody>
                  <a:tcPr marT="63500" marB="63500" marR="63500" marL="63500">
                    <a:lnL cap="flat" cmpd="sng" w="12700">
                      <a:solidFill>
                        <a:srgbClr val="000000"/>
                      </a:solidFill>
                      <a:prstDash val="solid"/>
                      <a:round/>
                      <a:headEnd len="sm" w="sm" type="none"/>
                      <a:tailEnd len="sm" w="sm" type="none"/>
                    </a:lnL>
                    <a:noFill/>
                  </a:tcPr>
                </a:tc>
                <a:tc>
                  <a:txBody>
                    <a:bodyPr/>
                    <a:lstStyle/>
                    <a:p>
                      <a:pPr indent="0" lvl="0" marL="0" marR="0" rtl="0" algn="l">
                        <a:lnSpc>
                          <a:spcPct val="100000"/>
                        </a:lnSpc>
                        <a:spcBef>
                          <a:spcPts val="0"/>
                        </a:spcBef>
                        <a:spcAft>
                          <a:spcPts val="0"/>
                        </a:spcAft>
                        <a:buClr>
                          <a:srgbClr val="000000"/>
                        </a:buClr>
                        <a:buSzPts val="3600"/>
                        <a:buFont typeface="Arial"/>
                        <a:buNone/>
                      </a:pPr>
                      <a:r>
                        <a:t/>
                      </a:r>
                      <a:endParaRPr sz="3600" u="none" cap="none" strike="noStrike">
                        <a:latin typeface="Arial"/>
                        <a:ea typeface="Arial"/>
                        <a:cs typeface="Arial"/>
                        <a:sym typeface="Arial"/>
                      </a:endParaRPr>
                    </a:p>
                  </a:txBody>
                  <a:tcPr marT="63500" marB="63500" marR="63500" marL="63500">
                    <a:noFill/>
                  </a:tcPr>
                </a:tc>
              </a:tr>
              <a:tr h="1873900">
                <a:tc>
                  <a:txBody>
                    <a:bodyPr/>
                    <a:lstStyle/>
                    <a:p>
                      <a:pPr indent="0" lvl="0" marL="0" marR="0" rtl="0" algn="ctr">
                        <a:lnSpc>
                          <a:spcPct val="100000"/>
                        </a:lnSpc>
                        <a:spcBef>
                          <a:spcPts val="0"/>
                        </a:spcBef>
                        <a:spcAft>
                          <a:spcPts val="0"/>
                        </a:spcAft>
                        <a:buClr>
                          <a:srgbClr val="000000"/>
                        </a:buClr>
                        <a:buSzPts val="3600"/>
                        <a:buFont typeface="Arial"/>
                        <a:buNone/>
                      </a:pPr>
                      <a:r>
                        <a:rPr lang="en-US" sz="3600" u="none" cap="none" strike="noStrike">
                          <a:latin typeface="Arial"/>
                          <a:ea typeface="Arial"/>
                          <a:cs typeface="Arial"/>
                          <a:sym typeface="Arial"/>
                        </a:rPr>
                        <a:t>2</a:t>
                      </a:r>
                      <a:endParaRPr sz="3600" u="none" cap="none" strike="noStrike">
                        <a:latin typeface="Arial"/>
                        <a:ea typeface="Arial"/>
                        <a:cs typeface="Arial"/>
                        <a:sym typeface="Arial"/>
                      </a:endParaRPr>
                    </a:p>
                  </a:txBody>
                  <a:tcPr marT="63500" marB="63500" marR="63500" marL="63500" anchor="ctr">
                    <a:lnR cap="flat" cmpd="sng" w="12700">
                      <a:solidFill>
                        <a:srgbClr val="000000"/>
                      </a:solidFill>
                      <a:prstDash val="solid"/>
                      <a:round/>
                      <a:headEnd len="sm" w="sm" type="none"/>
                      <a:tailEnd len="sm" w="sm" type="none"/>
                    </a:lnR>
                    <a:noFill/>
                  </a:tcPr>
                </a:tc>
                <a:tc>
                  <a:txBody>
                    <a:bodyPr/>
                    <a:lstStyle/>
                    <a:p>
                      <a:pPr indent="0" lvl="0" marL="0" marR="0" rtl="0" algn="l">
                        <a:lnSpc>
                          <a:spcPct val="115000"/>
                        </a:lnSpc>
                        <a:spcBef>
                          <a:spcPts val="0"/>
                        </a:spcBef>
                        <a:spcAft>
                          <a:spcPts val="0"/>
                        </a:spcAft>
                        <a:buClr>
                          <a:srgbClr val="000000"/>
                        </a:buClr>
                        <a:buSzPts val="3600"/>
                        <a:buFont typeface="Arial"/>
                        <a:buNone/>
                      </a:pPr>
                      <a:r>
                        <a:rPr lang="en-US" sz="3600" u="none" cap="none" strike="noStrike">
                          <a:latin typeface="Arial"/>
                          <a:ea typeface="Arial"/>
                          <a:cs typeface="Arial"/>
                          <a:sym typeface="Arial"/>
                        </a:rPr>
                        <a:t>describe two strategies to develop language speakers?</a:t>
                      </a:r>
                      <a:endParaRPr sz="3600" u="none" cap="none" strike="noStrike">
                        <a:latin typeface="Arial"/>
                        <a:ea typeface="Arial"/>
                        <a:cs typeface="Arial"/>
                        <a:sym typeface="Arial"/>
                      </a:endParaRPr>
                    </a:p>
                    <a:p>
                      <a:pPr indent="0" lvl="0" marL="0" marR="0" rtl="0" algn="l">
                        <a:lnSpc>
                          <a:spcPct val="100000"/>
                        </a:lnSpc>
                        <a:spcBef>
                          <a:spcPts val="0"/>
                        </a:spcBef>
                        <a:spcAft>
                          <a:spcPts val="0"/>
                        </a:spcAft>
                        <a:buClr>
                          <a:srgbClr val="000000"/>
                        </a:buClr>
                        <a:buSzPts val="3600"/>
                        <a:buFont typeface="Arial"/>
                        <a:buNone/>
                      </a:pPr>
                      <a:r>
                        <a:t/>
                      </a:r>
                      <a:endParaRPr sz="3600" u="none" cap="none" strike="noStrike">
                        <a:latin typeface="Arial"/>
                        <a:ea typeface="Arial"/>
                        <a:cs typeface="Arial"/>
                        <a:sym typeface="Arial"/>
                      </a:endParaRPr>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noFill/>
                  </a:tcPr>
                </a:tc>
                <a:tc>
                  <a:txBody>
                    <a:bodyPr/>
                    <a:lstStyle/>
                    <a:p>
                      <a:pPr indent="0" lvl="0" marL="0" marR="0" rtl="0" algn="l">
                        <a:lnSpc>
                          <a:spcPct val="100000"/>
                        </a:lnSpc>
                        <a:spcBef>
                          <a:spcPts val="0"/>
                        </a:spcBef>
                        <a:spcAft>
                          <a:spcPts val="0"/>
                        </a:spcAft>
                        <a:buClr>
                          <a:srgbClr val="000000"/>
                        </a:buClr>
                        <a:buSzPts val="3600"/>
                        <a:buFont typeface="Arial"/>
                        <a:buNone/>
                      </a:pPr>
                      <a:r>
                        <a:t/>
                      </a:r>
                      <a:endParaRPr sz="3600" u="none" cap="none" strike="noStrike">
                        <a:latin typeface="Arial"/>
                        <a:ea typeface="Arial"/>
                        <a:cs typeface="Arial"/>
                        <a:sym typeface="Arial"/>
                      </a:endParaRPr>
                    </a:p>
                  </a:txBody>
                  <a:tcPr marT="63500" marB="63500" marR="63500" marL="63500">
                    <a:lnL cap="flat" cmpd="sng" w="12700">
                      <a:solidFill>
                        <a:srgbClr val="000000"/>
                      </a:solidFill>
                      <a:prstDash val="solid"/>
                      <a:round/>
                      <a:headEnd len="sm" w="sm" type="none"/>
                      <a:tailEnd len="sm" w="sm" type="none"/>
                    </a:lnL>
                    <a:noFill/>
                  </a:tcPr>
                </a:tc>
                <a:tc>
                  <a:txBody>
                    <a:bodyPr/>
                    <a:lstStyle/>
                    <a:p>
                      <a:pPr indent="0" lvl="0" marL="0" marR="0" rtl="0" algn="l">
                        <a:lnSpc>
                          <a:spcPct val="100000"/>
                        </a:lnSpc>
                        <a:spcBef>
                          <a:spcPts val="0"/>
                        </a:spcBef>
                        <a:spcAft>
                          <a:spcPts val="0"/>
                        </a:spcAft>
                        <a:buClr>
                          <a:srgbClr val="000000"/>
                        </a:buClr>
                        <a:buSzPts val="3600"/>
                        <a:buFont typeface="Arial"/>
                        <a:buNone/>
                      </a:pPr>
                      <a:r>
                        <a:t/>
                      </a:r>
                      <a:endParaRPr sz="3600" u="none" cap="none" strike="noStrike">
                        <a:latin typeface="Arial"/>
                        <a:ea typeface="Arial"/>
                        <a:cs typeface="Arial"/>
                        <a:sym typeface="Arial"/>
                      </a:endParaRPr>
                    </a:p>
                  </a:txBody>
                  <a:tcPr marT="63500" marB="63500" marR="63500" marL="63500">
                    <a:noFill/>
                  </a:tcPr>
                </a:tc>
              </a:tr>
              <a:tr h="2411675">
                <a:tc>
                  <a:txBody>
                    <a:bodyPr/>
                    <a:lstStyle/>
                    <a:p>
                      <a:pPr indent="0" lvl="0" marL="0" marR="0" rtl="0" algn="ctr">
                        <a:lnSpc>
                          <a:spcPct val="100000"/>
                        </a:lnSpc>
                        <a:spcBef>
                          <a:spcPts val="0"/>
                        </a:spcBef>
                        <a:spcAft>
                          <a:spcPts val="0"/>
                        </a:spcAft>
                        <a:buClr>
                          <a:srgbClr val="000000"/>
                        </a:buClr>
                        <a:buSzPts val="3600"/>
                        <a:buFont typeface="Arial"/>
                        <a:buNone/>
                      </a:pPr>
                      <a:r>
                        <a:rPr lang="en-US" sz="3600" u="none" cap="none" strike="noStrike">
                          <a:latin typeface="Arial"/>
                          <a:ea typeface="Arial"/>
                          <a:cs typeface="Arial"/>
                          <a:sym typeface="Arial"/>
                        </a:rPr>
                        <a:t>3</a:t>
                      </a:r>
                      <a:endParaRPr sz="3600" u="none" cap="none" strike="noStrike">
                        <a:latin typeface="Arial"/>
                        <a:ea typeface="Arial"/>
                        <a:cs typeface="Arial"/>
                        <a:sym typeface="Arial"/>
                      </a:endParaRPr>
                    </a:p>
                  </a:txBody>
                  <a:tcPr marT="63500" marB="63500" marR="63500" marL="63500" anchor="ctr">
                    <a:lnR cap="flat" cmpd="sng" w="12700">
                      <a:solidFill>
                        <a:srgbClr val="000000"/>
                      </a:solidFill>
                      <a:prstDash val="solid"/>
                      <a:round/>
                      <a:headEnd len="sm" w="sm" type="none"/>
                      <a:tailEnd len="sm" w="sm" type="none"/>
                    </a:lnR>
                    <a:noFill/>
                  </a:tcPr>
                </a:tc>
                <a:tc>
                  <a:txBody>
                    <a:bodyPr/>
                    <a:lstStyle/>
                    <a:p>
                      <a:pPr indent="0" lvl="0" marL="0" marR="0" rtl="0" algn="l">
                        <a:lnSpc>
                          <a:spcPct val="115000"/>
                        </a:lnSpc>
                        <a:spcBef>
                          <a:spcPts val="0"/>
                        </a:spcBef>
                        <a:spcAft>
                          <a:spcPts val="0"/>
                        </a:spcAft>
                        <a:buClr>
                          <a:srgbClr val="000000"/>
                        </a:buClr>
                        <a:buSzPts val="3600"/>
                        <a:buFont typeface="Arial"/>
                        <a:buNone/>
                      </a:pPr>
                      <a:r>
                        <a:rPr lang="en-US" sz="3600" u="none" cap="none" strike="noStrike">
                          <a:latin typeface="Arial"/>
                          <a:ea typeface="Arial"/>
                          <a:cs typeface="Arial"/>
                          <a:sym typeface="Arial"/>
                        </a:rPr>
                        <a:t>identify the similarities and differences between three Tribes’ work to sustain their languages?</a:t>
                      </a:r>
                      <a:endParaRPr sz="3600" u="none" cap="none" strike="noStrike">
                        <a:latin typeface="Arial"/>
                        <a:ea typeface="Arial"/>
                        <a:cs typeface="Arial"/>
                        <a:sym typeface="Arial"/>
                      </a:endParaRPr>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noFill/>
                  </a:tcPr>
                </a:tc>
                <a:tc>
                  <a:txBody>
                    <a:bodyPr/>
                    <a:lstStyle/>
                    <a:p>
                      <a:pPr indent="0" lvl="0" marL="0" marR="0" rtl="0" algn="l">
                        <a:lnSpc>
                          <a:spcPct val="100000"/>
                        </a:lnSpc>
                        <a:spcBef>
                          <a:spcPts val="0"/>
                        </a:spcBef>
                        <a:spcAft>
                          <a:spcPts val="0"/>
                        </a:spcAft>
                        <a:buClr>
                          <a:srgbClr val="000000"/>
                        </a:buClr>
                        <a:buSzPts val="3600"/>
                        <a:buFont typeface="Arial"/>
                        <a:buNone/>
                      </a:pPr>
                      <a:r>
                        <a:t/>
                      </a:r>
                      <a:endParaRPr sz="3600" u="none" cap="none" strike="noStrike">
                        <a:latin typeface="Arial"/>
                        <a:ea typeface="Arial"/>
                        <a:cs typeface="Arial"/>
                        <a:sym typeface="Arial"/>
                      </a:endParaRPr>
                    </a:p>
                  </a:txBody>
                  <a:tcPr marT="63500" marB="63500" marR="63500" marL="63500">
                    <a:lnL cap="flat" cmpd="sng" w="12700">
                      <a:solidFill>
                        <a:srgbClr val="000000"/>
                      </a:solidFill>
                      <a:prstDash val="solid"/>
                      <a:round/>
                      <a:headEnd len="sm" w="sm" type="none"/>
                      <a:tailEnd len="sm" w="sm" type="none"/>
                    </a:lnL>
                    <a:noFill/>
                  </a:tcPr>
                </a:tc>
                <a:tc>
                  <a:txBody>
                    <a:bodyPr/>
                    <a:lstStyle/>
                    <a:p>
                      <a:pPr indent="0" lvl="0" marL="0" marR="0" rtl="0" algn="l">
                        <a:lnSpc>
                          <a:spcPct val="100000"/>
                        </a:lnSpc>
                        <a:spcBef>
                          <a:spcPts val="0"/>
                        </a:spcBef>
                        <a:spcAft>
                          <a:spcPts val="0"/>
                        </a:spcAft>
                        <a:buClr>
                          <a:srgbClr val="000000"/>
                        </a:buClr>
                        <a:buSzPts val="3600"/>
                        <a:buFont typeface="Arial"/>
                        <a:buNone/>
                      </a:pPr>
                      <a:r>
                        <a:t/>
                      </a:r>
                      <a:endParaRPr sz="3600" u="none" cap="none" strike="noStrike">
                        <a:latin typeface="Arial"/>
                        <a:ea typeface="Arial"/>
                        <a:cs typeface="Arial"/>
                        <a:sym typeface="Arial"/>
                      </a:endParaRPr>
                    </a:p>
                  </a:txBody>
                  <a:tcPr marT="63500" marB="63500" marR="63500" marL="63500">
                    <a:noFill/>
                  </a:tcPr>
                </a:tc>
              </a:tr>
            </a:tbl>
          </a:graphicData>
        </a:graphic>
      </p:graphicFrame>
      <p:pic>
        <p:nvPicPr>
          <p:cNvPr id="270" name="Google Shape;270;p39"/>
          <p:cNvPicPr preferRelativeResize="0"/>
          <p:nvPr/>
        </p:nvPicPr>
        <p:blipFill rotWithShape="1">
          <a:blip r:embed="rId3">
            <a:alphaModFix/>
          </a:blip>
          <a:srcRect b="0" l="0" r="0" t="0"/>
          <a:stretch/>
        </p:blipFill>
        <p:spPr>
          <a:xfrm>
            <a:off x="13903325" y="4029063"/>
            <a:ext cx="1028700" cy="1000125"/>
          </a:xfrm>
          <a:prstGeom prst="rect">
            <a:avLst/>
          </a:prstGeom>
          <a:noFill/>
          <a:ln>
            <a:noFill/>
          </a:ln>
        </p:spPr>
      </p:pic>
      <p:pic>
        <p:nvPicPr>
          <p:cNvPr id="271" name="Google Shape;271;p39"/>
          <p:cNvPicPr preferRelativeResize="0"/>
          <p:nvPr/>
        </p:nvPicPr>
        <p:blipFill rotWithShape="1">
          <a:blip r:embed="rId4">
            <a:alphaModFix/>
          </a:blip>
          <a:srcRect b="0" l="0" r="0" t="0"/>
          <a:stretch/>
        </p:blipFill>
        <p:spPr>
          <a:xfrm>
            <a:off x="18564988" y="4033825"/>
            <a:ext cx="952500" cy="990600"/>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5" name="Shape 275"/>
        <p:cNvGrpSpPr/>
        <p:nvPr/>
      </p:nvGrpSpPr>
      <p:grpSpPr>
        <a:xfrm>
          <a:off x="0" y="0"/>
          <a:ext cx="0" cy="0"/>
          <a:chOff x="0" y="0"/>
          <a:chExt cx="0" cy="0"/>
        </a:xfrm>
      </p:grpSpPr>
      <p:sp>
        <p:nvSpPr>
          <p:cNvPr id="276" name="Google Shape;276;p40"/>
          <p:cNvSpPr txBox="1"/>
          <p:nvPr>
            <p:ph idx="1" type="body"/>
          </p:nvPr>
        </p:nvSpPr>
        <p:spPr>
          <a:xfrm>
            <a:off x="8705872" y="5261441"/>
            <a:ext cx="9505500" cy="16470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rgbClr val="493637"/>
              </a:buClr>
              <a:buSzPts val="3200"/>
              <a:buNone/>
            </a:pPr>
            <a:r>
              <a:rPr lang="en-US" sz="5100"/>
              <a:t>pronounced “heess”</a:t>
            </a:r>
            <a:endParaRPr sz="5100"/>
          </a:p>
        </p:txBody>
      </p:sp>
      <p:sp>
        <p:nvSpPr>
          <p:cNvPr id="277" name="Google Shape;277;p40"/>
          <p:cNvSpPr txBox="1"/>
          <p:nvPr>
            <p:ph idx="2" type="body"/>
          </p:nvPr>
        </p:nvSpPr>
        <p:spPr>
          <a:xfrm>
            <a:off x="8718475" y="6908449"/>
            <a:ext cx="9480300" cy="46425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lt1"/>
              </a:buClr>
              <a:buSzPts val="3600"/>
              <a:buNone/>
            </a:pPr>
            <a:r>
              <a:rPr lang="en-US" sz="5800"/>
              <a:t>“Thank you” </a:t>
            </a:r>
            <a:endParaRPr sz="5800"/>
          </a:p>
          <a:p>
            <a:pPr indent="0" lvl="0" marL="0" rtl="0" algn="l">
              <a:lnSpc>
                <a:spcPct val="100000"/>
              </a:lnSpc>
              <a:spcBef>
                <a:spcPts val="0"/>
              </a:spcBef>
              <a:spcAft>
                <a:spcPts val="0"/>
              </a:spcAft>
              <a:buClr>
                <a:schemeClr val="lt1"/>
              </a:buClr>
              <a:buSzPts val="3600"/>
              <a:buNone/>
            </a:pPr>
            <a:r>
              <a:t/>
            </a:r>
            <a:endParaRPr sz="5000"/>
          </a:p>
          <a:p>
            <a:pPr indent="0" lvl="0" marL="0" rtl="0" algn="l">
              <a:lnSpc>
                <a:spcPct val="100000"/>
              </a:lnSpc>
              <a:spcBef>
                <a:spcPts val="0"/>
              </a:spcBef>
              <a:spcAft>
                <a:spcPts val="0"/>
              </a:spcAft>
              <a:buClr>
                <a:schemeClr val="lt1"/>
              </a:buClr>
              <a:buSzPts val="3600"/>
              <a:buNone/>
            </a:pPr>
            <a:r>
              <a:rPr lang="en-US" sz="5000"/>
              <a:t> In Sha’yuushtɬ’a uɬ quuiich</a:t>
            </a:r>
            <a:endParaRPr sz="5000"/>
          </a:p>
          <a:p>
            <a:pPr indent="0" lvl="0" marL="0" rtl="0" algn="l">
              <a:lnSpc>
                <a:spcPct val="100000"/>
              </a:lnSpc>
              <a:spcBef>
                <a:spcPts val="0"/>
              </a:spcBef>
              <a:spcAft>
                <a:spcPts val="0"/>
              </a:spcAft>
              <a:buClr>
                <a:schemeClr val="lt1"/>
              </a:buClr>
              <a:buSzPts val="3600"/>
              <a:buNone/>
            </a:pPr>
            <a:r>
              <a:t/>
            </a:r>
            <a:endParaRPr sz="5000"/>
          </a:p>
          <a:p>
            <a:pPr indent="0" lvl="0" marL="0" rtl="0" algn="l">
              <a:lnSpc>
                <a:spcPct val="100000"/>
              </a:lnSpc>
              <a:spcBef>
                <a:spcPts val="0"/>
              </a:spcBef>
              <a:spcAft>
                <a:spcPts val="0"/>
              </a:spcAft>
              <a:buClr>
                <a:schemeClr val="lt1"/>
              </a:buClr>
              <a:buSzPts val="3600"/>
              <a:buNone/>
            </a:pPr>
            <a:r>
              <a:rPr lang="en-US" sz="5000"/>
              <a:t>Language of the Siuslaw and Lower Umpqua Tribes</a:t>
            </a:r>
            <a:endParaRPr sz="5000"/>
          </a:p>
          <a:p>
            <a:pPr indent="0" lvl="0" marL="0" rtl="0" algn="l">
              <a:lnSpc>
                <a:spcPct val="100000"/>
              </a:lnSpc>
              <a:spcBef>
                <a:spcPts val="0"/>
              </a:spcBef>
              <a:spcAft>
                <a:spcPts val="0"/>
              </a:spcAft>
              <a:buClr>
                <a:schemeClr val="lt1"/>
              </a:buClr>
              <a:buSzPts val="3600"/>
              <a:buNone/>
            </a:pPr>
            <a:r>
              <a:t/>
            </a:r>
            <a:endParaRPr/>
          </a:p>
        </p:txBody>
      </p:sp>
      <p:sp>
        <p:nvSpPr>
          <p:cNvPr id="278" name="Google Shape;278;p40"/>
          <p:cNvSpPr txBox="1"/>
          <p:nvPr>
            <p:ph type="title"/>
          </p:nvPr>
        </p:nvSpPr>
        <p:spPr>
          <a:xfrm>
            <a:off x="8608743" y="1973811"/>
            <a:ext cx="14742000" cy="3816300"/>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dk1"/>
              </a:buClr>
              <a:buSzPts val="22000"/>
              <a:buFont typeface="Calibri"/>
              <a:buNone/>
            </a:pPr>
            <a:r>
              <a:rPr lang="en-US"/>
              <a:t>hiis!</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3" name="Shape 173"/>
        <p:cNvGrpSpPr/>
        <p:nvPr/>
      </p:nvGrpSpPr>
      <p:grpSpPr>
        <a:xfrm>
          <a:off x="0" y="0"/>
          <a:ext cx="0" cy="0"/>
          <a:chOff x="0" y="0"/>
          <a:chExt cx="0" cy="0"/>
        </a:xfrm>
      </p:grpSpPr>
      <p:sp>
        <p:nvSpPr>
          <p:cNvPr id="174" name="Google Shape;174;p28"/>
          <p:cNvSpPr txBox="1"/>
          <p:nvPr>
            <p:ph type="ctrTitle"/>
          </p:nvPr>
        </p:nvSpPr>
        <p:spPr>
          <a:xfrm>
            <a:off x="8201002" y="1080900"/>
            <a:ext cx="15487500" cy="2957700"/>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dk1"/>
              </a:buClr>
              <a:buSzPts val="12000"/>
              <a:buFont typeface="Calibri"/>
              <a:buNone/>
            </a:pPr>
            <a:r>
              <a:rPr lang="en-US"/>
              <a:t>Essential Question</a:t>
            </a:r>
            <a:endParaRPr/>
          </a:p>
        </p:txBody>
      </p:sp>
      <p:sp>
        <p:nvSpPr>
          <p:cNvPr id="175" name="Google Shape;175;p28"/>
          <p:cNvSpPr txBox="1"/>
          <p:nvPr>
            <p:ph idx="2" type="subTitle"/>
          </p:nvPr>
        </p:nvSpPr>
        <p:spPr>
          <a:xfrm>
            <a:off x="8730700" y="7157200"/>
            <a:ext cx="14050500" cy="229680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0"/>
              </a:spcBef>
              <a:spcAft>
                <a:spcPts val="0"/>
              </a:spcAft>
              <a:buSzPts val="4000"/>
              <a:buNone/>
            </a:pPr>
            <a:r>
              <a:rPr b="0" lang="en-US" sz="4200">
                <a:solidFill>
                  <a:srgbClr val="000000"/>
                </a:solidFill>
                <a:latin typeface="Arial"/>
                <a:ea typeface="Arial"/>
                <a:cs typeface="Arial"/>
                <a:sym typeface="Arial"/>
              </a:rPr>
              <a:t>Why is it important to sustain tribal languages in Oregon?</a:t>
            </a:r>
            <a:endParaRPr b="0" sz="4200">
              <a:solidFill>
                <a:srgbClr val="000000"/>
              </a:solidFill>
              <a:latin typeface="Arial"/>
              <a:ea typeface="Arial"/>
              <a:cs typeface="Arial"/>
              <a:sym typeface="Arial"/>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0" name="Shape 180"/>
        <p:cNvGrpSpPr/>
        <p:nvPr/>
      </p:nvGrpSpPr>
      <p:grpSpPr>
        <a:xfrm>
          <a:off x="0" y="0"/>
          <a:ext cx="0" cy="0"/>
          <a:chOff x="0" y="0"/>
          <a:chExt cx="0" cy="0"/>
        </a:xfrm>
      </p:grpSpPr>
      <p:sp>
        <p:nvSpPr>
          <p:cNvPr id="181" name="Google Shape;181;p29"/>
          <p:cNvSpPr txBox="1"/>
          <p:nvPr>
            <p:ph idx="1" type="body"/>
          </p:nvPr>
        </p:nvSpPr>
        <p:spPr>
          <a:xfrm>
            <a:off x="2439988" y="4523873"/>
            <a:ext cx="9283200" cy="6954900"/>
          </a:xfrm>
          <a:prstGeom prst="rect">
            <a:avLst/>
          </a:prstGeom>
          <a:noFill/>
          <a:ln>
            <a:noFill/>
          </a:ln>
        </p:spPr>
        <p:txBody>
          <a:bodyPr anchorCtr="0" anchor="t" bIns="45700" lIns="91425" spcFirstLastPara="1" rIns="91425" wrap="square" tIns="45700">
            <a:noAutofit/>
          </a:bodyPr>
          <a:lstStyle/>
          <a:p>
            <a:pPr indent="-876300" lvl="0" marL="876300" marR="0" rtl="0" algn="l">
              <a:lnSpc>
                <a:spcPct val="125000"/>
              </a:lnSpc>
              <a:spcBef>
                <a:spcPts val="600"/>
              </a:spcBef>
              <a:spcAft>
                <a:spcPts val="0"/>
              </a:spcAft>
              <a:buSzPts val="3600"/>
              <a:buFont typeface="Noto Sans Symbols"/>
              <a:buChar char="∙"/>
            </a:pPr>
            <a:r>
              <a:rPr lang="en-US" sz="4200">
                <a:latin typeface="Arial"/>
                <a:ea typeface="Arial"/>
                <a:cs typeface="Arial"/>
                <a:sym typeface="Arial"/>
              </a:rPr>
              <a:t>I understand why its important to sustain Native languages,</a:t>
            </a:r>
            <a:endParaRPr/>
          </a:p>
          <a:p>
            <a:pPr indent="-876300" lvl="0" marL="876300" marR="0" rtl="0" algn="l">
              <a:lnSpc>
                <a:spcPct val="125000"/>
              </a:lnSpc>
              <a:spcBef>
                <a:spcPts val="1200"/>
              </a:spcBef>
              <a:spcAft>
                <a:spcPts val="0"/>
              </a:spcAft>
              <a:buSzPts val="3600"/>
              <a:buFont typeface="Noto Sans Symbols"/>
              <a:buChar char="∙"/>
            </a:pPr>
            <a:r>
              <a:rPr lang="en-US" sz="4200">
                <a:latin typeface="Arial"/>
                <a:ea typeface="Arial"/>
                <a:cs typeface="Arial"/>
                <a:sym typeface="Arial"/>
              </a:rPr>
              <a:t>I understand ways Tribes work to develop language speakers, and </a:t>
            </a:r>
            <a:endParaRPr/>
          </a:p>
          <a:p>
            <a:pPr indent="-876300" lvl="0" marL="876300" marR="63500" rtl="0" algn="l">
              <a:lnSpc>
                <a:spcPct val="125000"/>
              </a:lnSpc>
              <a:spcBef>
                <a:spcPts val="1200"/>
              </a:spcBef>
              <a:spcAft>
                <a:spcPts val="600"/>
              </a:spcAft>
              <a:buSzPts val="3600"/>
              <a:buFont typeface="Noto Sans Symbols"/>
              <a:buChar char="∙"/>
            </a:pPr>
            <a:r>
              <a:rPr lang="en-US" sz="4200">
                <a:latin typeface="Arial"/>
                <a:ea typeface="Arial"/>
                <a:cs typeface="Arial"/>
                <a:sym typeface="Arial"/>
              </a:rPr>
              <a:t>I understand the similarities and differences between three Tribes’ efforts to maintain their languages.</a:t>
            </a:r>
            <a:endParaRPr/>
          </a:p>
        </p:txBody>
      </p:sp>
      <p:sp>
        <p:nvSpPr>
          <p:cNvPr id="182" name="Google Shape;182;p29"/>
          <p:cNvSpPr txBox="1"/>
          <p:nvPr>
            <p:ph type="title"/>
          </p:nvPr>
        </p:nvSpPr>
        <p:spPr>
          <a:xfrm>
            <a:off x="2439993" y="1756600"/>
            <a:ext cx="7873587" cy="2189700"/>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SzPts val="6000"/>
              <a:buNone/>
            </a:pPr>
            <a:r>
              <a:rPr lang="en-US">
                <a:latin typeface="Arial"/>
                <a:ea typeface="Arial"/>
                <a:cs typeface="Arial"/>
                <a:sym typeface="Arial"/>
              </a:rPr>
              <a:t>Learning Outcomes</a:t>
            </a:r>
            <a:endParaRPr>
              <a:latin typeface="Arial"/>
              <a:ea typeface="Arial"/>
              <a:cs typeface="Arial"/>
              <a:sym typeface="Arial"/>
            </a:endParaRPr>
          </a:p>
        </p:txBody>
      </p:sp>
      <p:sp>
        <p:nvSpPr>
          <p:cNvPr id="183" name="Google Shape;183;p29"/>
          <p:cNvSpPr txBox="1"/>
          <p:nvPr>
            <p:ph idx="2" type="body"/>
          </p:nvPr>
        </p:nvSpPr>
        <p:spPr>
          <a:xfrm>
            <a:off x="12664099" y="4523873"/>
            <a:ext cx="9283200" cy="6954900"/>
          </a:xfrm>
          <a:prstGeom prst="rect">
            <a:avLst/>
          </a:prstGeom>
          <a:noFill/>
          <a:ln>
            <a:noFill/>
          </a:ln>
        </p:spPr>
        <p:txBody>
          <a:bodyPr anchorCtr="0" anchor="t" bIns="45700" lIns="91425" spcFirstLastPara="1" rIns="91425" wrap="square" tIns="45700">
            <a:noAutofit/>
          </a:bodyPr>
          <a:lstStyle/>
          <a:p>
            <a:pPr indent="-571500" lvl="0" marL="571500" rtl="0" algn="l">
              <a:lnSpc>
                <a:spcPct val="110000"/>
              </a:lnSpc>
              <a:spcBef>
                <a:spcPts val="2000"/>
              </a:spcBef>
              <a:spcAft>
                <a:spcPts val="0"/>
              </a:spcAft>
              <a:buSzPts val="3600"/>
              <a:buFont typeface="Arial"/>
              <a:buChar char="•"/>
            </a:pPr>
            <a:r>
              <a:rPr lang="en-US" sz="4200">
                <a:latin typeface="Arial"/>
                <a:ea typeface="Arial"/>
                <a:cs typeface="Arial"/>
                <a:sym typeface="Arial"/>
              </a:rPr>
              <a:t>I can explain the importance of sustaining tribal languages </a:t>
            </a:r>
            <a:endParaRPr/>
          </a:p>
          <a:p>
            <a:pPr indent="-571500" lvl="0" marL="571500" rtl="0" algn="l">
              <a:lnSpc>
                <a:spcPct val="110000"/>
              </a:lnSpc>
              <a:spcBef>
                <a:spcPts val="2000"/>
              </a:spcBef>
              <a:spcAft>
                <a:spcPts val="0"/>
              </a:spcAft>
              <a:buSzPts val="3600"/>
              <a:buFont typeface="Arial"/>
              <a:buChar char="•"/>
            </a:pPr>
            <a:r>
              <a:rPr lang="en-US" sz="4200">
                <a:latin typeface="Arial"/>
                <a:ea typeface="Arial"/>
                <a:cs typeface="Arial"/>
                <a:sym typeface="Arial"/>
              </a:rPr>
              <a:t>I can describe two strategies to develop language speakers </a:t>
            </a:r>
            <a:endParaRPr/>
          </a:p>
          <a:p>
            <a:pPr indent="-571500" lvl="0" marL="571500" rtl="0" algn="l">
              <a:lnSpc>
                <a:spcPct val="110000"/>
              </a:lnSpc>
              <a:spcBef>
                <a:spcPts val="2000"/>
              </a:spcBef>
              <a:spcAft>
                <a:spcPts val="0"/>
              </a:spcAft>
              <a:buSzPts val="3600"/>
              <a:buFont typeface="Arial"/>
              <a:buChar char="•"/>
            </a:pPr>
            <a:r>
              <a:rPr lang="en-US" sz="4200">
                <a:latin typeface="Arial"/>
                <a:ea typeface="Arial"/>
                <a:cs typeface="Arial"/>
                <a:sym typeface="Arial"/>
              </a:rPr>
              <a:t>I can identify the similarities and differences between the two Tribes’ work to sustain their languages</a:t>
            </a:r>
            <a:endParaRPr/>
          </a:p>
        </p:txBody>
      </p:sp>
      <p:sp>
        <p:nvSpPr>
          <p:cNvPr id="184" name="Google Shape;184;p29"/>
          <p:cNvSpPr txBox="1"/>
          <p:nvPr>
            <p:ph idx="12" type="sldNum"/>
          </p:nvPr>
        </p:nvSpPr>
        <p:spPr>
          <a:xfrm>
            <a:off x="22540994" y="12299746"/>
            <a:ext cx="1094700" cy="730200"/>
          </a:xfrm>
          <a:prstGeom prst="rect">
            <a:avLst/>
          </a:prstGeom>
          <a:noFill/>
          <a:ln>
            <a:noFill/>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000000"/>
              </a:buClr>
              <a:buSzPts val="1800"/>
              <a:buFont typeface="Arial"/>
              <a:buNone/>
            </a:pPr>
            <a:fld id="{00000000-1234-1234-1234-123412341234}" type="slidenum">
              <a:rPr b="1" i="0" lang="en-US" sz="1800" u="none" cap="none" strike="noStrike">
                <a:solidFill>
                  <a:srgbClr val="FFFFFF"/>
                </a:solidFill>
                <a:latin typeface="Calibri"/>
                <a:ea typeface="Calibri"/>
                <a:cs typeface="Calibri"/>
                <a:sym typeface="Calibri"/>
              </a:rPr>
              <a:t>‹#›</a:t>
            </a:fld>
            <a:endParaRPr b="1" i="0" sz="1800" u="none" cap="none" strike="noStrike">
              <a:solidFill>
                <a:srgbClr val="FFFFFF"/>
              </a:solidFill>
              <a:latin typeface="Calibri"/>
              <a:ea typeface="Calibri"/>
              <a:cs typeface="Calibri"/>
              <a:sym typeface="Calibri"/>
            </a:endParaRPr>
          </a:p>
        </p:txBody>
      </p:sp>
      <p:sp>
        <p:nvSpPr>
          <p:cNvPr id="185" name="Google Shape;185;p29"/>
          <p:cNvSpPr txBox="1"/>
          <p:nvPr>
            <p:ph type="title"/>
          </p:nvPr>
        </p:nvSpPr>
        <p:spPr>
          <a:xfrm>
            <a:off x="12664094" y="1848900"/>
            <a:ext cx="6352200" cy="2189700"/>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SzPts val="6000"/>
              <a:buNone/>
            </a:pPr>
            <a:r>
              <a:rPr lang="en-US">
                <a:latin typeface="Arial"/>
                <a:ea typeface="Arial"/>
                <a:cs typeface="Arial"/>
                <a:sym typeface="Arial"/>
              </a:rPr>
              <a:t>Success Criteria</a:t>
            </a:r>
            <a:endParaRPr>
              <a:latin typeface="Arial"/>
              <a:ea typeface="Arial"/>
              <a:cs typeface="Arial"/>
              <a:sym typeface="Arial"/>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0" name="Shape 190"/>
        <p:cNvGrpSpPr/>
        <p:nvPr/>
      </p:nvGrpSpPr>
      <p:grpSpPr>
        <a:xfrm>
          <a:off x="0" y="0"/>
          <a:ext cx="0" cy="0"/>
          <a:chOff x="0" y="0"/>
          <a:chExt cx="0" cy="0"/>
        </a:xfrm>
      </p:grpSpPr>
      <p:sp>
        <p:nvSpPr>
          <p:cNvPr id="191" name="Google Shape;191;p30"/>
          <p:cNvSpPr txBox="1"/>
          <p:nvPr>
            <p:ph idx="1" type="body"/>
          </p:nvPr>
        </p:nvSpPr>
        <p:spPr>
          <a:xfrm>
            <a:off x="2440000" y="4523875"/>
            <a:ext cx="10032900" cy="4983600"/>
          </a:xfrm>
          <a:prstGeom prst="rect">
            <a:avLst/>
          </a:prstGeom>
          <a:noFill/>
          <a:ln>
            <a:noFill/>
          </a:ln>
        </p:spPr>
        <p:txBody>
          <a:bodyPr anchorCtr="0" anchor="t" bIns="45700" lIns="91425" spcFirstLastPara="1" rIns="91425" wrap="square" tIns="45700">
            <a:noAutofit/>
          </a:bodyPr>
          <a:lstStyle/>
          <a:p>
            <a:pPr indent="-457200" lvl="0" marL="457200" rtl="0" algn="l">
              <a:lnSpc>
                <a:spcPct val="115000"/>
              </a:lnSpc>
              <a:spcBef>
                <a:spcPts val="0"/>
              </a:spcBef>
              <a:spcAft>
                <a:spcPts val="0"/>
              </a:spcAft>
              <a:buClr>
                <a:srgbClr val="000000"/>
              </a:buClr>
              <a:buSzPts val="4400"/>
              <a:buChar char="•"/>
            </a:pPr>
            <a:r>
              <a:rPr lang="en-US" sz="4400">
                <a:solidFill>
                  <a:srgbClr val="000000"/>
                </a:solidFill>
              </a:rPr>
              <a:t>What languages have you heard?</a:t>
            </a:r>
            <a:endParaRPr sz="4400">
              <a:solidFill>
                <a:srgbClr val="000000"/>
              </a:solidFill>
            </a:endParaRPr>
          </a:p>
          <a:p>
            <a:pPr indent="-457200" lvl="0" marL="457200" rtl="0" algn="l">
              <a:lnSpc>
                <a:spcPct val="115000"/>
              </a:lnSpc>
              <a:spcBef>
                <a:spcPts val="1000"/>
              </a:spcBef>
              <a:spcAft>
                <a:spcPts val="0"/>
              </a:spcAft>
              <a:buClr>
                <a:srgbClr val="000000"/>
              </a:buClr>
              <a:buSzPts val="4400"/>
              <a:buChar char="•"/>
            </a:pPr>
            <a:r>
              <a:rPr lang="en-US" sz="4400">
                <a:solidFill>
                  <a:srgbClr val="000000"/>
                </a:solidFill>
              </a:rPr>
              <a:t>Does anyone know any words in another language? </a:t>
            </a:r>
            <a:endParaRPr sz="4400">
              <a:solidFill>
                <a:srgbClr val="000000"/>
              </a:solidFill>
            </a:endParaRPr>
          </a:p>
          <a:p>
            <a:pPr indent="-457200" lvl="0" marL="457200" rtl="0" algn="l">
              <a:lnSpc>
                <a:spcPct val="115000"/>
              </a:lnSpc>
              <a:spcBef>
                <a:spcPts val="1000"/>
              </a:spcBef>
              <a:spcAft>
                <a:spcPts val="0"/>
              </a:spcAft>
              <a:buClr>
                <a:srgbClr val="000000"/>
              </a:buClr>
              <a:buSzPts val="4400"/>
              <a:buChar char="•"/>
            </a:pPr>
            <a:r>
              <a:rPr lang="en-US" sz="4400">
                <a:solidFill>
                  <a:srgbClr val="000000"/>
                </a:solidFill>
              </a:rPr>
              <a:t>How many languages do you think are spoken in Oregon? </a:t>
            </a:r>
            <a:endParaRPr sz="4400">
              <a:solidFill>
                <a:srgbClr val="000000"/>
              </a:solidFill>
            </a:endParaRPr>
          </a:p>
        </p:txBody>
      </p:sp>
      <p:sp>
        <p:nvSpPr>
          <p:cNvPr id="192" name="Google Shape;192;p30"/>
          <p:cNvSpPr txBox="1"/>
          <p:nvPr>
            <p:ph type="title"/>
          </p:nvPr>
        </p:nvSpPr>
        <p:spPr>
          <a:xfrm>
            <a:off x="2445488" y="1637414"/>
            <a:ext cx="16820700" cy="2339100"/>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SzPts val="6000"/>
              <a:buNone/>
            </a:pPr>
            <a:r>
              <a:rPr lang="en-US"/>
              <a:t>What is language?</a:t>
            </a:r>
            <a:endParaRPr/>
          </a:p>
        </p:txBody>
      </p:sp>
      <p:sp>
        <p:nvSpPr>
          <p:cNvPr id="193" name="Google Shape;193;p30"/>
          <p:cNvSpPr txBox="1"/>
          <p:nvPr>
            <p:ph idx="12" type="sldNum"/>
          </p:nvPr>
        </p:nvSpPr>
        <p:spPr>
          <a:xfrm>
            <a:off x="21899106" y="12294246"/>
            <a:ext cx="1602000" cy="730200"/>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Clr>
                <a:srgbClr val="000000"/>
              </a:buClr>
              <a:buSzPts val="1800"/>
              <a:buFont typeface="Arial"/>
              <a:buNone/>
            </a:pPr>
            <a:fld id="{00000000-1234-1234-1234-123412341234}" type="slidenum">
              <a:rPr lang="en-US"/>
              <a:t>‹#›</a:t>
            </a:fld>
            <a:endParaRPr/>
          </a:p>
        </p:txBody>
      </p:sp>
      <p:sp>
        <p:nvSpPr>
          <p:cNvPr id="194" name="Google Shape;194;p30"/>
          <p:cNvSpPr txBox="1"/>
          <p:nvPr/>
        </p:nvSpPr>
        <p:spPr>
          <a:xfrm>
            <a:off x="17148575" y="10366540"/>
            <a:ext cx="5912100" cy="5244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Arial"/>
                <a:ea typeface="Arial"/>
                <a:cs typeface="Arial"/>
                <a:sym typeface="Arial"/>
              </a:rPr>
              <a:t>Image source: </a:t>
            </a:r>
            <a:r>
              <a:rPr b="0" i="0" lang="en-US" sz="1400" u="sng" cap="none" strike="noStrike">
                <a:solidFill>
                  <a:schemeClr val="hlink"/>
                </a:solidFill>
                <a:latin typeface="Arial"/>
                <a:ea typeface="Arial"/>
                <a:cs typeface="Arial"/>
                <a:sym typeface="Arial"/>
                <a:hlinkClick r:id="rId3"/>
              </a:rPr>
              <a:t>https://pixy.org/4155061/</a:t>
            </a:r>
            <a:r>
              <a:rPr b="0" i="0" lang="en-US" sz="1400" u="none" cap="none" strike="noStrike">
                <a:solidFill>
                  <a:srgbClr val="000000"/>
                </a:solidFill>
                <a:latin typeface="Arial"/>
                <a:ea typeface="Arial"/>
                <a:cs typeface="Arial"/>
                <a:sym typeface="Arial"/>
              </a:rPr>
              <a:t>; copyright: CC BY-NC-ND 4.0</a:t>
            </a:r>
            <a:endParaRPr b="0" i="0" sz="1400" u="none" cap="none" strike="noStrike">
              <a:solidFill>
                <a:srgbClr val="000000"/>
              </a:solidFill>
              <a:latin typeface="Arial"/>
              <a:ea typeface="Arial"/>
              <a:cs typeface="Arial"/>
              <a:sym typeface="Arial"/>
            </a:endParaRPr>
          </a:p>
        </p:txBody>
      </p:sp>
      <p:pic>
        <p:nvPicPr>
          <p:cNvPr id="195" name="Google Shape;195;p30" title="Group-Discussion-drawing.jpeg"/>
          <p:cNvPicPr preferRelativeResize="0"/>
          <p:nvPr/>
        </p:nvPicPr>
        <p:blipFill rotWithShape="1">
          <a:blip r:embed="rId4">
            <a:alphaModFix/>
          </a:blip>
          <a:srcRect b="0" l="0" r="0" t="0"/>
          <a:stretch/>
        </p:blipFill>
        <p:spPr>
          <a:xfrm>
            <a:off x="12682575" y="2337705"/>
            <a:ext cx="10540125" cy="7905101"/>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0" name="Shape 200"/>
        <p:cNvGrpSpPr/>
        <p:nvPr/>
      </p:nvGrpSpPr>
      <p:grpSpPr>
        <a:xfrm>
          <a:off x="0" y="0"/>
          <a:ext cx="0" cy="0"/>
          <a:chOff x="0" y="0"/>
          <a:chExt cx="0" cy="0"/>
        </a:xfrm>
      </p:grpSpPr>
      <p:sp>
        <p:nvSpPr>
          <p:cNvPr id="201" name="Google Shape;201;p31"/>
          <p:cNvSpPr txBox="1"/>
          <p:nvPr>
            <p:ph idx="1" type="body"/>
          </p:nvPr>
        </p:nvSpPr>
        <p:spPr>
          <a:xfrm>
            <a:off x="2416750" y="3016100"/>
            <a:ext cx="19553700" cy="8421000"/>
          </a:xfrm>
          <a:prstGeom prst="rect">
            <a:avLst/>
          </a:prstGeom>
          <a:noFill/>
          <a:ln>
            <a:noFill/>
          </a:ln>
        </p:spPr>
        <p:txBody>
          <a:bodyPr anchorCtr="0" anchor="t" bIns="45700" lIns="91425" spcFirstLastPara="1" rIns="91425" wrap="square" tIns="45700">
            <a:noAutofit/>
          </a:bodyPr>
          <a:lstStyle/>
          <a:p>
            <a:pPr indent="-457200" lvl="0" marL="457200" rtl="0" algn="l">
              <a:lnSpc>
                <a:spcPct val="100000"/>
              </a:lnSpc>
              <a:spcBef>
                <a:spcPts val="2000"/>
              </a:spcBef>
              <a:spcAft>
                <a:spcPts val="0"/>
              </a:spcAft>
              <a:buClr>
                <a:srgbClr val="493637"/>
              </a:buClr>
              <a:buSzPts val="4400"/>
              <a:buChar char="•"/>
            </a:pPr>
            <a:r>
              <a:rPr lang="en-US" sz="4400"/>
              <a:t>Before Europeans arrived, </a:t>
            </a:r>
            <a:r>
              <a:rPr b="1" lang="en-US" sz="4400"/>
              <a:t>25–35</a:t>
            </a:r>
            <a:r>
              <a:rPr lang="en-US" sz="4400"/>
              <a:t> different Native languages were spoken in Oregon. </a:t>
            </a:r>
            <a:endParaRPr sz="4400"/>
          </a:p>
          <a:p>
            <a:pPr indent="-457200" lvl="0" marL="457200" rtl="0" algn="l">
              <a:lnSpc>
                <a:spcPct val="100000"/>
              </a:lnSpc>
              <a:spcBef>
                <a:spcPts val="2000"/>
              </a:spcBef>
              <a:spcAft>
                <a:spcPts val="0"/>
              </a:spcAft>
              <a:buClr>
                <a:srgbClr val="493637"/>
              </a:buClr>
              <a:buSzPts val="4400"/>
              <a:buChar char="•"/>
            </a:pPr>
            <a:r>
              <a:rPr lang="en-US" sz="4400"/>
              <a:t>Today, </a:t>
            </a:r>
            <a:r>
              <a:rPr b="1" lang="en-US" sz="4400"/>
              <a:t>9</a:t>
            </a:r>
            <a:r>
              <a:rPr lang="en-US" sz="4400"/>
              <a:t> Native languages are spoken fluently in Oregon.</a:t>
            </a:r>
            <a:endParaRPr sz="4400"/>
          </a:p>
          <a:p>
            <a:pPr indent="-457200" lvl="0" marL="457200" rtl="0" algn="l">
              <a:lnSpc>
                <a:spcPct val="100000"/>
              </a:lnSpc>
              <a:spcBef>
                <a:spcPts val="2000"/>
              </a:spcBef>
              <a:spcAft>
                <a:spcPts val="0"/>
              </a:spcAft>
              <a:buClr>
                <a:srgbClr val="493637"/>
              </a:buClr>
              <a:buSzPts val="4400"/>
              <a:buChar char="•"/>
            </a:pPr>
            <a:r>
              <a:rPr lang="en-US" sz="4400"/>
              <a:t>Oregon Tribes are bringing other languages back to life. </a:t>
            </a:r>
            <a:endParaRPr sz="4400"/>
          </a:p>
          <a:p>
            <a:pPr indent="0" lvl="0" marL="0" rtl="0" algn="l">
              <a:lnSpc>
                <a:spcPct val="100000"/>
              </a:lnSpc>
              <a:spcBef>
                <a:spcPts val="2000"/>
              </a:spcBef>
              <a:spcAft>
                <a:spcPts val="0"/>
              </a:spcAft>
              <a:buSzPts val="3600"/>
              <a:buNone/>
            </a:pPr>
            <a:r>
              <a:t/>
            </a:r>
            <a:endParaRPr sz="4400"/>
          </a:p>
          <a:p>
            <a:pPr indent="0" lvl="0" marL="0" rtl="0" algn="l">
              <a:lnSpc>
                <a:spcPct val="100000"/>
              </a:lnSpc>
              <a:spcBef>
                <a:spcPts val="2000"/>
              </a:spcBef>
              <a:spcAft>
                <a:spcPts val="0"/>
              </a:spcAft>
              <a:buSzPts val="3600"/>
              <a:buNone/>
            </a:pPr>
            <a:r>
              <a:rPr lang="en-US" sz="4400"/>
              <a:t>Today, we will learn about </a:t>
            </a:r>
            <a:endParaRPr sz="4400"/>
          </a:p>
          <a:p>
            <a:pPr indent="-508000" lvl="3" marL="1828800" rtl="0" algn="l">
              <a:lnSpc>
                <a:spcPct val="100000"/>
              </a:lnSpc>
              <a:spcBef>
                <a:spcPts val="2000"/>
              </a:spcBef>
              <a:spcAft>
                <a:spcPts val="0"/>
              </a:spcAft>
              <a:buClr>
                <a:srgbClr val="493637"/>
              </a:buClr>
              <a:buSzPts val="4400"/>
              <a:buChar char="•"/>
            </a:pPr>
            <a:r>
              <a:rPr b="1" lang="en-US" sz="4400">
                <a:latin typeface="Arial"/>
                <a:ea typeface="Arial"/>
                <a:cs typeface="Arial"/>
                <a:sym typeface="Arial"/>
              </a:rPr>
              <a:t>Dee-'ni: </a:t>
            </a:r>
            <a:r>
              <a:rPr lang="en-US" sz="4400">
                <a:latin typeface="Arial"/>
                <a:ea typeface="Arial"/>
                <a:cs typeface="Arial"/>
                <a:sym typeface="Arial"/>
              </a:rPr>
              <a:t>the Siletz Tribes’ language</a:t>
            </a:r>
            <a:endParaRPr b="1" sz="4400">
              <a:latin typeface="Arial"/>
              <a:ea typeface="Arial"/>
              <a:cs typeface="Arial"/>
              <a:sym typeface="Arial"/>
            </a:endParaRPr>
          </a:p>
          <a:p>
            <a:pPr indent="-508000" lvl="3" marL="1828800" rtl="0" algn="l">
              <a:lnSpc>
                <a:spcPct val="100000"/>
              </a:lnSpc>
              <a:spcBef>
                <a:spcPts val="1000"/>
              </a:spcBef>
              <a:spcAft>
                <a:spcPts val="0"/>
              </a:spcAft>
              <a:buSzPts val="4400"/>
              <a:buChar char="•"/>
            </a:pPr>
            <a:r>
              <a:rPr b="1" lang="en-US" sz="4400">
                <a:highlight>
                  <a:srgbClr val="FFFFFF"/>
                </a:highlight>
                <a:latin typeface="Arial"/>
                <a:ea typeface="Arial"/>
                <a:cs typeface="Arial"/>
                <a:sym typeface="Arial"/>
              </a:rPr>
              <a:t>Wadatika Neme Yaduan: </a:t>
            </a:r>
            <a:r>
              <a:rPr lang="en-US" sz="4400">
                <a:latin typeface="Arial"/>
                <a:ea typeface="Arial"/>
                <a:cs typeface="Arial"/>
                <a:sym typeface="Arial"/>
              </a:rPr>
              <a:t>the Burns-Paiute language </a:t>
            </a:r>
            <a:endParaRPr sz="4400">
              <a:latin typeface="Arial"/>
              <a:ea typeface="Arial"/>
              <a:cs typeface="Arial"/>
              <a:sym typeface="Arial"/>
            </a:endParaRPr>
          </a:p>
          <a:p>
            <a:pPr indent="-508000" lvl="3" marL="1828800" rtl="0" algn="l">
              <a:lnSpc>
                <a:spcPct val="100000"/>
              </a:lnSpc>
              <a:spcBef>
                <a:spcPts val="1000"/>
              </a:spcBef>
              <a:spcAft>
                <a:spcPts val="0"/>
              </a:spcAft>
              <a:buSzPts val="4400"/>
              <a:buChar char="•"/>
            </a:pPr>
            <a:r>
              <a:rPr b="1" lang="en-US" sz="4400">
                <a:latin typeface="Arial"/>
                <a:ea typeface="Arial"/>
                <a:cs typeface="Arial"/>
                <a:sym typeface="Arial"/>
              </a:rPr>
              <a:t>chinuk wawa:</a:t>
            </a:r>
            <a:r>
              <a:rPr lang="en-US" sz="4400">
                <a:latin typeface="Arial"/>
                <a:ea typeface="Arial"/>
                <a:cs typeface="Arial"/>
                <a:sym typeface="Arial"/>
              </a:rPr>
              <a:t> the Confederated Tribes of the Grand Ronde, the Siletz Tribe and other Native Tribes’ ancestral trade language</a:t>
            </a:r>
            <a:endParaRPr sz="4400">
              <a:latin typeface="Arial"/>
              <a:ea typeface="Arial"/>
              <a:cs typeface="Arial"/>
              <a:sym typeface="Arial"/>
            </a:endParaRPr>
          </a:p>
        </p:txBody>
      </p:sp>
      <p:sp>
        <p:nvSpPr>
          <p:cNvPr id="202" name="Google Shape;202;p31"/>
          <p:cNvSpPr txBox="1"/>
          <p:nvPr>
            <p:ph type="title"/>
          </p:nvPr>
        </p:nvSpPr>
        <p:spPr>
          <a:xfrm>
            <a:off x="1837513" y="956489"/>
            <a:ext cx="16820700" cy="2339100"/>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SzPts val="6000"/>
              <a:buNone/>
            </a:pPr>
            <a:r>
              <a:rPr lang="en-US"/>
              <a:t>Native American Languages in Oregon	</a:t>
            </a:r>
            <a:endParaRPr/>
          </a:p>
        </p:txBody>
      </p:sp>
      <p:sp>
        <p:nvSpPr>
          <p:cNvPr id="203" name="Google Shape;203;p31"/>
          <p:cNvSpPr txBox="1"/>
          <p:nvPr>
            <p:ph idx="12" type="sldNum"/>
          </p:nvPr>
        </p:nvSpPr>
        <p:spPr>
          <a:xfrm>
            <a:off x="21899106" y="12294246"/>
            <a:ext cx="1602000" cy="730200"/>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Clr>
                <a:srgbClr val="000000"/>
              </a:buClr>
              <a:buSzPts val="1800"/>
              <a:buFont typeface="Arial"/>
              <a:buNone/>
            </a:pPr>
            <a:fld id="{00000000-1234-1234-1234-123412341234}" type="slidenum">
              <a:rPr lang="en-US"/>
              <a:t>‹#›</a:t>
            </a:fld>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8" name="Shape 208"/>
        <p:cNvGrpSpPr/>
        <p:nvPr/>
      </p:nvGrpSpPr>
      <p:grpSpPr>
        <a:xfrm>
          <a:off x="0" y="0"/>
          <a:ext cx="0" cy="0"/>
          <a:chOff x="0" y="0"/>
          <a:chExt cx="0" cy="0"/>
        </a:xfrm>
      </p:grpSpPr>
      <p:pic>
        <p:nvPicPr>
          <p:cNvPr id="209" name="Google Shape;209;p32"/>
          <p:cNvPicPr preferRelativeResize="0"/>
          <p:nvPr/>
        </p:nvPicPr>
        <p:blipFill rotWithShape="1">
          <a:blip r:embed="rId3">
            <a:alphaModFix/>
          </a:blip>
          <a:srcRect b="1941" l="2056" r="0" t="0"/>
          <a:stretch/>
        </p:blipFill>
        <p:spPr>
          <a:xfrm>
            <a:off x="8442500" y="776075"/>
            <a:ext cx="15392575" cy="10741850"/>
          </a:xfrm>
          <a:prstGeom prst="rect">
            <a:avLst/>
          </a:prstGeom>
          <a:noFill/>
          <a:ln>
            <a:noFill/>
          </a:ln>
        </p:spPr>
      </p:pic>
      <p:sp>
        <p:nvSpPr>
          <p:cNvPr id="210" name="Google Shape;210;p32"/>
          <p:cNvSpPr txBox="1"/>
          <p:nvPr>
            <p:ph type="title"/>
          </p:nvPr>
        </p:nvSpPr>
        <p:spPr>
          <a:xfrm>
            <a:off x="2439988" y="1731963"/>
            <a:ext cx="8121332" cy="2190750"/>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SzPts val="6000"/>
              <a:buNone/>
            </a:pPr>
            <a:r>
              <a:rPr lang="en-US"/>
              <a:t>Nine Federally Recognized </a:t>
            </a:r>
            <a:endParaRPr/>
          </a:p>
          <a:p>
            <a:pPr indent="0" lvl="0" marL="0" rtl="0" algn="l">
              <a:lnSpc>
                <a:spcPct val="90000"/>
              </a:lnSpc>
              <a:spcBef>
                <a:spcPts val="0"/>
              </a:spcBef>
              <a:spcAft>
                <a:spcPts val="0"/>
              </a:spcAft>
              <a:buSzPts val="6000"/>
              <a:buNone/>
            </a:pPr>
            <a:r>
              <a:rPr lang="en-US"/>
              <a:t>Tribes in Oregon</a:t>
            </a:r>
            <a:endParaRPr/>
          </a:p>
        </p:txBody>
      </p:sp>
      <p:sp>
        <p:nvSpPr>
          <p:cNvPr id="211" name="Google Shape;211;p32"/>
          <p:cNvSpPr txBox="1"/>
          <p:nvPr>
            <p:ph idx="2" type="body"/>
          </p:nvPr>
        </p:nvSpPr>
        <p:spPr>
          <a:xfrm>
            <a:off x="2439988" y="4561339"/>
            <a:ext cx="6002512" cy="1062221"/>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1000"/>
              </a:spcBef>
              <a:spcAft>
                <a:spcPts val="0"/>
              </a:spcAft>
              <a:buSzPts val="4400"/>
              <a:buNone/>
            </a:pPr>
            <a:r>
              <a:rPr lang="en-US"/>
              <a:t>Can you find the Confederated Tribes of Siletz Indians?</a:t>
            </a:r>
            <a:endParaRPr/>
          </a:p>
          <a:p>
            <a:pPr indent="-228600" lvl="0" marL="457200" marR="0" rtl="0" algn="l">
              <a:lnSpc>
                <a:spcPct val="90000"/>
              </a:lnSpc>
              <a:spcBef>
                <a:spcPts val="1000"/>
              </a:spcBef>
              <a:spcAft>
                <a:spcPts val="0"/>
              </a:spcAft>
              <a:buClr>
                <a:schemeClr val="lt1"/>
              </a:buClr>
              <a:buSzPts val="4400"/>
              <a:buFont typeface="Arial"/>
              <a:buNone/>
            </a:pPr>
            <a:r>
              <a:t/>
            </a:r>
            <a:endParaRPr/>
          </a:p>
        </p:txBody>
      </p:sp>
      <p:sp>
        <p:nvSpPr>
          <p:cNvPr id="212" name="Google Shape;212;p32"/>
          <p:cNvSpPr txBox="1"/>
          <p:nvPr>
            <p:ph idx="12" type="sldNum"/>
          </p:nvPr>
        </p:nvSpPr>
        <p:spPr>
          <a:xfrm>
            <a:off x="22540994" y="12299746"/>
            <a:ext cx="1094709" cy="730250"/>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800"/>
              <a:buNone/>
            </a:pPr>
            <a:fld id="{00000000-1234-1234-1234-123412341234}" type="slidenum">
              <a:rPr lang="en-US"/>
              <a:t>‹#›</a:t>
            </a:fld>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7" name="Shape 217"/>
        <p:cNvGrpSpPr/>
        <p:nvPr/>
      </p:nvGrpSpPr>
      <p:grpSpPr>
        <a:xfrm>
          <a:off x="0" y="0"/>
          <a:ext cx="0" cy="0"/>
          <a:chOff x="0" y="0"/>
          <a:chExt cx="0" cy="0"/>
        </a:xfrm>
      </p:grpSpPr>
      <p:pic>
        <p:nvPicPr>
          <p:cNvPr id="218" name="Google Shape;218;p33"/>
          <p:cNvPicPr preferRelativeResize="0"/>
          <p:nvPr/>
        </p:nvPicPr>
        <p:blipFill rotWithShape="1">
          <a:blip r:embed="rId3">
            <a:alphaModFix/>
          </a:blip>
          <a:srcRect b="1941" l="2056" r="0" t="0"/>
          <a:stretch/>
        </p:blipFill>
        <p:spPr>
          <a:xfrm>
            <a:off x="8442500" y="776075"/>
            <a:ext cx="15392575" cy="10741850"/>
          </a:xfrm>
          <a:prstGeom prst="rect">
            <a:avLst/>
          </a:prstGeom>
          <a:noFill/>
          <a:ln>
            <a:noFill/>
          </a:ln>
        </p:spPr>
      </p:pic>
      <p:sp>
        <p:nvSpPr>
          <p:cNvPr id="219" name="Google Shape;219;p33"/>
          <p:cNvSpPr txBox="1"/>
          <p:nvPr>
            <p:ph type="title"/>
          </p:nvPr>
        </p:nvSpPr>
        <p:spPr>
          <a:xfrm>
            <a:off x="2439988" y="1731963"/>
            <a:ext cx="8121332" cy="2190750"/>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SzPts val="6000"/>
              <a:buNone/>
            </a:pPr>
            <a:r>
              <a:rPr lang="en-US"/>
              <a:t>Nine Federally Recognized </a:t>
            </a:r>
            <a:endParaRPr/>
          </a:p>
          <a:p>
            <a:pPr indent="0" lvl="0" marL="0" rtl="0" algn="l">
              <a:lnSpc>
                <a:spcPct val="90000"/>
              </a:lnSpc>
              <a:spcBef>
                <a:spcPts val="0"/>
              </a:spcBef>
              <a:spcAft>
                <a:spcPts val="0"/>
              </a:spcAft>
              <a:buSzPts val="6000"/>
              <a:buNone/>
            </a:pPr>
            <a:r>
              <a:rPr lang="en-US"/>
              <a:t>Tribes in Oregon</a:t>
            </a:r>
            <a:endParaRPr/>
          </a:p>
        </p:txBody>
      </p:sp>
      <p:sp>
        <p:nvSpPr>
          <p:cNvPr id="220" name="Google Shape;220;p33"/>
          <p:cNvSpPr txBox="1"/>
          <p:nvPr>
            <p:ph idx="2" type="body"/>
          </p:nvPr>
        </p:nvSpPr>
        <p:spPr>
          <a:xfrm>
            <a:off x="2439988" y="4561339"/>
            <a:ext cx="6002512" cy="1062221"/>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1000"/>
              </a:spcBef>
              <a:spcAft>
                <a:spcPts val="0"/>
              </a:spcAft>
              <a:buSzPts val="4400"/>
              <a:buNone/>
            </a:pPr>
            <a:r>
              <a:rPr lang="en-US"/>
              <a:t>Can you find the Burns Paiute Tribe?</a:t>
            </a:r>
            <a:endParaRPr/>
          </a:p>
        </p:txBody>
      </p:sp>
      <p:sp>
        <p:nvSpPr>
          <p:cNvPr id="221" name="Google Shape;221;p33"/>
          <p:cNvSpPr txBox="1"/>
          <p:nvPr>
            <p:ph idx="12" type="sldNum"/>
          </p:nvPr>
        </p:nvSpPr>
        <p:spPr>
          <a:xfrm>
            <a:off x="22540994" y="12299746"/>
            <a:ext cx="1094709" cy="730250"/>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800"/>
              <a:buNone/>
            </a:pPr>
            <a:fld id="{00000000-1234-1234-1234-123412341234}" type="slidenum">
              <a:rPr lang="en-US"/>
              <a:t>‹#›</a:t>
            </a:fld>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6" name="Shape 226"/>
        <p:cNvGrpSpPr/>
        <p:nvPr/>
      </p:nvGrpSpPr>
      <p:grpSpPr>
        <a:xfrm>
          <a:off x="0" y="0"/>
          <a:ext cx="0" cy="0"/>
          <a:chOff x="0" y="0"/>
          <a:chExt cx="0" cy="0"/>
        </a:xfrm>
      </p:grpSpPr>
      <p:pic>
        <p:nvPicPr>
          <p:cNvPr id="227" name="Google Shape;227;p34"/>
          <p:cNvPicPr preferRelativeResize="0"/>
          <p:nvPr/>
        </p:nvPicPr>
        <p:blipFill rotWithShape="1">
          <a:blip r:embed="rId3">
            <a:alphaModFix/>
          </a:blip>
          <a:srcRect b="1941" l="2056" r="0" t="0"/>
          <a:stretch/>
        </p:blipFill>
        <p:spPr>
          <a:xfrm>
            <a:off x="8442500" y="776075"/>
            <a:ext cx="15392575" cy="10741850"/>
          </a:xfrm>
          <a:prstGeom prst="rect">
            <a:avLst/>
          </a:prstGeom>
          <a:noFill/>
          <a:ln>
            <a:noFill/>
          </a:ln>
        </p:spPr>
      </p:pic>
      <p:sp>
        <p:nvSpPr>
          <p:cNvPr id="228" name="Google Shape;228;p34"/>
          <p:cNvSpPr txBox="1"/>
          <p:nvPr>
            <p:ph type="title"/>
          </p:nvPr>
        </p:nvSpPr>
        <p:spPr>
          <a:xfrm>
            <a:off x="2439988" y="1731963"/>
            <a:ext cx="8121332" cy="2190750"/>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SzPts val="6000"/>
              <a:buNone/>
            </a:pPr>
            <a:r>
              <a:rPr lang="en-US"/>
              <a:t>Nine Federally Recognized </a:t>
            </a:r>
            <a:endParaRPr/>
          </a:p>
          <a:p>
            <a:pPr indent="0" lvl="0" marL="0" rtl="0" algn="l">
              <a:lnSpc>
                <a:spcPct val="90000"/>
              </a:lnSpc>
              <a:spcBef>
                <a:spcPts val="0"/>
              </a:spcBef>
              <a:spcAft>
                <a:spcPts val="0"/>
              </a:spcAft>
              <a:buSzPts val="6000"/>
              <a:buNone/>
            </a:pPr>
            <a:r>
              <a:rPr lang="en-US"/>
              <a:t>Tribes in Oregon</a:t>
            </a:r>
            <a:endParaRPr/>
          </a:p>
        </p:txBody>
      </p:sp>
      <p:sp>
        <p:nvSpPr>
          <p:cNvPr id="229" name="Google Shape;229;p34"/>
          <p:cNvSpPr txBox="1"/>
          <p:nvPr>
            <p:ph idx="2" type="body"/>
          </p:nvPr>
        </p:nvSpPr>
        <p:spPr>
          <a:xfrm>
            <a:off x="2439988" y="4561339"/>
            <a:ext cx="6002512" cy="1062221"/>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1000"/>
              </a:spcBef>
              <a:spcAft>
                <a:spcPts val="0"/>
              </a:spcAft>
              <a:buSzPts val="4400"/>
              <a:buNone/>
            </a:pPr>
            <a:r>
              <a:rPr lang="en-US"/>
              <a:t>Can you find the Confederated Tribes of Grand Ronde?</a:t>
            </a:r>
            <a:endParaRPr/>
          </a:p>
        </p:txBody>
      </p:sp>
      <p:sp>
        <p:nvSpPr>
          <p:cNvPr id="230" name="Google Shape;230;p34"/>
          <p:cNvSpPr txBox="1"/>
          <p:nvPr>
            <p:ph idx="12" type="sldNum"/>
          </p:nvPr>
        </p:nvSpPr>
        <p:spPr>
          <a:xfrm>
            <a:off x="22540994" y="12299746"/>
            <a:ext cx="1094709" cy="730250"/>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800"/>
              <a:buNone/>
            </a:pPr>
            <a:fld id="{00000000-1234-1234-1234-123412341234}" type="slidenum">
              <a:rPr lang="en-US"/>
              <a:t>‹#›</a:t>
            </a:fld>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5" name="Shape 235"/>
        <p:cNvGrpSpPr/>
        <p:nvPr/>
      </p:nvGrpSpPr>
      <p:grpSpPr>
        <a:xfrm>
          <a:off x="0" y="0"/>
          <a:ext cx="0" cy="0"/>
          <a:chOff x="0" y="0"/>
          <a:chExt cx="0" cy="0"/>
        </a:xfrm>
      </p:grpSpPr>
      <p:sp>
        <p:nvSpPr>
          <p:cNvPr id="236" name="Google Shape;236;p35"/>
          <p:cNvSpPr txBox="1"/>
          <p:nvPr>
            <p:ph idx="1" type="body"/>
          </p:nvPr>
        </p:nvSpPr>
        <p:spPr>
          <a:xfrm>
            <a:off x="2439989" y="4523874"/>
            <a:ext cx="19553737" cy="6952780"/>
          </a:xfrm>
          <a:prstGeom prst="rect">
            <a:avLst/>
          </a:prstGeom>
          <a:noFill/>
          <a:ln>
            <a:noFill/>
          </a:ln>
        </p:spPr>
        <p:txBody>
          <a:bodyPr anchorCtr="0" anchor="t" bIns="45700" lIns="91425" spcFirstLastPara="1" rIns="91425" wrap="square" tIns="45700">
            <a:noAutofit/>
          </a:bodyPr>
          <a:lstStyle/>
          <a:p>
            <a:pPr indent="-457200" lvl="0" marL="457200" marR="0" rtl="0" algn="l">
              <a:lnSpc>
                <a:spcPct val="110000"/>
              </a:lnSpc>
              <a:spcBef>
                <a:spcPts val="2000"/>
              </a:spcBef>
              <a:spcAft>
                <a:spcPts val="0"/>
              </a:spcAft>
              <a:buClr>
                <a:srgbClr val="484B46"/>
              </a:buClr>
              <a:buSzPts val="3600"/>
              <a:buFont typeface="Arial"/>
              <a:buChar char="•"/>
            </a:pPr>
            <a:r>
              <a:rPr b="1" lang="en-US"/>
              <a:t>Sustain: </a:t>
            </a:r>
            <a:r>
              <a:rPr lang="en-US"/>
              <a:t>strengthen or support, physically or mentally</a:t>
            </a:r>
            <a:endParaRPr/>
          </a:p>
          <a:p>
            <a:pPr indent="-457200" lvl="0" marL="457200" rtl="0" algn="l">
              <a:lnSpc>
                <a:spcPct val="110000"/>
              </a:lnSpc>
              <a:spcBef>
                <a:spcPts val="2000"/>
              </a:spcBef>
              <a:spcAft>
                <a:spcPts val="0"/>
              </a:spcAft>
              <a:buSzPts val="3600"/>
              <a:buChar char="•"/>
            </a:pPr>
            <a:r>
              <a:rPr b="1" lang="en-US"/>
              <a:t>Tribe</a:t>
            </a:r>
            <a:r>
              <a:rPr lang="en-US"/>
              <a:t>: A group of people who share the same culture, language, and history.</a:t>
            </a:r>
            <a:endParaRPr/>
          </a:p>
          <a:p>
            <a:pPr indent="-457200" lvl="0" marL="457200" rtl="0" algn="l">
              <a:lnSpc>
                <a:spcPct val="110000"/>
              </a:lnSpc>
              <a:spcBef>
                <a:spcPts val="2000"/>
              </a:spcBef>
              <a:spcAft>
                <a:spcPts val="0"/>
              </a:spcAft>
              <a:buSzPts val="3600"/>
              <a:buChar char="•"/>
            </a:pPr>
            <a:r>
              <a:rPr b="1" lang="en-US"/>
              <a:t>Revitalize</a:t>
            </a:r>
            <a:r>
              <a:rPr lang="en-US"/>
              <a:t>: To restore something to life or give it new life.</a:t>
            </a:r>
            <a:endParaRPr/>
          </a:p>
          <a:p>
            <a:pPr indent="-457200" lvl="0" marL="457200" rtl="0" algn="l">
              <a:lnSpc>
                <a:spcPct val="110000"/>
              </a:lnSpc>
              <a:spcBef>
                <a:spcPts val="2000"/>
              </a:spcBef>
              <a:spcAft>
                <a:spcPts val="0"/>
              </a:spcAft>
              <a:buSzPts val="3600"/>
              <a:buChar char="•"/>
            </a:pPr>
            <a:r>
              <a:rPr b="1" lang="en-US"/>
              <a:t>Compare</a:t>
            </a:r>
            <a:r>
              <a:rPr lang="en-US"/>
              <a:t>: To look at two things and see how they are different or the same.</a:t>
            </a:r>
            <a:endParaRPr/>
          </a:p>
          <a:p>
            <a:pPr indent="-457200" lvl="0" marL="457200" rtl="0" algn="l">
              <a:lnSpc>
                <a:spcPct val="110000"/>
              </a:lnSpc>
              <a:spcBef>
                <a:spcPts val="2000"/>
              </a:spcBef>
              <a:spcAft>
                <a:spcPts val="0"/>
              </a:spcAft>
              <a:buSzPts val="3600"/>
              <a:buChar char="•"/>
            </a:pPr>
            <a:r>
              <a:rPr b="1" lang="en-US"/>
              <a:t>Contrast</a:t>
            </a:r>
            <a:r>
              <a:rPr lang="en-US"/>
              <a:t>: To find the differences between two or more similar things.</a:t>
            </a:r>
            <a:endParaRPr/>
          </a:p>
        </p:txBody>
      </p:sp>
      <p:sp>
        <p:nvSpPr>
          <p:cNvPr id="237" name="Google Shape;237;p35"/>
          <p:cNvSpPr txBox="1"/>
          <p:nvPr>
            <p:ph type="title"/>
          </p:nvPr>
        </p:nvSpPr>
        <p:spPr>
          <a:xfrm>
            <a:off x="2445488" y="1637414"/>
            <a:ext cx="16820707" cy="2339163"/>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SzPts val="6000"/>
              <a:buNone/>
            </a:pPr>
            <a:r>
              <a:rPr lang="en-US"/>
              <a:t>Key Words and Ideas</a:t>
            </a:r>
            <a:endParaRPr/>
          </a:p>
        </p:txBody>
      </p:sp>
      <p:sp>
        <p:nvSpPr>
          <p:cNvPr id="238" name="Google Shape;238;p35"/>
          <p:cNvSpPr txBox="1"/>
          <p:nvPr>
            <p:ph idx="12" type="sldNum"/>
          </p:nvPr>
        </p:nvSpPr>
        <p:spPr>
          <a:xfrm>
            <a:off x="21899106" y="12294246"/>
            <a:ext cx="1602083" cy="730250"/>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800"/>
              <a:buNone/>
            </a:pPr>
            <a:fld id="{00000000-1234-1234-1234-123412341234}" type="slidenum">
              <a:rPr lang="en-US"/>
              <a:t>‹#›</a:t>
            </a:fld>
            <a:endParaRPr/>
          </a:p>
        </p:txBody>
      </p:sp>
    </p:spTree>
  </p:cSld>
  <p:clrMapOvr>
    <a:masterClrMapping/>
  </p:clrMapOvr>
</p:sld>
</file>

<file path=ppt/theme/theme1.xml><?xml version="1.0" encoding="utf-8"?>
<a:theme xmlns:a="http://schemas.openxmlformats.org/drawingml/2006/main" xmlns:r="http://schemas.openxmlformats.org/officeDocument/2006/relationships" name="JPRC Title and Closing Slides">
  <a:themeElements>
    <a:clrScheme name="THSH">
      <a:dk1>
        <a:srgbClr val="54050E"/>
      </a:dk1>
      <a:lt1>
        <a:srgbClr val="BE4903"/>
      </a:lt1>
      <a:dk2>
        <a:srgbClr val="53050D"/>
      </a:dk2>
      <a:lt2>
        <a:srgbClr val="FCEFD8"/>
      </a:lt2>
      <a:accent1>
        <a:srgbClr val="F0B240"/>
      </a:accent1>
      <a:accent2>
        <a:srgbClr val="A75F48"/>
      </a:accent2>
      <a:accent3>
        <a:srgbClr val="BD4902"/>
      </a:accent3>
      <a:accent4>
        <a:srgbClr val="D75524"/>
      </a:accent4>
      <a:accent5>
        <a:srgbClr val="F7DBD2"/>
      </a:accent5>
      <a:accent6>
        <a:srgbClr val="F36106"/>
      </a:accent6>
      <a:hlink>
        <a:srgbClr val="BD4902"/>
      </a:hlink>
      <a:folHlink>
        <a:srgbClr val="A75F4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1_JPRC Interior Slides">
  <a:themeElements>
    <a:clrScheme name="THSH">
      <a:dk1>
        <a:srgbClr val="54050E"/>
      </a:dk1>
      <a:lt1>
        <a:srgbClr val="BE4903"/>
      </a:lt1>
      <a:dk2>
        <a:srgbClr val="53050D"/>
      </a:dk2>
      <a:lt2>
        <a:srgbClr val="FCEFD8"/>
      </a:lt2>
      <a:accent1>
        <a:srgbClr val="F0B240"/>
      </a:accent1>
      <a:accent2>
        <a:srgbClr val="A75F48"/>
      </a:accent2>
      <a:accent3>
        <a:srgbClr val="BD4902"/>
      </a:accent3>
      <a:accent4>
        <a:srgbClr val="D75524"/>
      </a:accent4>
      <a:accent5>
        <a:srgbClr val="F7DBD2"/>
      </a:accent5>
      <a:accent6>
        <a:srgbClr val="F36106"/>
      </a:accent6>
      <a:hlink>
        <a:srgbClr val="BD4902"/>
      </a:hlink>
      <a:folHlink>
        <a:srgbClr val="A75F4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xmlns:r="http://schemas.openxmlformats.org/officeDocument/2006/relationships" name="JPRC Interior Slides">
  <a:themeElements>
    <a:clrScheme name="THSH">
      <a:dk1>
        <a:srgbClr val="54050E"/>
      </a:dk1>
      <a:lt1>
        <a:srgbClr val="BE4903"/>
      </a:lt1>
      <a:dk2>
        <a:srgbClr val="53050D"/>
      </a:dk2>
      <a:lt2>
        <a:srgbClr val="FCEFD8"/>
      </a:lt2>
      <a:accent1>
        <a:srgbClr val="F0B240"/>
      </a:accent1>
      <a:accent2>
        <a:srgbClr val="A75F48"/>
      </a:accent2>
      <a:accent3>
        <a:srgbClr val="BD4902"/>
      </a:accent3>
      <a:accent4>
        <a:srgbClr val="D75524"/>
      </a:accent4>
      <a:accent5>
        <a:srgbClr val="F7DBD2"/>
      </a:accent5>
      <a:accent6>
        <a:srgbClr val="F36106"/>
      </a:accent6>
      <a:hlink>
        <a:srgbClr val="BD4902"/>
      </a:hlink>
      <a:folHlink>
        <a:srgbClr val="A75F4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5007C023760E4B43B88CA40098E6CCFF" ma:contentTypeVersion="9" ma:contentTypeDescription="Create a new document." ma:contentTypeScope="" ma:versionID="688994190ce218e266b38d07ba3e2365">
  <xsd:schema xmlns:xsd="http://www.w3.org/2001/XMLSchema" xmlns:xs="http://www.w3.org/2001/XMLSchema" xmlns:p="http://schemas.microsoft.com/office/2006/metadata/properties" xmlns:ns1="http://schemas.microsoft.com/sharepoint/v3" xmlns:ns2="34fb217e-71e5-45f5-ac12-57a9bc5aa8c7" xmlns:ns3="54031767-dd6d-417c-ab73-583408f47564" targetNamespace="http://schemas.microsoft.com/office/2006/metadata/properties" ma:root="true" ma:fieldsID="b87b8f2e9f0481f908aa536a95a7befb" ns1:_="" ns2:_="" ns3:_="">
    <xsd:import namespace="http://schemas.microsoft.com/sharepoint/v3"/>
    <xsd:import namespace="34fb217e-71e5-45f5-ac12-57a9bc5aa8c7"/>
    <xsd:import namespace="54031767-dd6d-417c-ab73-583408f47564"/>
    <xsd:element name="properties">
      <xsd:complexType>
        <xsd:sequence>
          <xsd:element name="documentManagement">
            <xsd:complexType>
              <xsd:all>
                <xsd:element ref="ns1:PublishingStartDate" minOccurs="0"/>
                <xsd:element ref="ns1:PublishingExpirationDate" minOccurs="0"/>
                <xsd:element ref="ns2:Estimated_x0020_Creation_x0020_Date" minOccurs="0"/>
                <xsd:element ref="ns2:Remediation_x0020_Date" minOccurs="0"/>
                <xsd:element ref="ns2:Priority" minOccurs="0"/>
                <xsd:element ref="ns3: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4"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5"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34fb217e-71e5-45f5-ac12-57a9bc5aa8c7" elementFormDefault="qualified">
    <xsd:import namespace="http://schemas.microsoft.com/office/2006/documentManagement/types"/>
    <xsd:import namespace="http://schemas.microsoft.com/office/infopath/2007/PartnerControls"/>
    <xsd:element name="Estimated_x0020_Creation_x0020_Date" ma:index="6" nillable="true" ma:displayName="Estimated Creation Date" ma:format="DateOnly" ma:internalName="Estimated_x0020_Creation_x0020_Date" ma:readOnly="false">
      <xsd:simpleType>
        <xsd:restriction base="dms:DateTime"/>
      </xsd:simpleType>
    </xsd:element>
    <xsd:element name="Remediation_x0020_Date" ma:index="7" nillable="true" ma:displayName="Remediation Date" ma:default="[today]" ma:format="DateOnly" ma:internalName="Remediation_x0020_Date" ma:readOnly="false">
      <xsd:simpleType>
        <xsd:restriction base="dms:DateTime"/>
      </xsd:simpleType>
    </xsd:element>
    <xsd:element name="Priority" ma:index="8" nillable="true" ma:displayName="Priority" ma:default="New" ma:description="What Priority Level Is This Document?" ma:format="RadioButtons" ma:internalName="Priority" ma:readOnly="false">
      <xsd:simpleType>
        <xsd:restriction base="dms:Choice">
          <xsd:enumeration value="New"/>
          <xsd:enumeration value="Legacy"/>
          <xsd:enumeration value="Tier 1"/>
          <xsd:enumeration value="Tier 2"/>
          <xsd:enumeration value="Tier 3"/>
        </xsd:restriction>
      </xsd:simpleType>
    </xsd:element>
  </xsd:schema>
  <xsd:schema xmlns:xsd="http://www.w3.org/2001/XMLSchema" xmlns:xs="http://www.w3.org/2001/XMLSchema" xmlns:dms="http://schemas.microsoft.com/office/2006/documentManagement/types" xmlns:pc="http://schemas.microsoft.com/office/infopath/2007/PartnerControls" targetNamespace="54031767-dd6d-417c-ab73-583408f47564" elementFormDefault="qualified">
    <xsd:import namespace="http://schemas.microsoft.com/office/2006/documentManagement/types"/>
    <xsd:import namespace="http://schemas.microsoft.com/office/infopath/2007/PartnerControls"/>
    <xsd:element name="SharedWithUsers" ma:index="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0"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Remediation_x0020_Date xmlns="34fb217e-71e5-45f5-ac12-57a9bc5aa8c7">2026-01-21T08:00:00+00:00</Remediation_x0020_Date>
    <Priority xmlns="34fb217e-71e5-45f5-ac12-57a9bc5aa8c7">New</Priority>
    <PublishingExpirationDate xmlns="http://schemas.microsoft.com/sharepoint/v3" xsi:nil="true"/>
    <PublishingStartDate xmlns="http://schemas.microsoft.com/sharepoint/v3" xsi:nil="true"/>
    <Estimated_x0020_Creation_x0020_Date xmlns="34fb217e-71e5-45f5-ac12-57a9bc5aa8c7" xsi:nil="true"/>
  </documentManagement>
</p:properties>
</file>

<file path=customXml/itemProps1.xml><?xml version="1.0" encoding="utf-8"?>
<ds:datastoreItem xmlns:ds="http://schemas.openxmlformats.org/officeDocument/2006/customXml" ds:itemID="{3F7DA63B-F6A1-4531-87E7-25CCAA7B688C}"/>
</file>

<file path=customXml/itemProps2.xml><?xml version="1.0" encoding="utf-8"?>
<ds:datastoreItem xmlns:ds="http://schemas.openxmlformats.org/officeDocument/2006/customXml" ds:itemID="{ED3D90C7-5B9E-435B-8FBA-DD00CD12B5BD}"/>
</file>

<file path=customXml/itemProps3.xml><?xml version="1.0" encoding="utf-8"?>
<ds:datastoreItem xmlns:ds="http://schemas.openxmlformats.org/officeDocument/2006/customXml" ds:itemID="{B7121C72-2DFF-44D8-9451-31FEE321A79B}"/>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0x0101005007C023760E4B43B88CA40098E6CCFF</vt:lpwstr>
  </property>
</Properties>
</file>