
<file path=[Content_Types].xml><?xml version="1.0" encoding="utf-8"?>
<Types xmlns="http://schemas.openxmlformats.org/package/2006/content-types">
  <Default Extension="png" ContentType="image/png"/>
  <Default Extension="rels" ContentType="application/vnd.openxmlformats-package.relationships+xml"/>
  <Default Extension="fntdata" ContentType="application/x-fontdata"/>
  <Default Extension="xml" ContentType="application/xml"/>
  <Default Extension="jpg" ContentType="image/jpeg"/>
  <Default Extension="odttf" ContentType="application/vnd.openxmlformats-officedocument.obfuscatedFont"/>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tableStyles.xml" ContentType="application/vnd.openxmlformats-officedocument.presentationml.tableStyles+xml"/>
  <Override PartName="/ppt/presentation.xml" ContentType="application/vnd.openxmlformats-officedocument.presentationml.presentation.main+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2" r:id="rId4"/>
    <p:sldMasterId id="2147483673" r:id="rId5"/>
    <p:sldMasterId id="2147483674"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Lst>
  <p:sldSz cy="13716000" cx="24387175"/>
  <p:notesSz cx="6858000" cy="9144000"/>
  <p:embeddedFontLst>
    <p:embeddedFont>
      <p:font typeface="Noto Sans"/>
      <p:regular r:id="rId20"/>
      <p:bold r:id="rId21"/>
      <p:italic r:id="rId22"/>
      <p:boldItalic r:id="rId2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3B6709D8-B2EE-45F9-A899-385AC2DC483B}">
  <a:tblStyle styleId="{3B6709D8-B2EE-45F9-A899-385AC2DC483B}" styleName="Table_0">
    <a:wholeTbl>
      <a:tcTxStyle b="off" i="off">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8" Type="http://schemas.openxmlformats.org/officeDocument/2006/relationships/slide" Target="slides/slide1.xml"/><Relationship Id="rId26" Type="http://schemas.openxmlformats.org/officeDocument/2006/relationships/customXml" Target="../customXml/item3.xml"/><Relationship Id="rId21" Type="http://schemas.openxmlformats.org/officeDocument/2006/relationships/font" Target="fonts/NotoSans-bold.fntdata"/><Relationship Id="rId3" Type="http://schemas.openxmlformats.org/officeDocument/2006/relationships/tableStyles" Target="tableStyles.xml"/><Relationship Id="rId12" Type="http://schemas.openxmlformats.org/officeDocument/2006/relationships/slide" Target="slides/slide5.xml"/><Relationship Id="rId17" Type="http://schemas.openxmlformats.org/officeDocument/2006/relationships/slide" Target="slides/slide10.xml"/><Relationship Id="rId7" Type="http://schemas.openxmlformats.org/officeDocument/2006/relationships/notesMaster" Target="notesMasters/notesMaster1.xml"/><Relationship Id="rId25" Type="http://schemas.openxmlformats.org/officeDocument/2006/relationships/customXml" Target="../customXml/item2.xml"/><Relationship Id="rId20" Type="http://schemas.openxmlformats.org/officeDocument/2006/relationships/font" Target="fonts/NotoSans-regular.fntdata"/><Relationship Id="rId2" Type="http://schemas.openxmlformats.org/officeDocument/2006/relationships/presProps" Target="presProps.xml"/><Relationship Id="rId16" Type="http://schemas.openxmlformats.org/officeDocument/2006/relationships/slide" Target="slides/slide9.xml"/><Relationship Id="rId11" Type="http://schemas.openxmlformats.org/officeDocument/2006/relationships/slide" Target="slides/slide4.xml"/><Relationship Id="rId1" Type="http://schemas.openxmlformats.org/officeDocument/2006/relationships/theme" Target="theme/theme1.xml"/><Relationship Id="rId6" Type="http://schemas.openxmlformats.org/officeDocument/2006/relationships/slideMaster" Target="slideMasters/slideMaster3.xml"/><Relationship Id="rId24" Type="http://schemas.openxmlformats.org/officeDocument/2006/relationships/customXml" Target="../customXml/item1.xml"/><Relationship Id="rId23" Type="http://schemas.openxmlformats.org/officeDocument/2006/relationships/font" Target="fonts/NotoSans-boldItalic.fntdata"/><Relationship Id="rId15" Type="http://schemas.openxmlformats.org/officeDocument/2006/relationships/slide" Target="slides/slide8.xml"/><Relationship Id="rId5" Type="http://schemas.openxmlformats.org/officeDocument/2006/relationships/slideMaster" Target="slideMasters/slideMaster2.xml"/><Relationship Id="rId10" Type="http://schemas.openxmlformats.org/officeDocument/2006/relationships/slide" Target="slides/slide3.xml"/><Relationship Id="rId19" Type="http://schemas.openxmlformats.org/officeDocument/2006/relationships/slide" Target="slides/slide12.xml"/><Relationship Id="rId22" Type="http://schemas.openxmlformats.org/officeDocument/2006/relationships/font" Target="fonts/NotoSans-italic.fntdata"/><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Nga2DRzvuh4"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latin typeface="Arial"/>
              <a:ea typeface="Arial"/>
              <a:cs typeface="Arial"/>
              <a:sym typeface="Arial"/>
            </a:endParaRPr>
          </a:p>
          <a:p>
            <a:pPr indent="0" lvl="0" marL="0" rtl="0" algn="l">
              <a:lnSpc>
                <a:spcPct val="115000"/>
              </a:lnSpc>
              <a:spcBef>
                <a:spcPts val="1200"/>
              </a:spcBef>
              <a:spcAft>
                <a:spcPts val="1200"/>
              </a:spcAft>
              <a:buClr>
                <a:schemeClr val="dk1"/>
              </a:buClr>
              <a:buSzPts val="1100"/>
              <a:buFont typeface="Arial"/>
              <a:buNone/>
            </a:pPr>
            <a:r>
              <a:rPr lang="en-US" sz="1100">
                <a:latin typeface="Arial"/>
                <a:ea typeface="Arial"/>
                <a:cs typeface="Arial"/>
                <a:sym typeface="Arial"/>
              </a:rPr>
              <a:t>Note to teachers: This lesson focuses on the Essential Understanding, </a:t>
            </a:r>
            <a:r>
              <a:rPr i="1" lang="en-US" sz="1100">
                <a:latin typeface="Arial"/>
                <a:ea typeface="Arial"/>
                <a:cs typeface="Arial"/>
                <a:sym typeface="Arial"/>
              </a:rPr>
              <a:t>Since Time Immemorial,</a:t>
            </a:r>
            <a:r>
              <a:rPr lang="en-US" sz="1100">
                <a:latin typeface="Arial"/>
                <a:ea typeface="Arial"/>
                <a:cs typeface="Arial"/>
                <a:sym typeface="Arial"/>
              </a:rPr>
              <a:t> which refers to the deep, ancestral connection that Oregon’s Tribal Nations have to their lands, cultures, and traditions. Students will learn about Tribes’ traditional ecological knowledge (TEK) and how this type of knowledge enables them and others to engage in sustainable harvests and ecosystems. </a:t>
            </a:r>
            <a:endParaRPr/>
          </a:p>
        </p:txBody>
      </p:sp>
      <p:sp>
        <p:nvSpPr>
          <p:cNvPr id="176" name="Google Shape;17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2" name="Google Shape;252;p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SzPts val="1400"/>
              <a:buNone/>
            </a:pPr>
            <a:r>
              <a:rPr b="0" lang="en-US" sz="1100">
                <a:latin typeface="Arial"/>
                <a:ea typeface="Arial"/>
                <a:cs typeface="Arial"/>
                <a:sym typeface="Arial"/>
              </a:rPr>
              <a:t>Reflect and share</a:t>
            </a:r>
            <a:endParaRPr b="0" sz="1100">
              <a:latin typeface="Arial"/>
              <a:ea typeface="Arial"/>
              <a:cs typeface="Arial"/>
              <a:sym typeface="Arial"/>
            </a:endParaRPr>
          </a:p>
          <a:p>
            <a:pPr indent="0" lvl="0" marL="0" rtl="0" algn="l">
              <a:lnSpc>
                <a:spcPct val="115000"/>
              </a:lnSpc>
              <a:spcBef>
                <a:spcPts val="0"/>
              </a:spcBef>
              <a:spcAft>
                <a:spcPts val="0"/>
              </a:spcAft>
              <a:buSzPts val="1400"/>
              <a:buNone/>
            </a:pPr>
            <a:r>
              <a:t/>
            </a:r>
            <a:endParaRPr b="1" sz="1100">
              <a:latin typeface="Arial"/>
              <a:ea typeface="Arial"/>
              <a:cs typeface="Arial"/>
              <a:sym typeface="Arial"/>
            </a:endParaRPr>
          </a:p>
          <a:p>
            <a:pPr indent="0" lvl="0" marL="0" rtl="0" algn="l">
              <a:lnSpc>
                <a:spcPct val="100000"/>
              </a:lnSpc>
              <a:spcBef>
                <a:spcPts val="1200"/>
              </a:spcBef>
              <a:spcAft>
                <a:spcPts val="0"/>
              </a:spcAft>
              <a:buSzPts val="1400"/>
              <a:buNone/>
            </a:pPr>
            <a:r>
              <a:t/>
            </a:r>
            <a:endParaRPr sz="1100">
              <a:latin typeface="Arial"/>
              <a:ea typeface="Arial"/>
              <a:cs typeface="Arial"/>
              <a:sym typeface="Arial"/>
            </a:endParaRPr>
          </a:p>
        </p:txBody>
      </p:sp>
      <p:sp>
        <p:nvSpPr>
          <p:cNvPr id="253" name="Google Shape;253;p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200"/>
              <a:t>Ask students to self-assess based on the success criteria. They can pick their level of learning (</a:t>
            </a:r>
            <a:r>
              <a:rPr i="1" lang="en-US" sz="1200"/>
              <a:t> not yet or yes</a:t>
            </a:r>
            <a:r>
              <a:rPr lang="en-US" sz="1200"/>
              <a:t>) and share with a peer, or you can print out the self-assessment and ask students to fill it out and turn it in.</a:t>
            </a:r>
            <a:endParaRPr sz="1200"/>
          </a:p>
          <a:p>
            <a:pPr indent="0" lvl="0" marL="0" rtl="0" algn="l">
              <a:lnSpc>
                <a:spcPct val="100000"/>
              </a:lnSpc>
              <a:spcBef>
                <a:spcPts val="0"/>
              </a:spcBef>
              <a:spcAft>
                <a:spcPts val="0"/>
              </a:spcAft>
              <a:buSzPts val="1400"/>
              <a:buNone/>
            </a:pPr>
            <a:r>
              <a:t/>
            </a:r>
            <a:endParaRPr sz="1200"/>
          </a:p>
          <a:p>
            <a:pPr indent="0" lvl="0" marL="0" rtl="0" algn="l">
              <a:lnSpc>
                <a:spcPct val="100000"/>
              </a:lnSpc>
              <a:spcBef>
                <a:spcPts val="0"/>
              </a:spcBef>
              <a:spcAft>
                <a:spcPts val="0"/>
              </a:spcAft>
              <a:buSzPts val="1400"/>
              <a:buNone/>
            </a:pPr>
            <a:r>
              <a:t/>
            </a:r>
            <a:endParaRPr sz="1200"/>
          </a:p>
          <a:p>
            <a:pPr indent="0" lvl="0" marL="0" rtl="0" algn="l">
              <a:lnSpc>
                <a:spcPct val="100000"/>
              </a:lnSpc>
              <a:spcBef>
                <a:spcPts val="0"/>
              </a:spcBef>
              <a:spcAft>
                <a:spcPts val="0"/>
              </a:spcAft>
              <a:buSzPts val="1400"/>
              <a:buNone/>
            </a:pPr>
            <a:r>
              <a:t/>
            </a:r>
            <a:endParaRPr sz="1200"/>
          </a:p>
        </p:txBody>
      </p:sp>
      <p:sp>
        <p:nvSpPr>
          <p:cNvPr id="260" name="Google Shape;260;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9" name="Google Shape;269;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270" name="Google Shape;270;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3" name="Google Shape;183;p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SzPts val="1400"/>
              <a:buNone/>
            </a:pPr>
            <a:r>
              <a:rPr lang="en-US" sz="1100">
                <a:latin typeface="Arial"/>
                <a:ea typeface="Arial"/>
                <a:cs typeface="Arial"/>
                <a:sym typeface="Arial"/>
              </a:rPr>
              <a:t>Talk about the key words and ideas: </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Time Immemorial</a:t>
            </a:r>
            <a:r>
              <a:rPr lang="en-US" sz="1100">
                <a:latin typeface="Arial"/>
                <a:ea typeface="Arial"/>
                <a:cs typeface="Arial"/>
                <a:sym typeface="Arial"/>
              </a:rPr>
              <a:t> – A very long time ago; before memory or records.</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Identity</a:t>
            </a:r>
            <a:r>
              <a:rPr lang="en-US" sz="1100">
                <a:latin typeface="Arial"/>
                <a:ea typeface="Arial"/>
                <a:cs typeface="Arial"/>
                <a:sym typeface="Arial"/>
              </a:rPr>
              <a:t> – Who you are; your family, culture, and traditions.</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Hand Game / Slahal</a:t>
            </a:r>
            <a:r>
              <a:rPr lang="en-US" sz="1100">
                <a:latin typeface="Arial"/>
                <a:ea typeface="Arial"/>
                <a:cs typeface="Arial"/>
                <a:sym typeface="Arial"/>
              </a:rPr>
              <a:t> – A traditional Native American game involving guessing and hiding.</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Guess</a:t>
            </a:r>
            <a:r>
              <a:rPr lang="en-US" sz="1100">
                <a:latin typeface="Arial"/>
                <a:ea typeface="Arial"/>
                <a:cs typeface="Arial"/>
                <a:sym typeface="Arial"/>
              </a:rPr>
              <a:t> – To try and choose the correct answer without knowing for sure.</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Respect</a:t>
            </a:r>
            <a:r>
              <a:rPr lang="en-US" sz="1100">
                <a:latin typeface="Arial"/>
                <a:ea typeface="Arial"/>
                <a:cs typeface="Arial"/>
                <a:sym typeface="Arial"/>
              </a:rPr>
              <a:t> – Treating others kindly and fairly.</a:t>
            </a:r>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Tradition: </a:t>
            </a:r>
            <a:endParaRPr sz="1100">
              <a:latin typeface="Arial"/>
              <a:ea typeface="Arial"/>
              <a:cs typeface="Arial"/>
              <a:sym typeface="Arial"/>
            </a:endParaRPr>
          </a:p>
          <a:p>
            <a:pPr indent="0" lvl="0" marL="0" rtl="0" algn="l">
              <a:lnSpc>
                <a:spcPct val="115000"/>
              </a:lnSpc>
              <a:spcBef>
                <a:spcPts val="0"/>
              </a:spcBef>
              <a:spcAft>
                <a:spcPts val="0"/>
              </a:spcAft>
              <a:buSzPts val="1400"/>
              <a:buNone/>
            </a:pPr>
            <a:r>
              <a:t/>
            </a:r>
            <a:endParaRPr sz="1100">
              <a:latin typeface="Arial"/>
              <a:ea typeface="Arial"/>
              <a:cs typeface="Arial"/>
              <a:sym typeface="Arial"/>
            </a:endParaRPr>
          </a:p>
          <a:p>
            <a:pPr indent="0" lvl="0" marL="0" rtl="0" algn="l">
              <a:lnSpc>
                <a:spcPct val="115000"/>
              </a:lnSpc>
              <a:spcBef>
                <a:spcPts val="0"/>
              </a:spcBef>
              <a:spcAft>
                <a:spcPts val="0"/>
              </a:spcAft>
              <a:buSzPts val="1400"/>
              <a:buNone/>
            </a:pPr>
            <a:r>
              <a:t/>
            </a:r>
            <a:endParaRPr sz="1100">
              <a:latin typeface="Arial"/>
              <a:ea typeface="Arial"/>
              <a:cs typeface="Arial"/>
              <a:sym typeface="Arial"/>
            </a:endParaRPr>
          </a:p>
        </p:txBody>
      </p:sp>
      <p:sp>
        <p:nvSpPr>
          <p:cNvPr id="184" name="Google Shape;184;p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2" name="Google Shape;192;p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SzPts val="1400"/>
              <a:buNone/>
            </a:pPr>
            <a:r>
              <a:rPr lang="en-US" sz="1100">
                <a:latin typeface="Arial"/>
                <a:ea typeface="Arial"/>
                <a:cs typeface="Arial"/>
                <a:sym typeface="Arial"/>
              </a:rPr>
              <a:t>Go over the Essential Questions with your students. </a:t>
            </a:r>
            <a:r>
              <a:rPr lang="en-US" sz="1100">
                <a:latin typeface="Verdana"/>
                <a:ea typeface="Verdana"/>
                <a:cs typeface="Verdana"/>
                <a:sym typeface="Verdana"/>
              </a:rPr>
              <a:t>Give time for students to answer, question, wonder. If students are unfamiliar with terms or ideas, they can be included in their wondering.</a:t>
            </a:r>
            <a:endParaRPr sz="1100">
              <a:latin typeface="Arial"/>
              <a:ea typeface="Arial"/>
              <a:cs typeface="Arial"/>
              <a:sym typeface="Arial"/>
            </a:endParaRPr>
          </a:p>
        </p:txBody>
      </p:sp>
      <p:sp>
        <p:nvSpPr>
          <p:cNvPr id="193" name="Google Shape;193;p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9" name="Google Shape;199;p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SzPts val="1400"/>
              <a:buNone/>
            </a:pPr>
            <a:r>
              <a:rPr lang="en-US" sz="1100">
                <a:latin typeface="Arial"/>
                <a:ea typeface="Arial"/>
                <a:cs typeface="Arial"/>
                <a:sym typeface="Arial"/>
              </a:rPr>
              <a:t>Activate prior knowledge:</a:t>
            </a:r>
            <a:endParaRPr sz="1100">
              <a:latin typeface="Arial"/>
              <a:ea typeface="Arial"/>
              <a:cs typeface="Arial"/>
              <a:sym typeface="Arial"/>
            </a:endParaRPr>
          </a:p>
          <a:p>
            <a:pPr indent="-298450" lvl="1" marL="914400" rtl="0" algn="l">
              <a:lnSpc>
                <a:spcPct val="115000"/>
              </a:lnSpc>
              <a:spcBef>
                <a:spcPts val="1200"/>
              </a:spcBef>
              <a:spcAft>
                <a:spcPts val="0"/>
              </a:spcAft>
              <a:buSzPts val="1100"/>
              <a:buFont typeface="Arial"/>
              <a:buChar char="○"/>
            </a:pPr>
            <a:r>
              <a:rPr lang="en-US" sz="1100">
                <a:latin typeface="Arial"/>
                <a:ea typeface="Arial"/>
                <a:cs typeface="Arial"/>
                <a:sym typeface="Arial"/>
              </a:rPr>
              <a:t>Ask: “Have you ever played a game where someone hides something and you try to find it?”</a:t>
            </a:r>
            <a:endParaRPr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latin typeface="Arial"/>
                <a:ea typeface="Arial"/>
                <a:cs typeface="Arial"/>
                <a:sym typeface="Arial"/>
              </a:rPr>
              <a:t>Let a few students share their experiences</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t/>
            </a:r>
            <a:endParaRPr sz="1100">
              <a:latin typeface="Arial"/>
              <a:ea typeface="Arial"/>
              <a:cs typeface="Arial"/>
              <a:sym typeface="Arial"/>
            </a:endParaRPr>
          </a:p>
          <a:p>
            <a:pPr indent="0" lvl="0" marL="914400" rtl="0" algn="l">
              <a:lnSpc>
                <a:spcPct val="115000"/>
              </a:lnSpc>
              <a:spcBef>
                <a:spcPts val="1200"/>
              </a:spcBef>
              <a:spcAft>
                <a:spcPts val="0"/>
              </a:spcAft>
              <a:buSzPts val="1400"/>
              <a:buNone/>
            </a:pPr>
            <a:r>
              <a:t/>
            </a:r>
            <a:endParaRPr sz="1100">
              <a:latin typeface="Arial"/>
              <a:ea typeface="Arial"/>
              <a:cs typeface="Arial"/>
              <a:sym typeface="Arial"/>
            </a:endParaRPr>
          </a:p>
          <a:p>
            <a:pPr indent="0" lvl="0" marL="914400" rtl="0" algn="l">
              <a:lnSpc>
                <a:spcPct val="115000"/>
              </a:lnSpc>
              <a:spcBef>
                <a:spcPts val="1200"/>
              </a:spcBef>
              <a:spcAft>
                <a:spcPts val="0"/>
              </a:spcAft>
              <a:buSzPts val="1400"/>
              <a:buNone/>
            </a:pPr>
            <a:r>
              <a:t/>
            </a:r>
            <a:endParaRPr sz="1100">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200" name="Google Shape;200;p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7" name="Google Shape;207;p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300"/>
              </a:spcBef>
              <a:spcAft>
                <a:spcPts val="0"/>
              </a:spcAft>
              <a:buClr>
                <a:schemeClr val="dk1"/>
              </a:buClr>
              <a:buSzPts val="1100"/>
              <a:buFont typeface="Arial"/>
              <a:buNone/>
            </a:pPr>
            <a:r>
              <a:rPr lang="en-US" sz="1100">
                <a:solidFill>
                  <a:srgbClr val="002F3B"/>
                </a:solidFill>
                <a:latin typeface="Verdana"/>
                <a:ea typeface="Verdana"/>
                <a:cs typeface="Verdana"/>
                <a:sym typeface="Verdana"/>
              </a:rPr>
              <a:t>Review the learning outcomes and success criteria with students so they understand what the intended learning is and what it looks like when they’ve achieved it.</a:t>
            </a:r>
            <a:endParaRPr/>
          </a:p>
          <a:p>
            <a:pPr indent="0" lvl="0" marL="0" rtl="0" algn="l">
              <a:lnSpc>
                <a:spcPct val="100000"/>
              </a:lnSpc>
              <a:spcBef>
                <a:spcPts val="1200"/>
              </a:spcBef>
              <a:spcAft>
                <a:spcPts val="0"/>
              </a:spcAft>
              <a:buSzPts val="1400"/>
              <a:buNone/>
            </a:pPr>
            <a:r>
              <a:t/>
            </a:r>
            <a:endParaRPr/>
          </a:p>
        </p:txBody>
      </p:sp>
      <p:sp>
        <p:nvSpPr>
          <p:cNvPr id="208" name="Google Shape;208;p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7" name="Google Shape;217;p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SzPts val="1400"/>
              <a:buNone/>
            </a:pPr>
            <a:r>
              <a:rPr lang="en-US" sz="1100">
                <a:latin typeface="Arial"/>
                <a:ea typeface="Arial"/>
                <a:cs typeface="Arial"/>
                <a:sym typeface="Arial"/>
              </a:rPr>
              <a:t>Facilitate a discussion by introducing the hand game. What it is and provide some information from the background section of the lesson plan. </a:t>
            </a:r>
            <a:endParaRPr sz="1100">
              <a:latin typeface="Arial"/>
              <a:ea typeface="Arial"/>
              <a:cs typeface="Arial"/>
              <a:sym typeface="Arial"/>
            </a:endParaRPr>
          </a:p>
          <a:p>
            <a:pPr indent="0" lvl="0" marL="914400" rtl="0" algn="l">
              <a:lnSpc>
                <a:spcPct val="115000"/>
              </a:lnSpc>
              <a:spcBef>
                <a:spcPts val="1200"/>
              </a:spcBef>
              <a:spcAft>
                <a:spcPts val="0"/>
              </a:spcAft>
              <a:buSzPts val="1400"/>
              <a:buNone/>
            </a:pPr>
            <a:r>
              <a:t/>
            </a:r>
            <a:endParaRPr sz="1100">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218" name="Google Shape;218;p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7" name="Google Shape;227;p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Introduce the Hand Game as a special guessing game that Native kids have played for a very long time.</a:t>
            </a:r>
            <a:endParaRPr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latin typeface="Arial"/>
                <a:ea typeface="Arial"/>
                <a:cs typeface="Arial"/>
                <a:sym typeface="Arial"/>
              </a:rPr>
              <a:t>Show video of a Tribal member talking about the game</a:t>
            </a:r>
            <a:endParaRPr sz="1100">
              <a:latin typeface="Arial"/>
              <a:ea typeface="Arial"/>
              <a:cs typeface="Arial"/>
              <a:sym typeface="Arial"/>
            </a:endParaRPr>
          </a:p>
          <a:p>
            <a:pPr indent="-298450" lvl="1" marL="914400" rtl="0" algn="l">
              <a:lnSpc>
                <a:spcPct val="115000"/>
              </a:lnSpc>
              <a:spcBef>
                <a:spcPts val="0"/>
              </a:spcBef>
              <a:spcAft>
                <a:spcPts val="0"/>
              </a:spcAft>
              <a:buSzPts val="1100"/>
              <a:buFont typeface="Arial"/>
              <a:buChar char="○"/>
            </a:pPr>
            <a:r>
              <a:rPr lang="en-US" sz="1100" u="sng">
                <a:solidFill>
                  <a:schemeClr val="hlink"/>
                </a:solidFill>
                <a:latin typeface="Arial"/>
                <a:ea typeface="Arial"/>
                <a:cs typeface="Arial"/>
                <a:sym typeface="Arial"/>
                <a:hlinkClick r:id="rId2"/>
              </a:rPr>
              <a:t>https://www.youtube.com/watch?v=Nga2DRzvuh4</a:t>
            </a:r>
            <a:r>
              <a:rPr lang="en-US" sz="1100">
                <a:latin typeface="Arial"/>
                <a:ea typeface="Arial"/>
                <a:cs typeface="Arial"/>
                <a:sym typeface="Arial"/>
              </a:rPr>
              <a:t> </a:t>
            </a:r>
            <a:endParaRPr sz="1100">
              <a:latin typeface="Arial"/>
              <a:ea typeface="Arial"/>
              <a:cs typeface="Arial"/>
              <a:sym typeface="Arial"/>
            </a:endParaRPr>
          </a:p>
          <a:p>
            <a:pPr indent="0" lvl="0" marL="0" rtl="0" algn="l">
              <a:lnSpc>
                <a:spcPct val="100000"/>
              </a:lnSpc>
              <a:spcBef>
                <a:spcPts val="1200"/>
              </a:spcBef>
              <a:spcAft>
                <a:spcPts val="0"/>
              </a:spcAft>
              <a:buSzPts val="1400"/>
              <a:buNone/>
            </a:pPr>
            <a:r>
              <a:t/>
            </a:r>
            <a:endParaRPr sz="1200"/>
          </a:p>
        </p:txBody>
      </p:sp>
      <p:sp>
        <p:nvSpPr>
          <p:cNvPr id="228" name="Google Shape;228;p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5" name="Google Shape;235;p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Teach the Game </a:t>
            </a:r>
            <a:endParaRPr b="1"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Explain the basic rules: This will be a simplified game format</a:t>
            </a:r>
            <a:endParaRPr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latin typeface="Arial"/>
                <a:ea typeface="Arial"/>
                <a:cs typeface="Arial"/>
                <a:sym typeface="Arial"/>
              </a:rPr>
              <a:t>One team, “The Hiders,” hides a small object, “the bones” (e.g., a bead, a token or a coin) in their hands.</a:t>
            </a:r>
            <a:endParaRPr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latin typeface="Arial"/>
                <a:ea typeface="Arial"/>
                <a:cs typeface="Arial"/>
                <a:sym typeface="Arial"/>
              </a:rPr>
              <a:t>The other team, “The guessers,” guesses which hand it’s in, left hand or right hand.</a:t>
            </a:r>
            <a:endParaRPr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latin typeface="Arial"/>
                <a:ea typeface="Arial"/>
                <a:cs typeface="Arial"/>
                <a:sym typeface="Arial"/>
              </a:rPr>
              <a:t>The team with the best guesses wins the round.</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You may also demonstrate the hand gestures and respectful guessing (the video presents some examples)</a:t>
            </a:r>
            <a:endParaRPr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latin typeface="Arial"/>
                <a:ea typeface="Arial"/>
                <a:cs typeface="Arial"/>
                <a:sym typeface="Arial"/>
              </a:rPr>
              <a:t>Members of the team “The hiders” may sing and clap to distract the other team “The guessers”</a:t>
            </a:r>
            <a:endParaRPr sz="1100">
              <a:latin typeface="Arial"/>
              <a:ea typeface="Arial"/>
              <a:cs typeface="Arial"/>
              <a:sym typeface="Arial"/>
            </a:endParaRPr>
          </a:p>
          <a:p>
            <a:pPr indent="0" lvl="0" marL="0" rtl="0" algn="l">
              <a:lnSpc>
                <a:spcPct val="100000"/>
              </a:lnSpc>
              <a:spcBef>
                <a:spcPts val="0"/>
              </a:spcBef>
              <a:spcAft>
                <a:spcPts val="0"/>
              </a:spcAft>
              <a:buSzPts val="1400"/>
              <a:buNone/>
            </a:pPr>
            <a:r>
              <a:t/>
            </a:r>
            <a:endParaRPr sz="1200"/>
          </a:p>
        </p:txBody>
      </p:sp>
      <p:sp>
        <p:nvSpPr>
          <p:cNvPr id="236" name="Google Shape;236;p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Practice Round </a:t>
            </a:r>
            <a:endParaRPr b="1"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Play one round as a whole group.</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Focus on modeling turn-taking and respectful responses.</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rPr b="1" lang="en-US" sz="1100">
                <a:latin typeface="Arial"/>
                <a:ea typeface="Arial"/>
                <a:cs typeface="Arial"/>
                <a:sym typeface="Arial"/>
              </a:rPr>
              <a:t>Small Group Play </a:t>
            </a:r>
            <a:endParaRPr b="1"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Divide into small teams (3–4 students per group).</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Play several rounds. Rotate the roles of hiders and guessers.</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Encourage cheering, teamwork, and taking turns.</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t/>
            </a:r>
            <a:endParaRPr sz="1100">
              <a:latin typeface="Arial"/>
              <a:ea typeface="Arial"/>
              <a:cs typeface="Arial"/>
              <a:sym typeface="Arial"/>
            </a:endParaRPr>
          </a:p>
          <a:p>
            <a:pPr indent="0" lvl="0" marL="0" rtl="0" algn="l">
              <a:lnSpc>
                <a:spcPct val="100000"/>
              </a:lnSpc>
              <a:spcBef>
                <a:spcPts val="1200"/>
              </a:spcBef>
              <a:spcAft>
                <a:spcPts val="0"/>
              </a:spcAft>
              <a:buSzPts val="1400"/>
              <a:buNone/>
            </a:pPr>
            <a:r>
              <a:t/>
            </a:r>
            <a:endParaRPr sz="1100">
              <a:latin typeface="Arial"/>
              <a:ea typeface="Arial"/>
              <a:cs typeface="Arial"/>
              <a:sym typeface="Arial"/>
            </a:endParaRPr>
          </a:p>
        </p:txBody>
      </p:sp>
      <p:sp>
        <p:nvSpPr>
          <p:cNvPr id="243" name="Google Shape;243;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 Id="rId3"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jpg"/><Relationship Id="rId3"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 Id="rId3"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 Id="rId3"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 Id="rId3"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solidFill>
          <a:srgbClr val="FFFFFF"/>
        </a:solidFill>
      </p:bgPr>
    </p:bg>
    <p:spTree>
      <p:nvGrpSpPr>
        <p:cNvPr id="10" name="Shape 10"/>
        <p:cNvGrpSpPr/>
        <p:nvPr/>
      </p:nvGrpSpPr>
      <p:grpSpPr>
        <a:xfrm>
          <a:off x="0" y="0"/>
          <a:ext cx="0" cy="0"/>
          <a:chOff x="0" y="0"/>
          <a:chExt cx="0" cy="0"/>
        </a:xfrm>
      </p:grpSpPr>
      <p:pic>
        <p:nvPicPr>
          <p:cNvPr id="11" name="Google Shape;11;p2"/>
          <p:cNvPicPr preferRelativeResize="0"/>
          <p:nvPr/>
        </p:nvPicPr>
        <p:blipFill rotWithShape="1">
          <a:blip r:embed="rId2">
            <a:alphaModFix amt="85000"/>
          </a:blip>
          <a:srcRect b="0" l="33563" r="40777" t="0"/>
          <a:stretch/>
        </p:blipFill>
        <p:spPr>
          <a:xfrm flipH="1">
            <a:off x="0" y="-2"/>
            <a:ext cx="7047571" cy="13732510"/>
          </a:xfrm>
          <a:prstGeom prst="rect">
            <a:avLst/>
          </a:prstGeom>
          <a:noFill/>
          <a:ln>
            <a:noFill/>
          </a:ln>
        </p:spPr>
      </p:pic>
      <p:sp>
        <p:nvSpPr>
          <p:cNvPr id="12" name="Google Shape;12;p2"/>
          <p:cNvSpPr/>
          <p:nvPr/>
        </p:nvSpPr>
        <p:spPr>
          <a:xfrm flipH="1" rot="5400000">
            <a:off x="14918679" y="87556"/>
            <a:ext cx="1159728" cy="16908553"/>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 name="Google Shape;13;p2"/>
          <p:cNvSpPr txBox="1"/>
          <p:nvPr>
            <p:ph type="ctrTitle"/>
          </p:nvPr>
        </p:nvSpPr>
        <p:spPr>
          <a:xfrm>
            <a:off x="8303882" y="3771484"/>
            <a:ext cx="14355396" cy="295771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12000"/>
              <a:buFont typeface="Calibri"/>
              <a:buNone/>
              <a:defRPr b="1" i="0" sz="12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 name="Google Shape;14;p2"/>
          <p:cNvSpPr txBox="1"/>
          <p:nvPr>
            <p:ph idx="1" type="subTitle"/>
          </p:nvPr>
        </p:nvSpPr>
        <p:spPr>
          <a:xfrm>
            <a:off x="8286579" y="7978750"/>
            <a:ext cx="14261187" cy="112064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2000"/>
              </a:spcBef>
              <a:spcAft>
                <a:spcPts val="0"/>
              </a:spcAft>
              <a:buClr>
                <a:srgbClr val="FFFFFF"/>
              </a:buClr>
              <a:buSzPts val="4000"/>
              <a:buFont typeface="Arial"/>
              <a:buNone/>
              <a:defRPr b="1" i="0" sz="4000" u="none" cap="none" strike="noStrike">
                <a:solidFill>
                  <a:srgbClr val="FFFFFF"/>
                </a:solidFill>
                <a:latin typeface="Arial"/>
                <a:ea typeface="Arial"/>
                <a:cs typeface="Arial"/>
                <a:sym typeface="Arial"/>
              </a:defRPr>
            </a:lvl1pPr>
            <a:lvl2pPr lvl="1" marR="0" rtl="0" algn="ctr">
              <a:lnSpc>
                <a:spcPct val="90000"/>
              </a:lnSpc>
              <a:spcBef>
                <a:spcPts val="1000"/>
              </a:spcBef>
              <a:spcAft>
                <a:spcPts val="0"/>
              </a:spcAft>
              <a:buClr>
                <a:schemeClr val="dk1"/>
              </a:buClr>
              <a:buSzPts val="4000"/>
              <a:buFont typeface="Arial"/>
              <a:buNone/>
              <a:defRPr b="0" i="0" sz="4000" u="none" cap="none" strike="noStrike">
                <a:solidFill>
                  <a:schemeClr val="dk1"/>
                </a:solidFill>
                <a:latin typeface="Calibri"/>
                <a:ea typeface="Calibri"/>
                <a:cs typeface="Calibri"/>
                <a:sym typeface="Calibri"/>
              </a:defRPr>
            </a:lvl2pPr>
            <a:lvl3pPr lvl="2" marR="0" rtl="0" algn="ctr">
              <a:lnSpc>
                <a:spcPct val="90000"/>
              </a:lnSpc>
              <a:spcBef>
                <a:spcPts val="1000"/>
              </a:spcBef>
              <a:spcAft>
                <a:spcPts val="0"/>
              </a:spcAft>
              <a:buClr>
                <a:schemeClr val="dk1"/>
              </a:buClr>
              <a:buSzPts val="3600"/>
              <a:buFont typeface="Arial"/>
              <a:buNone/>
              <a:defRPr b="0" i="0" sz="3600" u="none" cap="none" strike="noStrike">
                <a:solidFill>
                  <a:schemeClr val="dk1"/>
                </a:solidFill>
                <a:latin typeface="Calibri"/>
                <a:ea typeface="Calibri"/>
                <a:cs typeface="Calibri"/>
                <a:sym typeface="Calibri"/>
              </a:defRPr>
            </a:lvl3pPr>
            <a:lvl4pPr lvl="3"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4pPr>
            <a:lvl5pPr lvl="4"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5pPr>
            <a:lvl6pPr lvl="5"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6pPr>
            <a:lvl7pPr lvl="6"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7pPr>
            <a:lvl8pPr lvl="7"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8pPr>
            <a:lvl9pPr lvl="8"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9pPr>
          </a:lstStyle>
          <a:p/>
        </p:txBody>
      </p:sp>
      <p:sp>
        <p:nvSpPr>
          <p:cNvPr id="15" name="Google Shape;15;p2"/>
          <p:cNvSpPr txBox="1"/>
          <p:nvPr>
            <p:ph idx="2" type="body"/>
          </p:nvPr>
        </p:nvSpPr>
        <p:spPr>
          <a:xfrm>
            <a:off x="20106271" y="1090718"/>
            <a:ext cx="3788229" cy="78999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2000"/>
              </a:spcBef>
              <a:spcAft>
                <a:spcPts val="0"/>
              </a:spcAft>
              <a:buClr>
                <a:schemeClr val="lt1"/>
              </a:buClr>
              <a:buSzPts val="3200"/>
              <a:buFont typeface="Arial"/>
              <a:buNone/>
              <a:defRPr b="1" i="0" sz="3200" u="none" cap="none" strike="noStrike">
                <a:solidFill>
                  <a:schemeClr val="lt1"/>
                </a:solidFill>
                <a:latin typeface="Arial"/>
                <a:ea typeface="Arial"/>
                <a:cs typeface="Arial"/>
                <a:sym typeface="Arial"/>
              </a:defRPr>
            </a:lvl1pPr>
            <a:lvl2pPr indent="-406400" lvl="1" marL="9144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2pPr>
            <a:lvl3pPr indent="-406400" lvl="2" marL="13716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3pPr>
            <a:lvl4pPr indent="-406400" lvl="3" marL="18288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4pPr>
            <a:lvl5pPr indent="-406400" lvl="4" marL="22860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5pPr>
            <a:lvl6pPr indent="-457200" lvl="5" marL="27432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6pPr>
            <a:lvl7pPr indent="-457200" lvl="6" marL="32004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7pPr>
            <a:lvl8pPr indent="-457200" lvl="7" marL="36576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8pPr>
            <a:lvl9pPr indent="-457200" lvl="8" marL="41148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9pPr>
          </a:lstStyle>
          <a:p/>
        </p:txBody>
      </p:sp>
      <p:sp>
        <p:nvSpPr>
          <p:cNvPr id="16" name="Google Shape;16;p2"/>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logo with text on it&#10;&#10;Description automatically generated" id="17" name="Google Shape;17;p2"/>
          <p:cNvPicPr preferRelativeResize="0"/>
          <p:nvPr/>
        </p:nvPicPr>
        <p:blipFill rotWithShape="1">
          <a:blip r:embed="rId3">
            <a:alphaModFix/>
          </a:blip>
          <a:srcRect b="0" l="0" r="0" t="0"/>
          <a:stretch/>
        </p:blipFill>
        <p:spPr>
          <a:xfrm>
            <a:off x="18709578" y="9631135"/>
            <a:ext cx="3596838" cy="2909207"/>
          </a:xfrm>
          <a:prstGeom prst="rect">
            <a:avLst/>
          </a:prstGeom>
          <a:noFill/>
          <a:ln>
            <a:noFill/>
          </a:ln>
        </p:spPr>
      </p:pic>
      <p:sp>
        <p:nvSpPr>
          <p:cNvPr id="18" name="Google Shape;18;p2"/>
          <p:cNvSpPr/>
          <p:nvPr/>
        </p:nvSpPr>
        <p:spPr>
          <a:xfrm flipH="1" rot="5400000">
            <a:off x="5883758" y="7961188"/>
            <a:ext cx="1159728" cy="116128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 name="Google Shape;19;p2"/>
          <p:cNvSpPr/>
          <p:nvPr/>
        </p:nvSpPr>
        <p:spPr>
          <a:xfrm flipH="1" rot="5400000">
            <a:off x="4974269" y="8214455"/>
            <a:ext cx="1159728" cy="666044"/>
          </a:xfrm>
          <a:prstGeom prst="rect">
            <a:avLst/>
          </a:prstGeom>
          <a:solidFill>
            <a:srgbClr val="49363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extLst>
    <p:ext uri="{DCECCB84-F9BA-43D5-87BE-67443E8EF086}">
      <p15:sldGuideLst>
        <p15:guide id="1" orient="horz" pos="2544">
          <p15:clr>
            <a:srgbClr val="A4A3A4"/>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cSld name="Content">
    <p:spTree>
      <p:nvGrpSpPr>
        <p:cNvPr id="86" name="Shape 86"/>
        <p:cNvGrpSpPr/>
        <p:nvPr/>
      </p:nvGrpSpPr>
      <p:grpSpPr>
        <a:xfrm>
          <a:off x="0" y="0"/>
          <a:ext cx="0" cy="0"/>
          <a:chOff x="0" y="0"/>
          <a:chExt cx="0" cy="0"/>
        </a:xfrm>
      </p:grpSpPr>
      <p:sp>
        <p:nvSpPr>
          <p:cNvPr id="87" name="Google Shape;87;p12"/>
          <p:cNvSpPr txBox="1"/>
          <p:nvPr>
            <p:ph idx="1" type="body"/>
          </p:nvPr>
        </p:nvSpPr>
        <p:spPr>
          <a:xfrm>
            <a:off x="2439989" y="4523874"/>
            <a:ext cx="19553737" cy="6952780"/>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84B46"/>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84B46"/>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84B46"/>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8" name="Google Shape;88;p12"/>
          <p:cNvSpPr txBox="1"/>
          <p:nvPr>
            <p:ph type="title"/>
          </p:nvPr>
        </p:nvSpPr>
        <p:spPr>
          <a:xfrm>
            <a:off x="2445488" y="1637414"/>
            <a:ext cx="16820707" cy="23391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9" name="Google Shape;89;p12"/>
          <p:cNvSpPr txBox="1"/>
          <p:nvPr>
            <p:ph idx="12" type="sldNum"/>
          </p:nvPr>
        </p:nvSpPr>
        <p:spPr>
          <a:xfrm>
            <a:off x="21899106" y="12294246"/>
            <a:ext cx="1602083"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ight Photo">
  <p:cSld name="Right Photo">
    <p:spTree>
      <p:nvGrpSpPr>
        <p:cNvPr id="90" name="Shape 90"/>
        <p:cNvGrpSpPr/>
        <p:nvPr/>
      </p:nvGrpSpPr>
      <p:grpSpPr>
        <a:xfrm>
          <a:off x="0" y="0"/>
          <a:ext cx="0" cy="0"/>
          <a:chOff x="0" y="0"/>
          <a:chExt cx="0" cy="0"/>
        </a:xfrm>
      </p:grpSpPr>
      <p:sp>
        <p:nvSpPr>
          <p:cNvPr id="91" name="Google Shape;91;p13"/>
          <p:cNvSpPr txBox="1"/>
          <p:nvPr>
            <p:ph idx="1" type="body"/>
          </p:nvPr>
        </p:nvSpPr>
        <p:spPr>
          <a:xfrm>
            <a:off x="13154880" y="3444949"/>
            <a:ext cx="9598794" cy="7527851"/>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10000"/>
              </a:lnSpc>
              <a:spcBef>
                <a:spcPts val="2000"/>
              </a:spcBef>
              <a:spcAft>
                <a:spcPts val="0"/>
              </a:spcAft>
              <a:buClr>
                <a:schemeClr val="accent2"/>
              </a:buClr>
              <a:buSzPts val="3600"/>
              <a:buFont typeface="Noto Sans Symbols"/>
              <a:buNone/>
              <a:defRPr b="0" i="0" sz="3600" u="none" cap="none" strike="noStrike">
                <a:solidFill>
                  <a:srgbClr val="493637"/>
                </a:solidFill>
                <a:latin typeface="Arial"/>
                <a:ea typeface="Arial"/>
                <a:cs typeface="Arial"/>
                <a:sym typeface="Arial"/>
              </a:defRPr>
            </a:lvl1pPr>
            <a:lvl2pPr indent="-228600" lvl="1" marL="914400" marR="0" rtl="0" algn="l">
              <a:lnSpc>
                <a:spcPct val="120000"/>
              </a:lnSpc>
              <a:spcBef>
                <a:spcPts val="1500"/>
              </a:spcBef>
              <a:spcAft>
                <a:spcPts val="0"/>
              </a:spcAft>
              <a:buClr>
                <a:schemeClr val="accent2"/>
              </a:buClr>
              <a:buSzPts val="4400"/>
              <a:buFont typeface="Noto Sans Symbols"/>
              <a:buNone/>
              <a:defRPr b="0" i="0" sz="4400" u="none" cap="none" strike="noStrike">
                <a:solidFill>
                  <a:schemeClr val="dk1"/>
                </a:solidFill>
                <a:latin typeface="Calibri"/>
                <a:ea typeface="Calibri"/>
                <a:cs typeface="Calibri"/>
                <a:sym typeface="Calibri"/>
              </a:defRPr>
            </a:lvl2pPr>
            <a:lvl3pPr indent="-228600" lvl="2" marL="1371600" marR="0" rtl="0" algn="l">
              <a:lnSpc>
                <a:spcPct val="120000"/>
              </a:lnSpc>
              <a:spcBef>
                <a:spcPts val="1500"/>
              </a:spcBef>
              <a:spcAft>
                <a:spcPts val="0"/>
              </a:spcAft>
              <a:buClr>
                <a:schemeClr val="accent2"/>
              </a:buClr>
              <a:buSzPts val="3600"/>
              <a:buFont typeface="Noto Sans Symbols"/>
              <a:buNone/>
              <a:defRPr b="0" i="0" sz="3600" u="none" cap="none" strike="noStrike">
                <a:solidFill>
                  <a:schemeClr val="dk1"/>
                </a:solidFill>
                <a:latin typeface="Calibri"/>
                <a:ea typeface="Calibri"/>
                <a:cs typeface="Calibri"/>
                <a:sym typeface="Calibri"/>
              </a:defRPr>
            </a:lvl3pPr>
            <a:lvl4pPr indent="-228600" lvl="3" marL="1828800" marR="0" rtl="0" algn="l">
              <a:lnSpc>
                <a:spcPct val="120000"/>
              </a:lnSpc>
              <a:spcBef>
                <a:spcPts val="1500"/>
              </a:spcBef>
              <a:spcAft>
                <a:spcPts val="0"/>
              </a:spcAft>
              <a:buClr>
                <a:schemeClr val="accent2"/>
              </a:buClr>
              <a:buSzPts val="3200"/>
              <a:buFont typeface="Noto Sans Symbols"/>
              <a:buNone/>
              <a:defRPr b="0" i="0" sz="3200" u="none" cap="none" strike="noStrike">
                <a:solidFill>
                  <a:schemeClr val="dk1"/>
                </a:solidFill>
                <a:latin typeface="Calibri"/>
                <a:ea typeface="Calibri"/>
                <a:cs typeface="Calibri"/>
                <a:sym typeface="Calibri"/>
              </a:defRPr>
            </a:lvl4pPr>
            <a:lvl5pPr indent="-228600" lvl="4" marL="2286000" marR="0" rtl="0" algn="l">
              <a:lnSpc>
                <a:spcPct val="120000"/>
              </a:lnSpc>
              <a:spcBef>
                <a:spcPts val="1500"/>
              </a:spcBef>
              <a:spcAft>
                <a:spcPts val="0"/>
              </a:spcAft>
              <a:buClr>
                <a:schemeClr val="accent2"/>
              </a:buClr>
              <a:buSzPts val="3200"/>
              <a:buFont typeface="Noto Sans Symbols"/>
              <a:buNone/>
              <a:defRPr b="0" i="0" sz="3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2" name="Google Shape;92;p13"/>
          <p:cNvSpPr txBox="1"/>
          <p:nvPr>
            <p:ph idx="2" type="body"/>
          </p:nvPr>
        </p:nvSpPr>
        <p:spPr>
          <a:xfrm>
            <a:off x="2439988" y="4523875"/>
            <a:ext cx="9259643" cy="6448925"/>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 name="Google Shape;93;p13"/>
          <p:cNvSpPr txBox="1"/>
          <p:nvPr>
            <p:ph type="title"/>
          </p:nvPr>
        </p:nvSpPr>
        <p:spPr>
          <a:xfrm>
            <a:off x="2439990" y="1708484"/>
            <a:ext cx="9617331"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94" name="Google Shape;94;p13"/>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ld Quote">
  <p:cSld name="1_Bold Quote">
    <p:spTree>
      <p:nvGrpSpPr>
        <p:cNvPr id="95" name="Shape 95"/>
        <p:cNvGrpSpPr/>
        <p:nvPr/>
      </p:nvGrpSpPr>
      <p:grpSpPr>
        <a:xfrm>
          <a:off x="0" y="0"/>
          <a:ext cx="0" cy="0"/>
          <a:chOff x="0" y="0"/>
          <a:chExt cx="0" cy="0"/>
        </a:xfrm>
      </p:grpSpPr>
      <p:sp>
        <p:nvSpPr>
          <p:cNvPr id="96" name="Google Shape;96;p14"/>
          <p:cNvSpPr/>
          <p:nvPr/>
        </p:nvSpPr>
        <p:spPr>
          <a:xfrm>
            <a:off x="17039095" y="469047"/>
            <a:ext cx="1683408" cy="12791747"/>
          </a:xfrm>
          <a:prstGeom prst="rect">
            <a:avLst/>
          </a:prstGeom>
          <a:solidFill>
            <a:schemeClr val="accent6">
              <a:alpha val="24313"/>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7" name="Google Shape;97;p14"/>
          <p:cNvSpPr txBox="1"/>
          <p:nvPr>
            <p:ph idx="1" type="body"/>
          </p:nvPr>
        </p:nvSpPr>
        <p:spPr>
          <a:xfrm>
            <a:off x="6081639" y="4769542"/>
            <a:ext cx="8806017" cy="57752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50000"/>
              </a:lnSpc>
              <a:spcBef>
                <a:spcPts val="1500"/>
              </a:spcBef>
              <a:spcAft>
                <a:spcPts val="0"/>
              </a:spcAft>
              <a:buClr>
                <a:schemeClr val="accent1"/>
              </a:buClr>
              <a:buSzPts val="4800"/>
              <a:buFont typeface="Noto Sans Symbols"/>
              <a:buNone/>
              <a:defRPr b="0" i="0" sz="4800" u="none" cap="none" strike="noStrike">
                <a:solidFill>
                  <a:srgbClr val="493637"/>
                </a:solidFill>
                <a:latin typeface="Calibri"/>
                <a:ea typeface="Calibri"/>
                <a:cs typeface="Calibri"/>
                <a:sym typeface="Calibri"/>
              </a:defRPr>
            </a:lvl1pPr>
            <a:lvl2pPr indent="-228600" lvl="1" marL="914400" marR="0" rtl="0" algn="l">
              <a:lnSpc>
                <a:spcPct val="120000"/>
              </a:lnSpc>
              <a:spcBef>
                <a:spcPts val="1500"/>
              </a:spcBef>
              <a:spcAft>
                <a:spcPts val="0"/>
              </a:spcAft>
              <a:buClr>
                <a:schemeClr val="accent1"/>
              </a:buClr>
              <a:buSzPts val="4400"/>
              <a:buFont typeface="Noto Sans Symbols"/>
              <a:buNone/>
              <a:defRPr b="0" i="0" sz="4400" u="none" cap="none" strike="noStrike">
                <a:solidFill>
                  <a:schemeClr val="dk1"/>
                </a:solidFill>
                <a:latin typeface="Calibri"/>
                <a:ea typeface="Calibri"/>
                <a:cs typeface="Calibri"/>
                <a:sym typeface="Calibri"/>
              </a:defRPr>
            </a:lvl2pPr>
            <a:lvl3pPr indent="-228600" lvl="2" marL="1371600" marR="0" rtl="0" algn="l">
              <a:lnSpc>
                <a:spcPct val="120000"/>
              </a:lnSpc>
              <a:spcBef>
                <a:spcPts val="1500"/>
              </a:spcBef>
              <a:spcAft>
                <a:spcPts val="0"/>
              </a:spcAft>
              <a:buClr>
                <a:schemeClr val="accent1"/>
              </a:buClr>
              <a:buSzPts val="3600"/>
              <a:buFont typeface="Noto Sans Symbols"/>
              <a:buNone/>
              <a:defRPr b="0" i="0" sz="3600" u="none" cap="none" strike="noStrike">
                <a:solidFill>
                  <a:schemeClr val="dk1"/>
                </a:solidFill>
                <a:latin typeface="Calibri"/>
                <a:ea typeface="Calibri"/>
                <a:cs typeface="Calibri"/>
                <a:sym typeface="Calibri"/>
              </a:defRPr>
            </a:lvl3pPr>
            <a:lvl4pPr indent="-228600" lvl="3" marL="1828800" marR="0" rtl="0" algn="l">
              <a:lnSpc>
                <a:spcPct val="120000"/>
              </a:lnSpc>
              <a:spcBef>
                <a:spcPts val="1500"/>
              </a:spcBef>
              <a:spcAft>
                <a:spcPts val="0"/>
              </a:spcAft>
              <a:buClr>
                <a:schemeClr val="accent1"/>
              </a:buClr>
              <a:buSzPts val="2800"/>
              <a:buFont typeface="Noto Sans Symbols"/>
              <a:buNone/>
              <a:defRPr b="0" i="0" sz="2800" u="none" cap="none" strike="noStrike">
                <a:solidFill>
                  <a:schemeClr val="dk1"/>
                </a:solidFill>
                <a:latin typeface="Calibri"/>
                <a:ea typeface="Calibri"/>
                <a:cs typeface="Calibri"/>
                <a:sym typeface="Calibri"/>
              </a:defRPr>
            </a:lvl4pPr>
            <a:lvl5pPr indent="-228600" lvl="4" marL="2286000" marR="0" rtl="0" algn="l">
              <a:lnSpc>
                <a:spcPct val="120000"/>
              </a:lnSpc>
              <a:spcBef>
                <a:spcPts val="1500"/>
              </a:spcBef>
              <a:spcAft>
                <a:spcPts val="0"/>
              </a:spcAft>
              <a:buClr>
                <a:schemeClr val="accent1"/>
              </a:buClr>
              <a:buSzPts val="2800"/>
              <a:buFont typeface="Noto Sans Symbols"/>
              <a:buNone/>
              <a:defRPr b="0" i="0" sz="2800" u="none" cap="none" strike="noStrike">
                <a:solidFill>
                  <a:schemeClr val="dk1"/>
                </a:solidFill>
                <a:latin typeface="Calibri"/>
                <a:ea typeface="Calibri"/>
                <a:cs typeface="Calibri"/>
                <a:sym typeface="Calibri"/>
              </a:defRPr>
            </a:lvl5pPr>
            <a:lvl6pPr indent="-482600" lvl="5" marL="27432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6pPr>
            <a:lvl7pPr indent="-482600" lvl="6" marL="32004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7pPr>
            <a:lvl8pPr indent="-482600" lvl="7" marL="36576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8pPr>
            <a:lvl9pPr indent="-482600" lvl="8" marL="41148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9pPr>
          </a:lstStyle>
          <a:p/>
        </p:txBody>
      </p:sp>
      <p:sp>
        <p:nvSpPr>
          <p:cNvPr id="98" name="Google Shape;98;p14"/>
          <p:cNvSpPr txBox="1"/>
          <p:nvPr/>
        </p:nvSpPr>
        <p:spPr>
          <a:xfrm>
            <a:off x="1547296" y="2651901"/>
            <a:ext cx="4779818" cy="6247864"/>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0"/>
              <a:buFont typeface="Arial"/>
              <a:buNone/>
            </a:pPr>
            <a:r>
              <a:rPr b="1" i="0" lang="en-US" sz="40000" u="none" cap="none" strike="noStrike">
                <a:solidFill>
                  <a:schemeClr val="lt1"/>
                </a:solidFill>
                <a:latin typeface="Times New Roman"/>
                <a:ea typeface="Times New Roman"/>
                <a:cs typeface="Times New Roman"/>
                <a:sym typeface="Times New Roman"/>
              </a:rPr>
              <a:t>“</a:t>
            </a:r>
            <a:endParaRPr b="0" i="0" sz="1400" u="none" cap="none" strike="noStrike">
              <a:solidFill>
                <a:srgbClr val="000000"/>
              </a:solidFill>
              <a:latin typeface="Arial"/>
              <a:ea typeface="Arial"/>
              <a:cs typeface="Arial"/>
              <a:sym typeface="Arial"/>
            </a:endParaRPr>
          </a:p>
        </p:txBody>
      </p:sp>
      <p:sp>
        <p:nvSpPr>
          <p:cNvPr id="99" name="Google Shape;99;p14"/>
          <p:cNvSpPr txBox="1"/>
          <p:nvPr>
            <p:ph idx="2" type="body"/>
          </p:nvPr>
        </p:nvSpPr>
        <p:spPr>
          <a:xfrm>
            <a:off x="6072347" y="10788799"/>
            <a:ext cx="8856661" cy="82053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90000"/>
              </a:lnSpc>
              <a:spcBef>
                <a:spcPts val="1000"/>
              </a:spcBef>
              <a:spcAft>
                <a:spcPts val="0"/>
              </a:spcAft>
              <a:buClr>
                <a:srgbClr val="493637"/>
              </a:buClr>
              <a:buSzPts val="3600"/>
              <a:buFont typeface="Arial"/>
              <a:buNone/>
              <a:defRPr b="0" i="0" sz="3600" u="none" cap="none" strike="noStrike">
                <a:solidFill>
                  <a:srgbClr val="493637"/>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0" name="Google Shape;100;p14"/>
          <p:cNvSpPr txBox="1"/>
          <p:nvPr>
            <p:ph type="title"/>
          </p:nvPr>
        </p:nvSpPr>
        <p:spPr>
          <a:xfrm>
            <a:off x="2439990" y="1756610"/>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01" name="Google Shape;101;p14"/>
          <p:cNvSpPr/>
          <p:nvPr/>
        </p:nvSpPr>
        <p:spPr>
          <a:xfrm>
            <a:off x="16198646" y="466929"/>
            <a:ext cx="840971" cy="12780150"/>
          </a:xfrm>
          <a:prstGeom prst="rect">
            <a:avLst/>
          </a:prstGeom>
          <a:solidFill>
            <a:schemeClr val="lt1">
              <a:alpha val="14509"/>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2" name="Google Shape;102;p14"/>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03" name="Google Shape;103;p14"/>
          <p:cNvSpPr/>
          <p:nvPr>
            <p:ph idx="3" type="pic"/>
          </p:nvPr>
        </p:nvSpPr>
        <p:spPr>
          <a:xfrm>
            <a:off x="16650586" y="4721225"/>
            <a:ext cx="6230052" cy="5783263"/>
          </a:xfrm>
          <a:prstGeom prst="rect">
            <a:avLst/>
          </a:prstGeom>
          <a:no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oter Only">
  <p:cSld name="Title and Footer Only">
    <p:spTree>
      <p:nvGrpSpPr>
        <p:cNvPr id="104" name="Shape 104"/>
        <p:cNvGrpSpPr/>
        <p:nvPr/>
      </p:nvGrpSpPr>
      <p:grpSpPr>
        <a:xfrm>
          <a:off x="0" y="0"/>
          <a:ext cx="0" cy="0"/>
          <a:chOff x="0" y="0"/>
          <a:chExt cx="0" cy="0"/>
        </a:xfrm>
      </p:grpSpPr>
      <p:sp>
        <p:nvSpPr>
          <p:cNvPr id="105" name="Google Shape;105;p15"/>
          <p:cNvSpPr txBox="1"/>
          <p:nvPr>
            <p:ph type="title"/>
          </p:nvPr>
        </p:nvSpPr>
        <p:spPr>
          <a:xfrm>
            <a:off x="2439990" y="1744191"/>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06" name="Google Shape;106;p15"/>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oter Only" type="blank">
  <p:cSld name="BLANK">
    <p:spTree>
      <p:nvGrpSpPr>
        <p:cNvPr id="107" name="Shape 107"/>
        <p:cNvGrpSpPr/>
        <p:nvPr/>
      </p:nvGrpSpPr>
      <p:grpSpPr>
        <a:xfrm>
          <a:off x="0" y="0"/>
          <a:ext cx="0" cy="0"/>
          <a:chOff x="0" y="0"/>
          <a:chExt cx="0" cy="0"/>
        </a:xfrm>
      </p:grpSpPr>
      <p:sp>
        <p:nvSpPr>
          <p:cNvPr id="108" name="Google Shape;108;p16"/>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Closing">
  <p:cSld name="Thank You Closing">
    <p:spTree>
      <p:nvGrpSpPr>
        <p:cNvPr id="119" name="Shape 119"/>
        <p:cNvGrpSpPr/>
        <p:nvPr/>
      </p:nvGrpSpPr>
      <p:grpSpPr>
        <a:xfrm>
          <a:off x="0" y="0"/>
          <a:ext cx="0" cy="0"/>
          <a:chOff x="0" y="0"/>
          <a:chExt cx="0" cy="0"/>
        </a:xfrm>
      </p:grpSpPr>
      <p:pic>
        <p:nvPicPr>
          <p:cNvPr id="120" name="Google Shape;120;p18"/>
          <p:cNvPicPr preferRelativeResize="0"/>
          <p:nvPr/>
        </p:nvPicPr>
        <p:blipFill rotWithShape="1">
          <a:blip r:embed="rId2">
            <a:alphaModFix amt="85000"/>
          </a:blip>
          <a:srcRect b="0" l="36908" r="36907" t="0"/>
          <a:stretch/>
        </p:blipFill>
        <p:spPr>
          <a:xfrm>
            <a:off x="0" y="-1"/>
            <a:ext cx="7182861" cy="13716000"/>
          </a:xfrm>
          <a:prstGeom prst="rect">
            <a:avLst/>
          </a:prstGeom>
          <a:noFill/>
          <a:ln>
            <a:noFill/>
          </a:ln>
        </p:spPr>
      </p:pic>
      <p:sp>
        <p:nvSpPr>
          <p:cNvPr id="121" name="Google Shape;121;p18"/>
          <p:cNvSpPr/>
          <p:nvPr/>
        </p:nvSpPr>
        <p:spPr>
          <a:xfrm rot="-5400000">
            <a:off x="3250354" y="819543"/>
            <a:ext cx="1159728" cy="6727370"/>
          </a:xfrm>
          <a:prstGeom prst="rect">
            <a:avLst/>
          </a:prstGeom>
          <a:solidFill>
            <a:schemeClr val="accent1">
              <a:alpha val="51372"/>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2" name="Google Shape;122;p18"/>
          <p:cNvSpPr txBox="1"/>
          <p:nvPr>
            <p:ph idx="1" type="body"/>
          </p:nvPr>
        </p:nvSpPr>
        <p:spPr>
          <a:xfrm>
            <a:off x="8718472" y="7896491"/>
            <a:ext cx="9505535" cy="164689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000"/>
              </a:spcBef>
              <a:spcAft>
                <a:spcPts val="0"/>
              </a:spcAft>
              <a:buClr>
                <a:srgbClr val="493637"/>
              </a:buClr>
              <a:buSzPts val="3200"/>
              <a:buFont typeface="Arial"/>
              <a:buNone/>
              <a:defRPr b="0" i="0" sz="3200" u="none" cap="none" strike="noStrike">
                <a:solidFill>
                  <a:srgbClr val="493637"/>
                </a:solidFill>
                <a:latin typeface="Arial"/>
                <a:ea typeface="Arial"/>
                <a:cs typeface="Arial"/>
                <a:sym typeface="Arial"/>
              </a:defRPr>
            </a:lvl1pPr>
            <a:lvl2pPr indent="-228600" lvl="1" marL="914400" marR="0" rtl="0" algn="l">
              <a:lnSpc>
                <a:spcPct val="90000"/>
              </a:lnSpc>
              <a:spcBef>
                <a:spcPts val="1000"/>
              </a:spcBef>
              <a:spcAft>
                <a:spcPts val="0"/>
              </a:spcAft>
              <a:buClr>
                <a:srgbClr val="978888"/>
              </a:buClr>
              <a:buSzPts val="4000"/>
              <a:buFont typeface="Arial"/>
              <a:buNone/>
              <a:defRPr b="0" i="0" sz="4000" u="none" cap="none" strike="noStrike">
                <a:solidFill>
                  <a:srgbClr val="978888"/>
                </a:solidFill>
                <a:latin typeface="Calibri"/>
                <a:ea typeface="Calibri"/>
                <a:cs typeface="Calibri"/>
                <a:sym typeface="Calibri"/>
              </a:defRPr>
            </a:lvl2pPr>
            <a:lvl3pPr indent="-228600" lvl="2" marL="1371600" marR="0" rtl="0" algn="l">
              <a:lnSpc>
                <a:spcPct val="90000"/>
              </a:lnSpc>
              <a:spcBef>
                <a:spcPts val="1000"/>
              </a:spcBef>
              <a:spcAft>
                <a:spcPts val="0"/>
              </a:spcAft>
              <a:buClr>
                <a:srgbClr val="978888"/>
              </a:buClr>
              <a:buSzPts val="3600"/>
              <a:buFont typeface="Arial"/>
              <a:buNone/>
              <a:defRPr b="0" i="0" sz="3600" u="none" cap="none" strike="noStrike">
                <a:solidFill>
                  <a:srgbClr val="978888"/>
                </a:solidFill>
                <a:latin typeface="Calibri"/>
                <a:ea typeface="Calibri"/>
                <a:cs typeface="Calibri"/>
                <a:sym typeface="Calibri"/>
              </a:defRPr>
            </a:lvl3pPr>
            <a:lvl4pPr indent="-228600" lvl="3" marL="1828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4pPr>
            <a:lvl5pPr indent="-228600" lvl="4" marL="22860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5pPr>
            <a:lvl6pPr indent="-228600" lvl="5" marL="27432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6pPr>
            <a:lvl7pPr indent="-228600" lvl="6" marL="32004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7pPr>
            <a:lvl8pPr indent="-228600" lvl="7" marL="36576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8pPr>
            <a:lvl9pPr indent="-228600" lvl="8" marL="4114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9pPr>
          </a:lstStyle>
          <a:p/>
        </p:txBody>
      </p:sp>
      <p:sp>
        <p:nvSpPr>
          <p:cNvPr id="123" name="Google Shape;123;p18"/>
          <p:cNvSpPr txBox="1"/>
          <p:nvPr>
            <p:ph idx="2" type="body"/>
          </p:nvPr>
        </p:nvSpPr>
        <p:spPr>
          <a:xfrm>
            <a:off x="8718473" y="7013443"/>
            <a:ext cx="9480317" cy="76200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000"/>
              </a:spcBef>
              <a:spcAft>
                <a:spcPts val="0"/>
              </a:spcAft>
              <a:buClr>
                <a:schemeClr val="lt1"/>
              </a:buClr>
              <a:buSzPts val="3600"/>
              <a:buFont typeface="Arial"/>
              <a:buNone/>
              <a:defRPr b="1" i="0" sz="3600" u="none" cap="none" strike="noStrike">
                <a:solidFill>
                  <a:schemeClr val="lt1"/>
                </a:solidFill>
                <a:latin typeface="Arial"/>
                <a:ea typeface="Arial"/>
                <a:cs typeface="Arial"/>
                <a:sym typeface="Arial"/>
              </a:defRPr>
            </a:lvl1pPr>
            <a:lvl2pPr indent="-228600" lvl="1" marL="914400" marR="0" rtl="0" algn="l">
              <a:lnSpc>
                <a:spcPct val="90000"/>
              </a:lnSpc>
              <a:spcBef>
                <a:spcPts val="1000"/>
              </a:spcBef>
              <a:spcAft>
                <a:spcPts val="0"/>
              </a:spcAft>
              <a:buClr>
                <a:srgbClr val="978888"/>
              </a:buClr>
              <a:buSzPts val="4000"/>
              <a:buFont typeface="Arial"/>
              <a:buNone/>
              <a:defRPr b="0" i="0" sz="4000" u="none" cap="none" strike="noStrike">
                <a:solidFill>
                  <a:srgbClr val="978888"/>
                </a:solidFill>
                <a:latin typeface="Calibri"/>
                <a:ea typeface="Calibri"/>
                <a:cs typeface="Calibri"/>
                <a:sym typeface="Calibri"/>
              </a:defRPr>
            </a:lvl2pPr>
            <a:lvl3pPr indent="-228600" lvl="2" marL="1371600" marR="0" rtl="0" algn="l">
              <a:lnSpc>
                <a:spcPct val="90000"/>
              </a:lnSpc>
              <a:spcBef>
                <a:spcPts val="1000"/>
              </a:spcBef>
              <a:spcAft>
                <a:spcPts val="0"/>
              </a:spcAft>
              <a:buClr>
                <a:srgbClr val="978888"/>
              </a:buClr>
              <a:buSzPts val="3600"/>
              <a:buFont typeface="Arial"/>
              <a:buNone/>
              <a:defRPr b="0" i="0" sz="3600" u="none" cap="none" strike="noStrike">
                <a:solidFill>
                  <a:srgbClr val="978888"/>
                </a:solidFill>
                <a:latin typeface="Calibri"/>
                <a:ea typeface="Calibri"/>
                <a:cs typeface="Calibri"/>
                <a:sym typeface="Calibri"/>
              </a:defRPr>
            </a:lvl3pPr>
            <a:lvl4pPr indent="-228600" lvl="3" marL="1828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4pPr>
            <a:lvl5pPr indent="-228600" lvl="4" marL="22860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5pPr>
            <a:lvl6pPr indent="-228600" lvl="5" marL="27432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6pPr>
            <a:lvl7pPr indent="-228600" lvl="6" marL="32004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7pPr>
            <a:lvl8pPr indent="-228600" lvl="7" marL="36576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8pPr>
            <a:lvl9pPr indent="-228600" lvl="8" marL="4114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9pPr>
          </a:lstStyle>
          <a:p/>
        </p:txBody>
      </p:sp>
      <p:sp>
        <p:nvSpPr>
          <p:cNvPr id="124" name="Google Shape;124;p18"/>
          <p:cNvSpPr txBox="1"/>
          <p:nvPr>
            <p:ph type="title"/>
          </p:nvPr>
        </p:nvSpPr>
        <p:spPr>
          <a:xfrm>
            <a:off x="8608743" y="2854977"/>
            <a:ext cx="14741910" cy="3816229"/>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22000"/>
              <a:buFont typeface="Calibri"/>
              <a:buNone/>
              <a:defRPr b="0" i="0" sz="22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5" name="Google Shape;125;p18"/>
          <p:cNvSpPr/>
          <p:nvPr/>
        </p:nvSpPr>
        <p:spPr>
          <a:xfrm rot="-5400000">
            <a:off x="6023086" y="3602584"/>
            <a:ext cx="1159728" cy="116128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6" name="Google Shape;126;p18"/>
          <p:cNvSpPr/>
          <p:nvPr/>
        </p:nvSpPr>
        <p:spPr>
          <a:xfrm rot="-5400000">
            <a:off x="6929391" y="3855862"/>
            <a:ext cx="1159728" cy="654735"/>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logo with text on it&#10;&#10;Description automatically generated" id="127" name="Google Shape;127;p18"/>
          <p:cNvPicPr preferRelativeResize="0"/>
          <p:nvPr/>
        </p:nvPicPr>
        <p:blipFill rotWithShape="1">
          <a:blip r:embed="rId3">
            <a:alphaModFix/>
          </a:blip>
          <a:srcRect b="0" l="0" r="0" t="0"/>
          <a:stretch/>
        </p:blipFill>
        <p:spPr>
          <a:xfrm>
            <a:off x="18709578" y="9631135"/>
            <a:ext cx="3596838" cy="2909207"/>
          </a:xfrm>
          <a:prstGeom prst="rect">
            <a:avLst/>
          </a:prstGeom>
          <a:noFill/>
          <a:ln>
            <a:noFill/>
          </a:ln>
        </p:spPr>
      </p:pic>
      <p:sp>
        <p:nvSpPr>
          <p:cNvPr id="128" name="Google Shape;128;p18"/>
          <p:cNvSpPr/>
          <p:nvPr/>
        </p:nvSpPr>
        <p:spPr>
          <a:xfrm rot="-5400000">
            <a:off x="4861944" y="3605695"/>
            <a:ext cx="1159728" cy="1161288"/>
          </a:xfrm>
          <a:prstGeom prst="rect">
            <a:avLst/>
          </a:prstGeom>
          <a:solidFill>
            <a:schemeClr val="accent1">
              <a:alpha val="60392"/>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9" name="Google Shape;129;p18"/>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cSld name="Content">
    <p:spTree>
      <p:nvGrpSpPr>
        <p:cNvPr id="130" name="Shape 130"/>
        <p:cNvGrpSpPr/>
        <p:nvPr/>
      </p:nvGrpSpPr>
      <p:grpSpPr>
        <a:xfrm>
          <a:off x="0" y="0"/>
          <a:ext cx="0" cy="0"/>
          <a:chOff x="0" y="0"/>
          <a:chExt cx="0" cy="0"/>
        </a:xfrm>
      </p:grpSpPr>
      <p:sp>
        <p:nvSpPr>
          <p:cNvPr id="131" name="Google Shape;131;p19"/>
          <p:cNvSpPr txBox="1"/>
          <p:nvPr>
            <p:ph idx="1" type="body"/>
          </p:nvPr>
        </p:nvSpPr>
        <p:spPr>
          <a:xfrm>
            <a:off x="2439989" y="4523874"/>
            <a:ext cx="19553737" cy="6952780"/>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84B46"/>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84B46"/>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84B46"/>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2" name="Google Shape;132;p19"/>
          <p:cNvSpPr txBox="1"/>
          <p:nvPr>
            <p:ph type="title"/>
          </p:nvPr>
        </p:nvSpPr>
        <p:spPr>
          <a:xfrm>
            <a:off x="2445488" y="1637414"/>
            <a:ext cx="16820707" cy="23391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33" name="Google Shape;133;p19"/>
          <p:cNvSpPr txBox="1"/>
          <p:nvPr>
            <p:ph idx="12" type="sldNum"/>
          </p:nvPr>
        </p:nvSpPr>
        <p:spPr>
          <a:xfrm>
            <a:off x="21899106" y="12294246"/>
            <a:ext cx="1602083"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Subtitle">
  <p:cSld name="Content with Subtitle">
    <p:spTree>
      <p:nvGrpSpPr>
        <p:cNvPr id="134" name="Shape 134"/>
        <p:cNvGrpSpPr/>
        <p:nvPr/>
      </p:nvGrpSpPr>
      <p:grpSpPr>
        <a:xfrm>
          <a:off x="0" y="0"/>
          <a:ext cx="0" cy="0"/>
          <a:chOff x="0" y="0"/>
          <a:chExt cx="0" cy="0"/>
        </a:xfrm>
      </p:grpSpPr>
      <p:sp>
        <p:nvSpPr>
          <p:cNvPr id="135" name="Google Shape;135;p20"/>
          <p:cNvSpPr txBox="1"/>
          <p:nvPr>
            <p:ph idx="1" type="body"/>
          </p:nvPr>
        </p:nvSpPr>
        <p:spPr>
          <a:xfrm>
            <a:off x="2439987" y="4896013"/>
            <a:ext cx="19553739" cy="6472989"/>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84B46"/>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84B46"/>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84B46"/>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6" name="Google Shape;136;p20"/>
          <p:cNvSpPr txBox="1"/>
          <p:nvPr>
            <p:ph type="title"/>
          </p:nvPr>
        </p:nvSpPr>
        <p:spPr>
          <a:xfrm>
            <a:off x="2439990" y="1647487"/>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37" name="Google Shape;137;p20"/>
          <p:cNvSpPr txBox="1"/>
          <p:nvPr>
            <p:ph idx="2" type="body"/>
          </p:nvPr>
        </p:nvSpPr>
        <p:spPr>
          <a:xfrm>
            <a:off x="2454275" y="3904778"/>
            <a:ext cx="9306535"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138" name="Google Shape;138;p20"/>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Column Content">
  <p:cSld name="2-Column Content">
    <p:spTree>
      <p:nvGrpSpPr>
        <p:cNvPr id="139" name="Shape 139"/>
        <p:cNvGrpSpPr/>
        <p:nvPr/>
      </p:nvGrpSpPr>
      <p:grpSpPr>
        <a:xfrm>
          <a:off x="0" y="0"/>
          <a:ext cx="0" cy="0"/>
          <a:chOff x="0" y="0"/>
          <a:chExt cx="0" cy="0"/>
        </a:xfrm>
      </p:grpSpPr>
      <p:sp>
        <p:nvSpPr>
          <p:cNvPr id="140" name="Google Shape;140;p21"/>
          <p:cNvSpPr txBox="1"/>
          <p:nvPr>
            <p:ph idx="1" type="body"/>
          </p:nvPr>
        </p:nvSpPr>
        <p:spPr>
          <a:xfrm>
            <a:off x="2439988" y="4523874"/>
            <a:ext cx="19553738" cy="6930190"/>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1" name="Google Shape;141;p21"/>
          <p:cNvSpPr txBox="1"/>
          <p:nvPr>
            <p:ph type="title"/>
          </p:nvPr>
        </p:nvSpPr>
        <p:spPr>
          <a:xfrm>
            <a:off x="2439990" y="1732547"/>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2" name="Google Shape;142;p21"/>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Content">
  <p:cSld name="Comparison Content">
    <p:spTree>
      <p:nvGrpSpPr>
        <p:cNvPr id="143" name="Shape 143"/>
        <p:cNvGrpSpPr/>
        <p:nvPr/>
      </p:nvGrpSpPr>
      <p:grpSpPr>
        <a:xfrm>
          <a:off x="0" y="0"/>
          <a:ext cx="0" cy="0"/>
          <a:chOff x="0" y="0"/>
          <a:chExt cx="0" cy="0"/>
        </a:xfrm>
      </p:grpSpPr>
      <p:sp>
        <p:nvSpPr>
          <p:cNvPr id="144" name="Google Shape;144;p22"/>
          <p:cNvSpPr txBox="1"/>
          <p:nvPr>
            <p:ph idx="1" type="body"/>
          </p:nvPr>
        </p:nvSpPr>
        <p:spPr>
          <a:xfrm>
            <a:off x="2439988" y="4523873"/>
            <a:ext cx="9283089" cy="695476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0000"/>
              </a:lnSpc>
              <a:spcBef>
                <a:spcPts val="2000"/>
              </a:spcBef>
              <a:spcAft>
                <a:spcPts val="0"/>
              </a:spcAft>
              <a:buClr>
                <a:srgbClr val="493637"/>
              </a:buClr>
              <a:buSzPts val="3600"/>
              <a:buFont typeface="Arial"/>
              <a:buNone/>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5" name="Google Shape;145;p22"/>
          <p:cNvSpPr txBox="1"/>
          <p:nvPr>
            <p:ph idx="2" type="body"/>
          </p:nvPr>
        </p:nvSpPr>
        <p:spPr>
          <a:xfrm>
            <a:off x="12664099" y="4523873"/>
            <a:ext cx="9283089" cy="695476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0000"/>
              </a:lnSpc>
              <a:spcBef>
                <a:spcPts val="2000"/>
              </a:spcBef>
              <a:spcAft>
                <a:spcPts val="0"/>
              </a:spcAft>
              <a:buClr>
                <a:srgbClr val="493637"/>
              </a:buClr>
              <a:buSzPts val="3600"/>
              <a:buFont typeface="Arial"/>
              <a:buNone/>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6" name="Google Shape;146;p22"/>
          <p:cNvSpPr txBox="1"/>
          <p:nvPr>
            <p:ph type="title"/>
          </p:nvPr>
        </p:nvSpPr>
        <p:spPr>
          <a:xfrm>
            <a:off x="2439990" y="1756610"/>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7" name="Google Shape;147;p22"/>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Closing">
  <p:cSld name="Thank You Closing">
    <p:spTree>
      <p:nvGrpSpPr>
        <p:cNvPr id="20" name="Shape 20"/>
        <p:cNvGrpSpPr/>
        <p:nvPr/>
      </p:nvGrpSpPr>
      <p:grpSpPr>
        <a:xfrm>
          <a:off x="0" y="0"/>
          <a:ext cx="0" cy="0"/>
          <a:chOff x="0" y="0"/>
          <a:chExt cx="0" cy="0"/>
        </a:xfrm>
      </p:grpSpPr>
      <p:pic>
        <p:nvPicPr>
          <p:cNvPr id="21" name="Google Shape;21;p3"/>
          <p:cNvPicPr preferRelativeResize="0"/>
          <p:nvPr/>
        </p:nvPicPr>
        <p:blipFill rotWithShape="1">
          <a:blip r:embed="rId2">
            <a:alphaModFix amt="85000"/>
          </a:blip>
          <a:srcRect b="0" l="36908" r="36907" t="0"/>
          <a:stretch/>
        </p:blipFill>
        <p:spPr>
          <a:xfrm>
            <a:off x="0" y="-1"/>
            <a:ext cx="7182861" cy="13716000"/>
          </a:xfrm>
          <a:prstGeom prst="rect">
            <a:avLst/>
          </a:prstGeom>
          <a:noFill/>
          <a:ln>
            <a:noFill/>
          </a:ln>
        </p:spPr>
      </p:pic>
      <p:sp>
        <p:nvSpPr>
          <p:cNvPr id="22" name="Google Shape;22;p3"/>
          <p:cNvSpPr/>
          <p:nvPr/>
        </p:nvSpPr>
        <p:spPr>
          <a:xfrm rot="-5400000">
            <a:off x="3250354" y="819543"/>
            <a:ext cx="1159728" cy="6727370"/>
          </a:xfrm>
          <a:prstGeom prst="rect">
            <a:avLst/>
          </a:prstGeom>
          <a:solidFill>
            <a:schemeClr val="accent1">
              <a:alpha val="51372"/>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3" name="Google Shape;23;p3"/>
          <p:cNvSpPr txBox="1"/>
          <p:nvPr>
            <p:ph idx="1" type="body"/>
          </p:nvPr>
        </p:nvSpPr>
        <p:spPr>
          <a:xfrm>
            <a:off x="8718472" y="7896491"/>
            <a:ext cx="9505535" cy="164689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000"/>
              </a:spcBef>
              <a:spcAft>
                <a:spcPts val="0"/>
              </a:spcAft>
              <a:buClr>
                <a:srgbClr val="493637"/>
              </a:buClr>
              <a:buSzPts val="3200"/>
              <a:buFont typeface="Arial"/>
              <a:buNone/>
              <a:defRPr b="0" i="0" sz="3200" u="none" cap="none" strike="noStrike">
                <a:solidFill>
                  <a:srgbClr val="493637"/>
                </a:solidFill>
                <a:latin typeface="Arial"/>
                <a:ea typeface="Arial"/>
                <a:cs typeface="Arial"/>
                <a:sym typeface="Arial"/>
              </a:defRPr>
            </a:lvl1pPr>
            <a:lvl2pPr indent="-228600" lvl="1" marL="914400" marR="0" rtl="0" algn="l">
              <a:lnSpc>
                <a:spcPct val="90000"/>
              </a:lnSpc>
              <a:spcBef>
                <a:spcPts val="1000"/>
              </a:spcBef>
              <a:spcAft>
                <a:spcPts val="0"/>
              </a:spcAft>
              <a:buClr>
                <a:srgbClr val="978888"/>
              </a:buClr>
              <a:buSzPts val="4000"/>
              <a:buFont typeface="Arial"/>
              <a:buNone/>
              <a:defRPr b="0" i="0" sz="4000" u="none" cap="none" strike="noStrike">
                <a:solidFill>
                  <a:srgbClr val="978888"/>
                </a:solidFill>
                <a:latin typeface="Calibri"/>
                <a:ea typeface="Calibri"/>
                <a:cs typeface="Calibri"/>
                <a:sym typeface="Calibri"/>
              </a:defRPr>
            </a:lvl2pPr>
            <a:lvl3pPr indent="-228600" lvl="2" marL="1371600" marR="0" rtl="0" algn="l">
              <a:lnSpc>
                <a:spcPct val="90000"/>
              </a:lnSpc>
              <a:spcBef>
                <a:spcPts val="1000"/>
              </a:spcBef>
              <a:spcAft>
                <a:spcPts val="0"/>
              </a:spcAft>
              <a:buClr>
                <a:srgbClr val="978888"/>
              </a:buClr>
              <a:buSzPts val="3600"/>
              <a:buFont typeface="Arial"/>
              <a:buNone/>
              <a:defRPr b="0" i="0" sz="3600" u="none" cap="none" strike="noStrike">
                <a:solidFill>
                  <a:srgbClr val="978888"/>
                </a:solidFill>
                <a:latin typeface="Calibri"/>
                <a:ea typeface="Calibri"/>
                <a:cs typeface="Calibri"/>
                <a:sym typeface="Calibri"/>
              </a:defRPr>
            </a:lvl3pPr>
            <a:lvl4pPr indent="-228600" lvl="3" marL="1828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4pPr>
            <a:lvl5pPr indent="-228600" lvl="4" marL="22860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5pPr>
            <a:lvl6pPr indent="-228600" lvl="5" marL="27432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6pPr>
            <a:lvl7pPr indent="-228600" lvl="6" marL="32004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7pPr>
            <a:lvl8pPr indent="-228600" lvl="7" marL="36576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8pPr>
            <a:lvl9pPr indent="-228600" lvl="8" marL="4114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9pPr>
          </a:lstStyle>
          <a:p/>
        </p:txBody>
      </p:sp>
      <p:sp>
        <p:nvSpPr>
          <p:cNvPr id="24" name="Google Shape;24;p3"/>
          <p:cNvSpPr txBox="1"/>
          <p:nvPr>
            <p:ph idx="2" type="body"/>
          </p:nvPr>
        </p:nvSpPr>
        <p:spPr>
          <a:xfrm>
            <a:off x="8718473" y="7013443"/>
            <a:ext cx="9480317" cy="76200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000"/>
              </a:spcBef>
              <a:spcAft>
                <a:spcPts val="0"/>
              </a:spcAft>
              <a:buClr>
                <a:schemeClr val="lt1"/>
              </a:buClr>
              <a:buSzPts val="3600"/>
              <a:buFont typeface="Arial"/>
              <a:buNone/>
              <a:defRPr b="1" i="0" sz="3600" u="none" cap="none" strike="noStrike">
                <a:solidFill>
                  <a:schemeClr val="lt1"/>
                </a:solidFill>
                <a:latin typeface="Arial"/>
                <a:ea typeface="Arial"/>
                <a:cs typeface="Arial"/>
                <a:sym typeface="Arial"/>
              </a:defRPr>
            </a:lvl1pPr>
            <a:lvl2pPr indent="-228600" lvl="1" marL="914400" marR="0" rtl="0" algn="l">
              <a:lnSpc>
                <a:spcPct val="90000"/>
              </a:lnSpc>
              <a:spcBef>
                <a:spcPts val="1000"/>
              </a:spcBef>
              <a:spcAft>
                <a:spcPts val="0"/>
              </a:spcAft>
              <a:buClr>
                <a:srgbClr val="978888"/>
              </a:buClr>
              <a:buSzPts val="4000"/>
              <a:buFont typeface="Arial"/>
              <a:buNone/>
              <a:defRPr b="0" i="0" sz="4000" u="none" cap="none" strike="noStrike">
                <a:solidFill>
                  <a:srgbClr val="978888"/>
                </a:solidFill>
                <a:latin typeface="Calibri"/>
                <a:ea typeface="Calibri"/>
                <a:cs typeface="Calibri"/>
                <a:sym typeface="Calibri"/>
              </a:defRPr>
            </a:lvl2pPr>
            <a:lvl3pPr indent="-228600" lvl="2" marL="1371600" marR="0" rtl="0" algn="l">
              <a:lnSpc>
                <a:spcPct val="90000"/>
              </a:lnSpc>
              <a:spcBef>
                <a:spcPts val="1000"/>
              </a:spcBef>
              <a:spcAft>
                <a:spcPts val="0"/>
              </a:spcAft>
              <a:buClr>
                <a:srgbClr val="978888"/>
              </a:buClr>
              <a:buSzPts val="3600"/>
              <a:buFont typeface="Arial"/>
              <a:buNone/>
              <a:defRPr b="0" i="0" sz="3600" u="none" cap="none" strike="noStrike">
                <a:solidFill>
                  <a:srgbClr val="978888"/>
                </a:solidFill>
                <a:latin typeface="Calibri"/>
                <a:ea typeface="Calibri"/>
                <a:cs typeface="Calibri"/>
                <a:sym typeface="Calibri"/>
              </a:defRPr>
            </a:lvl3pPr>
            <a:lvl4pPr indent="-228600" lvl="3" marL="1828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4pPr>
            <a:lvl5pPr indent="-228600" lvl="4" marL="22860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5pPr>
            <a:lvl6pPr indent="-228600" lvl="5" marL="27432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6pPr>
            <a:lvl7pPr indent="-228600" lvl="6" marL="32004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7pPr>
            <a:lvl8pPr indent="-228600" lvl="7" marL="36576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8pPr>
            <a:lvl9pPr indent="-228600" lvl="8" marL="4114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9pPr>
          </a:lstStyle>
          <a:p/>
        </p:txBody>
      </p:sp>
      <p:sp>
        <p:nvSpPr>
          <p:cNvPr id="25" name="Google Shape;25;p3"/>
          <p:cNvSpPr txBox="1"/>
          <p:nvPr>
            <p:ph type="title"/>
          </p:nvPr>
        </p:nvSpPr>
        <p:spPr>
          <a:xfrm>
            <a:off x="8608743" y="2735811"/>
            <a:ext cx="14741910" cy="3816229"/>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22000"/>
              <a:buFont typeface="Calibri"/>
              <a:buNone/>
              <a:defRPr b="0" i="0" sz="22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6" name="Google Shape;26;p3"/>
          <p:cNvSpPr/>
          <p:nvPr/>
        </p:nvSpPr>
        <p:spPr>
          <a:xfrm rot="-5400000">
            <a:off x="6023086" y="3602584"/>
            <a:ext cx="1159728" cy="116128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7" name="Google Shape;27;p3"/>
          <p:cNvSpPr/>
          <p:nvPr/>
        </p:nvSpPr>
        <p:spPr>
          <a:xfrm rot="-5400000">
            <a:off x="6929391" y="3855862"/>
            <a:ext cx="1159728" cy="654735"/>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logo with text on it&#10;&#10;Description automatically generated" id="28" name="Google Shape;28;p3"/>
          <p:cNvPicPr preferRelativeResize="0"/>
          <p:nvPr/>
        </p:nvPicPr>
        <p:blipFill rotWithShape="1">
          <a:blip r:embed="rId3">
            <a:alphaModFix/>
          </a:blip>
          <a:srcRect b="0" l="0" r="0" t="0"/>
          <a:stretch/>
        </p:blipFill>
        <p:spPr>
          <a:xfrm>
            <a:off x="18709578" y="9631135"/>
            <a:ext cx="3596838" cy="2909207"/>
          </a:xfrm>
          <a:prstGeom prst="rect">
            <a:avLst/>
          </a:prstGeom>
          <a:noFill/>
          <a:ln>
            <a:noFill/>
          </a:ln>
        </p:spPr>
      </p:pic>
      <p:sp>
        <p:nvSpPr>
          <p:cNvPr id="29" name="Google Shape;29;p3"/>
          <p:cNvSpPr/>
          <p:nvPr/>
        </p:nvSpPr>
        <p:spPr>
          <a:xfrm rot="-5400000">
            <a:off x="4861944" y="3605695"/>
            <a:ext cx="1159728" cy="1161288"/>
          </a:xfrm>
          <a:prstGeom prst="rect">
            <a:avLst/>
          </a:prstGeom>
          <a:solidFill>
            <a:schemeClr val="accent1">
              <a:alpha val="60392"/>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0" name="Google Shape;30;p3"/>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Content with Subtitles">
  <p:cSld name="Comparison Content with Subtitles">
    <p:spTree>
      <p:nvGrpSpPr>
        <p:cNvPr id="148" name="Shape 148"/>
        <p:cNvGrpSpPr/>
        <p:nvPr/>
      </p:nvGrpSpPr>
      <p:grpSpPr>
        <a:xfrm>
          <a:off x="0" y="0"/>
          <a:ext cx="0" cy="0"/>
          <a:chOff x="0" y="0"/>
          <a:chExt cx="0" cy="0"/>
        </a:xfrm>
      </p:grpSpPr>
      <p:sp>
        <p:nvSpPr>
          <p:cNvPr id="149" name="Google Shape;149;p23"/>
          <p:cNvSpPr txBox="1"/>
          <p:nvPr>
            <p:ph idx="1" type="body"/>
          </p:nvPr>
        </p:nvSpPr>
        <p:spPr>
          <a:xfrm>
            <a:off x="2439988" y="4009389"/>
            <a:ext cx="9306535"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150" name="Google Shape;150;p23"/>
          <p:cNvSpPr txBox="1"/>
          <p:nvPr>
            <p:ph idx="2" type="body"/>
          </p:nvPr>
        </p:nvSpPr>
        <p:spPr>
          <a:xfrm>
            <a:off x="2439988" y="5005137"/>
            <a:ext cx="9283089" cy="647350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1" name="Google Shape;151;p23"/>
          <p:cNvSpPr txBox="1"/>
          <p:nvPr>
            <p:ph idx="3" type="body"/>
          </p:nvPr>
        </p:nvSpPr>
        <p:spPr>
          <a:xfrm>
            <a:off x="12637477" y="4009389"/>
            <a:ext cx="9309711"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152" name="Google Shape;152;p23"/>
          <p:cNvSpPr txBox="1"/>
          <p:nvPr>
            <p:ph idx="4" type="body"/>
          </p:nvPr>
        </p:nvSpPr>
        <p:spPr>
          <a:xfrm>
            <a:off x="12660923" y="5005137"/>
            <a:ext cx="9286265" cy="647350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3" name="Google Shape;153;p23"/>
          <p:cNvSpPr txBox="1"/>
          <p:nvPr>
            <p:ph type="title"/>
          </p:nvPr>
        </p:nvSpPr>
        <p:spPr>
          <a:xfrm>
            <a:off x="2439990" y="1756611"/>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54" name="Google Shape;154;p23"/>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ight Photo">
  <p:cSld name="Right Photo">
    <p:spTree>
      <p:nvGrpSpPr>
        <p:cNvPr id="155" name="Shape 155"/>
        <p:cNvGrpSpPr/>
        <p:nvPr/>
      </p:nvGrpSpPr>
      <p:grpSpPr>
        <a:xfrm>
          <a:off x="0" y="0"/>
          <a:ext cx="0" cy="0"/>
          <a:chOff x="0" y="0"/>
          <a:chExt cx="0" cy="0"/>
        </a:xfrm>
      </p:grpSpPr>
      <p:sp>
        <p:nvSpPr>
          <p:cNvPr id="156" name="Google Shape;156;p24"/>
          <p:cNvSpPr txBox="1"/>
          <p:nvPr>
            <p:ph idx="1" type="body"/>
          </p:nvPr>
        </p:nvSpPr>
        <p:spPr>
          <a:xfrm>
            <a:off x="13154880" y="3444949"/>
            <a:ext cx="9598794" cy="7527851"/>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10000"/>
              </a:lnSpc>
              <a:spcBef>
                <a:spcPts val="2000"/>
              </a:spcBef>
              <a:spcAft>
                <a:spcPts val="0"/>
              </a:spcAft>
              <a:buClr>
                <a:schemeClr val="accent2"/>
              </a:buClr>
              <a:buSzPts val="3600"/>
              <a:buFont typeface="Noto Sans Symbols"/>
              <a:buNone/>
              <a:defRPr b="0" i="0" sz="3600" u="none" cap="none" strike="noStrike">
                <a:solidFill>
                  <a:srgbClr val="493637"/>
                </a:solidFill>
                <a:latin typeface="Calibri"/>
                <a:ea typeface="Calibri"/>
                <a:cs typeface="Calibri"/>
                <a:sym typeface="Calibri"/>
              </a:defRPr>
            </a:lvl1pPr>
            <a:lvl2pPr indent="-228600" lvl="1" marL="914400" marR="0" rtl="0" algn="l">
              <a:lnSpc>
                <a:spcPct val="120000"/>
              </a:lnSpc>
              <a:spcBef>
                <a:spcPts val="1500"/>
              </a:spcBef>
              <a:spcAft>
                <a:spcPts val="0"/>
              </a:spcAft>
              <a:buClr>
                <a:schemeClr val="accent2"/>
              </a:buClr>
              <a:buSzPts val="4400"/>
              <a:buFont typeface="Noto Sans Symbols"/>
              <a:buNone/>
              <a:defRPr b="0" i="0" sz="4400" u="none" cap="none" strike="noStrike">
                <a:solidFill>
                  <a:schemeClr val="dk1"/>
                </a:solidFill>
                <a:latin typeface="Calibri"/>
                <a:ea typeface="Calibri"/>
                <a:cs typeface="Calibri"/>
                <a:sym typeface="Calibri"/>
              </a:defRPr>
            </a:lvl2pPr>
            <a:lvl3pPr indent="-228600" lvl="2" marL="1371600" marR="0" rtl="0" algn="l">
              <a:lnSpc>
                <a:spcPct val="120000"/>
              </a:lnSpc>
              <a:spcBef>
                <a:spcPts val="1500"/>
              </a:spcBef>
              <a:spcAft>
                <a:spcPts val="0"/>
              </a:spcAft>
              <a:buClr>
                <a:schemeClr val="accent2"/>
              </a:buClr>
              <a:buSzPts val="3600"/>
              <a:buFont typeface="Noto Sans Symbols"/>
              <a:buNone/>
              <a:defRPr b="0" i="0" sz="3600" u="none" cap="none" strike="noStrike">
                <a:solidFill>
                  <a:schemeClr val="dk1"/>
                </a:solidFill>
                <a:latin typeface="Calibri"/>
                <a:ea typeface="Calibri"/>
                <a:cs typeface="Calibri"/>
                <a:sym typeface="Calibri"/>
              </a:defRPr>
            </a:lvl3pPr>
            <a:lvl4pPr indent="-228600" lvl="3" marL="1828800" marR="0" rtl="0" algn="l">
              <a:lnSpc>
                <a:spcPct val="120000"/>
              </a:lnSpc>
              <a:spcBef>
                <a:spcPts val="1500"/>
              </a:spcBef>
              <a:spcAft>
                <a:spcPts val="0"/>
              </a:spcAft>
              <a:buClr>
                <a:schemeClr val="accent2"/>
              </a:buClr>
              <a:buSzPts val="3200"/>
              <a:buFont typeface="Noto Sans Symbols"/>
              <a:buNone/>
              <a:defRPr b="0" i="0" sz="3200" u="none" cap="none" strike="noStrike">
                <a:solidFill>
                  <a:schemeClr val="dk1"/>
                </a:solidFill>
                <a:latin typeface="Calibri"/>
                <a:ea typeface="Calibri"/>
                <a:cs typeface="Calibri"/>
                <a:sym typeface="Calibri"/>
              </a:defRPr>
            </a:lvl4pPr>
            <a:lvl5pPr indent="-228600" lvl="4" marL="2286000" marR="0" rtl="0" algn="l">
              <a:lnSpc>
                <a:spcPct val="120000"/>
              </a:lnSpc>
              <a:spcBef>
                <a:spcPts val="1500"/>
              </a:spcBef>
              <a:spcAft>
                <a:spcPts val="0"/>
              </a:spcAft>
              <a:buClr>
                <a:schemeClr val="accent2"/>
              </a:buClr>
              <a:buSzPts val="3200"/>
              <a:buFont typeface="Noto Sans Symbols"/>
              <a:buNone/>
              <a:defRPr b="0" i="0" sz="3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7" name="Google Shape;157;p24"/>
          <p:cNvSpPr txBox="1"/>
          <p:nvPr>
            <p:ph idx="2" type="body"/>
          </p:nvPr>
        </p:nvSpPr>
        <p:spPr>
          <a:xfrm>
            <a:off x="2439988" y="4523875"/>
            <a:ext cx="9259643" cy="6448925"/>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8" name="Google Shape;158;p24"/>
          <p:cNvSpPr txBox="1"/>
          <p:nvPr>
            <p:ph type="title"/>
          </p:nvPr>
        </p:nvSpPr>
        <p:spPr>
          <a:xfrm>
            <a:off x="2439990" y="1708484"/>
            <a:ext cx="9617331"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59" name="Google Shape;159;p24"/>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ld Quote">
  <p:cSld name="1_Bold Quote">
    <p:spTree>
      <p:nvGrpSpPr>
        <p:cNvPr id="160" name="Shape 160"/>
        <p:cNvGrpSpPr/>
        <p:nvPr/>
      </p:nvGrpSpPr>
      <p:grpSpPr>
        <a:xfrm>
          <a:off x="0" y="0"/>
          <a:ext cx="0" cy="0"/>
          <a:chOff x="0" y="0"/>
          <a:chExt cx="0" cy="0"/>
        </a:xfrm>
      </p:grpSpPr>
      <p:sp>
        <p:nvSpPr>
          <p:cNvPr id="161" name="Google Shape;161;p25"/>
          <p:cNvSpPr/>
          <p:nvPr/>
        </p:nvSpPr>
        <p:spPr>
          <a:xfrm>
            <a:off x="17039095" y="469047"/>
            <a:ext cx="1683408" cy="12791747"/>
          </a:xfrm>
          <a:prstGeom prst="rect">
            <a:avLst/>
          </a:prstGeom>
          <a:solidFill>
            <a:schemeClr val="accent6">
              <a:alpha val="24313"/>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2" name="Google Shape;162;p25"/>
          <p:cNvSpPr txBox="1"/>
          <p:nvPr>
            <p:ph idx="1" type="body"/>
          </p:nvPr>
        </p:nvSpPr>
        <p:spPr>
          <a:xfrm>
            <a:off x="6081639" y="4769542"/>
            <a:ext cx="8806017" cy="57752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50000"/>
              </a:lnSpc>
              <a:spcBef>
                <a:spcPts val="1500"/>
              </a:spcBef>
              <a:spcAft>
                <a:spcPts val="0"/>
              </a:spcAft>
              <a:buClr>
                <a:schemeClr val="accent1"/>
              </a:buClr>
              <a:buSzPts val="4800"/>
              <a:buFont typeface="Noto Sans Symbols"/>
              <a:buNone/>
              <a:defRPr b="0" i="0" sz="4800" u="none" cap="none" strike="noStrike">
                <a:solidFill>
                  <a:srgbClr val="493637"/>
                </a:solidFill>
                <a:latin typeface="Calibri"/>
                <a:ea typeface="Calibri"/>
                <a:cs typeface="Calibri"/>
                <a:sym typeface="Calibri"/>
              </a:defRPr>
            </a:lvl1pPr>
            <a:lvl2pPr indent="-228600" lvl="1" marL="914400" marR="0" rtl="0" algn="l">
              <a:lnSpc>
                <a:spcPct val="120000"/>
              </a:lnSpc>
              <a:spcBef>
                <a:spcPts val="1500"/>
              </a:spcBef>
              <a:spcAft>
                <a:spcPts val="0"/>
              </a:spcAft>
              <a:buClr>
                <a:schemeClr val="accent1"/>
              </a:buClr>
              <a:buSzPts val="4400"/>
              <a:buFont typeface="Noto Sans Symbols"/>
              <a:buNone/>
              <a:defRPr b="0" i="0" sz="4400" u="none" cap="none" strike="noStrike">
                <a:solidFill>
                  <a:schemeClr val="dk1"/>
                </a:solidFill>
                <a:latin typeface="Calibri"/>
                <a:ea typeface="Calibri"/>
                <a:cs typeface="Calibri"/>
                <a:sym typeface="Calibri"/>
              </a:defRPr>
            </a:lvl2pPr>
            <a:lvl3pPr indent="-228600" lvl="2" marL="1371600" marR="0" rtl="0" algn="l">
              <a:lnSpc>
                <a:spcPct val="120000"/>
              </a:lnSpc>
              <a:spcBef>
                <a:spcPts val="1500"/>
              </a:spcBef>
              <a:spcAft>
                <a:spcPts val="0"/>
              </a:spcAft>
              <a:buClr>
                <a:schemeClr val="accent1"/>
              </a:buClr>
              <a:buSzPts val="3600"/>
              <a:buFont typeface="Noto Sans Symbols"/>
              <a:buNone/>
              <a:defRPr b="0" i="0" sz="3600" u="none" cap="none" strike="noStrike">
                <a:solidFill>
                  <a:schemeClr val="dk1"/>
                </a:solidFill>
                <a:latin typeface="Calibri"/>
                <a:ea typeface="Calibri"/>
                <a:cs typeface="Calibri"/>
                <a:sym typeface="Calibri"/>
              </a:defRPr>
            </a:lvl3pPr>
            <a:lvl4pPr indent="-228600" lvl="3" marL="1828800" marR="0" rtl="0" algn="l">
              <a:lnSpc>
                <a:spcPct val="120000"/>
              </a:lnSpc>
              <a:spcBef>
                <a:spcPts val="1500"/>
              </a:spcBef>
              <a:spcAft>
                <a:spcPts val="0"/>
              </a:spcAft>
              <a:buClr>
                <a:schemeClr val="accent1"/>
              </a:buClr>
              <a:buSzPts val="2800"/>
              <a:buFont typeface="Noto Sans Symbols"/>
              <a:buNone/>
              <a:defRPr b="0" i="0" sz="2800" u="none" cap="none" strike="noStrike">
                <a:solidFill>
                  <a:schemeClr val="dk1"/>
                </a:solidFill>
                <a:latin typeface="Calibri"/>
                <a:ea typeface="Calibri"/>
                <a:cs typeface="Calibri"/>
                <a:sym typeface="Calibri"/>
              </a:defRPr>
            </a:lvl4pPr>
            <a:lvl5pPr indent="-228600" lvl="4" marL="2286000" marR="0" rtl="0" algn="l">
              <a:lnSpc>
                <a:spcPct val="120000"/>
              </a:lnSpc>
              <a:spcBef>
                <a:spcPts val="1500"/>
              </a:spcBef>
              <a:spcAft>
                <a:spcPts val="0"/>
              </a:spcAft>
              <a:buClr>
                <a:schemeClr val="accent1"/>
              </a:buClr>
              <a:buSzPts val="2800"/>
              <a:buFont typeface="Noto Sans Symbols"/>
              <a:buNone/>
              <a:defRPr b="0" i="0" sz="2800" u="none" cap="none" strike="noStrike">
                <a:solidFill>
                  <a:schemeClr val="dk1"/>
                </a:solidFill>
                <a:latin typeface="Calibri"/>
                <a:ea typeface="Calibri"/>
                <a:cs typeface="Calibri"/>
                <a:sym typeface="Calibri"/>
              </a:defRPr>
            </a:lvl5pPr>
            <a:lvl6pPr indent="-482600" lvl="5" marL="27432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6pPr>
            <a:lvl7pPr indent="-482600" lvl="6" marL="32004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7pPr>
            <a:lvl8pPr indent="-482600" lvl="7" marL="36576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8pPr>
            <a:lvl9pPr indent="-482600" lvl="8" marL="41148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9pPr>
          </a:lstStyle>
          <a:p/>
        </p:txBody>
      </p:sp>
      <p:sp>
        <p:nvSpPr>
          <p:cNvPr id="163" name="Google Shape;163;p25"/>
          <p:cNvSpPr txBox="1"/>
          <p:nvPr/>
        </p:nvSpPr>
        <p:spPr>
          <a:xfrm>
            <a:off x="1547296" y="2651901"/>
            <a:ext cx="4779818" cy="6247864"/>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0"/>
              <a:buFont typeface="Arial"/>
              <a:buNone/>
            </a:pPr>
            <a:r>
              <a:rPr b="1" i="0" lang="en-US" sz="40000" u="none" cap="none" strike="noStrike">
                <a:solidFill>
                  <a:schemeClr val="lt1"/>
                </a:solidFill>
                <a:latin typeface="Times New Roman"/>
                <a:ea typeface="Times New Roman"/>
                <a:cs typeface="Times New Roman"/>
                <a:sym typeface="Times New Roman"/>
              </a:rPr>
              <a:t>“</a:t>
            </a:r>
            <a:endParaRPr b="0" i="0" sz="1400" u="none" cap="none" strike="noStrike">
              <a:solidFill>
                <a:srgbClr val="000000"/>
              </a:solidFill>
              <a:latin typeface="Arial"/>
              <a:ea typeface="Arial"/>
              <a:cs typeface="Arial"/>
              <a:sym typeface="Arial"/>
            </a:endParaRPr>
          </a:p>
        </p:txBody>
      </p:sp>
      <p:sp>
        <p:nvSpPr>
          <p:cNvPr id="164" name="Google Shape;164;p25"/>
          <p:cNvSpPr txBox="1"/>
          <p:nvPr>
            <p:ph idx="2" type="body"/>
          </p:nvPr>
        </p:nvSpPr>
        <p:spPr>
          <a:xfrm>
            <a:off x="6072347" y="10788799"/>
            <a:ext cx="8856661" cy="82053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90000"/>
              </a:lnSpc>
              <a:spcBef>
                <a:spcPts val="1000"/>
              </a:spcBef>
              <a:spcAft>
                <a:spcPts val="0"/>
              </a:spcAft>
              <a:buClr>
                <a:srgbClr val="493637"/>
              </a:buClr>
              <a:buSzPts val="3600"/>
              <a:buFont typeface="Arial"/>
              <a:buNone/>
              <a:defRPr b="0" i="0" sz="3600" u="none" cap="none" strike="noStrike">
                <a:solidFill>
                  <a:srgbClr val="493637"/>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5" name="Google Shape;165;p25"/>
          <p:cNvSpPr txBox="1"/>
          <p:nvPr>
            <p:ph type="title"/>
          </p:nvPr>
        </p:nvSpPr>
        <p:spPr>
          <a:xfrm>
            <a:off x="2439990" y="1756610"/>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66" name="Google Shape;166;p25"/>
          <p:cNvSpPr/>
          <p:nvPr/>
        </p:nvSpPr>
        <p:spPr>
          <a:xfrm>
            <a:off x="16198646" y="466929"/>
            <a:ext cx="840971" cy="12780150"/>
          </a:xfrm>
          <a:prstGeom prst="rect">
            <a:avLst/>
          </a:prstGeom>
          <a:solidFill>
            <a:schemeClr val="lt1">
              <a:alpha val="14509"/>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7" name="Google Shape;167;p25"/>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68" name="Google Shape;168;p25"/>
          <p:cNvSpPr/>
          <p:nvPr>
            <p:ph idx="3" type="pic"/>
          </p:nvPr>
        </p:nvSpPr>
        <p:spPr>
          <a:xfrm>
            <a:off x="16650586" y="4721225"/>
            <a:ext cx="6230052" cy="5783263"/>
          </a:xfrm>
          <a:prstGeom prst="rect">
            <a:avLst/>
          </a:prstGeom>
          <a:noFill/>
          <a:ln>
            <a:noFill/>
          </a:ln>
        </p:spPr>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oter Only">
  <p:cSld name="Title and Footer Only">
    <p:spTree>
      <p:nvGrpSpPr>
        <p:cNvPr id="169" name="Shape 169"/>
        <p:cNvGrpSpPr/>
        <p:nvPr/>
      </p:nvGrpSpPr>
      <p:grpSpPr>
        <a:xfrm>
          <a:off x="0" y="0"/>
          <a:ext cx="0" cy="0"/>
          <a:chOff x="0" y="0"/>
          <a:chExt cx="0" cy="0"/>
        </a:xfrm>
      </p:grpSpPr>
      <p:sp>
        <p:nvSpPr>
          <p:cNvPr id="170" name="Google Shape;170;p26"/>
          <p:cNvSpPr txBox="1"/>
          <p:nvPr>
            <p:ph type="title"/>
          </p:nvPr>
        </p:nvSpPr>
        <p:spPr>
          <a:xfrm>
            <a:off x="2439990" y="1744191"/>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71" name="Google Shape;171;p26"/>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oter Only" type="blank">
  <p:cSld name="BLANK">
    <p:spTree>
      <p:nvGrpSpPr>
        <p:cNvPr id="172" name="Shape 172"/>
        <p:cNvGrpSpPr/>
        <p:nvPr/>
      </p:nvGrpSpPr>
      <p:grpSpPr>
        <a:xfrm>
          <a:off x="0" y="0"/>
          <a:ext cx="0" cy="0"/>
          <a:chOff x="0" y="0"/>
          <a:chExt cx="0" cy="0"/>
        </a:xfrm>
      </p:grpSpPr>
      <p:sp>
        <p:nvSpPr>
          <p:cNvPr id="173" name="Google Shape;173;p27"/>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Alt">
  <p:cSld name="Title Slide Alt">
    <p:spTree>
      <p:nvGrpSpPr>
        <p:cNvPr id="31" name="Shape 31"/>
        <p:cNvGrpSpPr/>
        <p:nvPr/>
      </p:nvGrpSpPr>
      <p:grpSpPr>
        <a:xfrm>
          <a:off x="0" y="0"/>
          <a:ext cx="0" cy="0"/>
          <a:chOff x="0" y="0"/>
          <a:chExt cx="0" cy="0"/>
        </a:xfrm>
      </p:grpSpPr>
      <p:pic>
        <p:nvPicPr>
          <p:cNvPr id="32" name="Google Shape;32;p4"/>
          <p:cNvPicPr preferRelativeResize="0"/>
          <p:nvPr/>
        </p:nvPicPr>
        <p:blipFill rotWithShape="1">
          <a:blip r:embed="rId2">
            <a:alphaModFix amt="85000"/>
          </a:blip>
          <a:srcRect b="24065" l="0" r="0" t="24065"/>
          <a:stretch/>
        </p:blipFill>
        <p:spPr>
          <a:xfrm flipH="1">
            <a:off x="1" y="4587622"/>
            <a:ext cx="24387175" cy="6324600"/>
          </a:xfrm>
          <a:prstGeom prst="rect">
            <a:avLst/>
          </a:prstGeom>
          <a:noFill/>
          <a:ln>
            <a:noFill/>
          </a:ln>
        </p:spPr>
      </p:pic>
      <p:sp>
        <p:nvSpPr>
          <p:cNvPr id="33" name="Google Shape;33;p4"/>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4" name="Google Shape;34;p4"/>
          <p:cNvSpPr/>
          <p:nvPr/>
        </p:nvSpPr>
        <p:spPr>
          <a:xfrm>
            <a:off x="11093206" y="3540369"/>
            <a:ext cx="13293969" cy="7799294"/>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 name="Google Shape;35;p4"/>
          <p:cNvSpPr txBox="1"/>
          <p:nvPr>
            <p:ph idx="1" type="body"/>
          </p:nvPr>
        </p:nvSpPr>
        <p:spPr>
          <a:xfrm>
            <a:off x="11295760" y="11960931"/>
            <a:ext cx="11058913" cy="61546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200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indent="-406400" lvl="1" marL="9144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2pPr>
            <a:lvl3pPr indent="-406400" lvl="2" marL="13716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3pPr>
            <a:lvl4pPr indent="-406400" lvl="3" marL="18288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4pPr>
            <a:lvl5pPr indent="-406400" lvl="4" marL="22860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5pPr>
            <a:lvl6pPr indent="-457200" lvl="5" marL="27432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6pPr>
            <a:lvl7pPr indent="-457200" lvl="6" marL="32004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7pPr>
            <a:lvl8pPr indent="-457200" lvl="7" marL="36576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8pPr>
            <a:lvl9pPr indent="-457200" lvl="8" marL="41148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9pPr>
          </a:lstStyle>
          <a:p/>
        </p:txBody>
      </p:sp>
      <p:sp>
        <p:nvSpPr>
          <p:cNvPr id="36" name="Google Shape;36;p4"/>
          <p:cNvSpPr/>
          <p:nvPr/>
        </p:nvSpPr>
        <p:spPr>
          <a:xfrm rot="-5400000">
            <a:off x="13276432" y="511760"/>
            <a:ext cx="6112041" cy="1610944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 name="Google Shape;37;p4"/>
          <p:cNvSpPr txBox="1"/>
          <p:nvPr>
            <p:ph type="ctrTitle"/>
          </p:nvPr>
        </p:nvSpPr>
        <p:spPr>
          <a:xfrm>
            <a:off x="11285620" y="6472989"/>
            <a:ext cx="10996863" cy="295771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12000"/>
              <a:buFont typeface="Calibri"/>
              <a:buNone/>
              <a:defRPr b="1" i="0" sz="12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38" name="Google Shape;38;p4"/>
          <p:cNvSpPr txBox="1"/>
          <p:nvPr>
            <p:ph idx="2" type="subTitle"/>
          </p:nvPr>
        </p:nvSpPr>
        <p:spPr>
          <a:xfrm>
            <a:off x="11268317" y="9713008"/>
            <a:ext cx="11038229" cy="1419212"/>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2000"/>
              </a:spcBef>
              <a:spcAft>
                <a:spcPts val="0"/>
              </a:spcAft>
              <a:buClr>
                <a:schemeClr val="dk2"/>
              </a:buClr>
              <a:buSzPts val="4000"/>
              <a:buFont typeface="Arial"/>
              <a:buNone/>
              <a:defRPr b="1" i="0" sz="4000" u="none" cap="none" strike="noStrike">
                <a:solidFill>
                  <a:schemeClr val="dk2"/>
                </a:solidFill>
                <a:latin typeface="Arial"/>
                <a:ea typeface="Arial"/>
                <a:cs typeface="Arial"/>
                <a:sym typeface="Arial"/>
              </a:defRPr>
            </a:lvl1pPr>
            <a:lvl2pPr lvl="1" marR="0" rtl="0" algn="ctr">
              <a:lnSpc>
                <a:spcPct val="90000"/>
              </a:lnSpc>
              <a:spcBef>
                <a:spcPts val="1000"/>
              </a:spcBef>
              <a:spcAft>
                <a:spcPts val="0"/>
              </a:spcAft>
              <a:buClr>
                <a:schemeClr val="dk1"/>
              </a:buClr>
              <a:buSzPts val="4000"/>
              <a:buFont typeface="Arial"/>
              <a:buNone/>
              <a:defRPr b="0" i="0" sz="4000" u="none" cap="none" strike="noStrike">
                <a:solidFill>
                  <a:schemeClr val="dk1"/>
                </a:solidFill>
                <a:latin typeface="Calibri"/>
                <a:ea typeface="Calibri"/>
                <a:cs typeface="Calibri"/>
                <a:sym typeface="Calibri"/>
              </a:defRPr>
            </a:lvl2pPr>
            <a:lvl3pPr lvl="2" marR="0" rtl="0" algn="ctr">
              <a:lnSpc>
                <a:spcPct val="90000"/>
              </a:lnSpc>
              <a:spcBef>
                <a:spcPts val="1000"/>
              </a:spcBef>
              <a:spcAft>
                <a:spcPts val="0"/>
              </a:spcAft>
              <a:buClr>
                <a:schemeClr val="dk1"/>
              </a:buClr>
              <a:buSzPts val="3600"/>
              <a:buFont typeface="Arial"/>
              <a:buNone/>
              <a:defRPr b="0" i="0" sz="3600" u="none" cap="none" strike="noStrike">
                <a:solidFill>
                  <a:schemeClr val="dk1"/>
                </a:solidFill>
                <a:latin typeface="Calibri"/>
                <a:ea typeface="Calibri"/>
                <a:cs typeface="Calibri"/>
                <a:sym typeface="Calibri"/>
              </a:defRPr>
            </a:lvl3pPr>
            <a:lvl4pPr lvl="3"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4pPr>
            <a:lvl5pPr lvl="4"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5pPr>
            <a:lvl6pPr lvl="5"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6pPr>
            <a:lvl7pPr lvl="6"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7pPr>
            <a:lvl8pPr lvl="7"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8pPr>
            <a:lvl9pPr lvl="8"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9pPr>
          </a:lstStyle>
          <a:p/>
        </p:txBody>
      </p:sp>
      <p:pic>
        <p:nvPicPr>
          <p:cNvPr descr="A logo with text on it&#10;&#10;Description automatically generated" id="39" name="Google Shape;39;p4"/>
          <p:cNvPicPr preferRelativeResize="0"/>
          <p:nvPr/>
        </p:nvPicPr>
        <p:blipFill rotWithShape="1">
          <a:blip r:embed="rId3">
            <a:alphaModFix/>
          </a:blip>
          <a:srcRect b="0" l="0" r="0" t="0"/>
          <a:stretch/>
        </p:blipFill>
        <p:spPr>
          <a:xfrm>
            <a:off x="3208320" y="1009649"/>
            <a:ext cx="3596838" cy="2909207"/>
          </a:xfrm>
          <a:prstGeom prst="rect">
            <a:avLst/>
          </a:prstGeom>
          <a:noFill/>
          <a:ln>
            <a:noFill/>
          </a:ln>
        </p:spPr>
      </p:pic>
      <p:sp>
        <p:nvSpPr>
          <p:cNvPr id="40" name="Google Shape;40;p4"/>
          <p:cNvSpPr/>
          <p:nvPr/>
        </p:nvSpPr>
        <p:spPr>
          <a:xfrm flipH="1" rot="5400000">
            <a:off x="8275835" y="9748574"/>
            <a:ext cx="1159728" cy="116128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1" name="Google Shape;41;p4"/>
          <p:cNvSpPr/>
          <p:nvPr/>
        </p:nvSpPr>
        <p:spPr>
          <a:xfrm flipH="1" rot="5400000">
            <a:off x="7361266" y="9996196"/>
            <a:ext cx="1159728" cy="666044"/>
          </a:xfrm>
          <a:prstGeom prst="rect">
            <a:avLst/>
          </a:prstGeom>
          <a:solidFill>
            <a:srgbClr val="49363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2" name="Google Shape;42;p4"/>
          <p:cNvSpPr/>
          <p:nvPr/>
        </p:nvSpPr>
        <p:spPr>
          <a:xfrm flipH="1" rot="5400000">
            <a:off x="23226667" y="5512750"/>
            <a:ext cx="1159728" cy="116128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3" name="Google Shape;43;p4"/>
          <p:cNvSpPr/>
          <p:nvPr/>
        </p:nvSpPr>
        <p:spPr>
          <a:xfrm flipH="1" rot="5400000">
            <a:off x="6700866" y="9996196"/>
            <a:ext cx="1159728" cy="666044"/>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type="secHead">
  <p:cSld name="SECTION_HEADER">
    <p:spTree>
      <p:nvGrpSpPr>
        <p:cNvPr id="44" name="Shape 44"/>
        <p:cNvGrpSpPr/>
        <p:nvPr/>
      </p:nvGrpSpPr>
      <p:grpSpPr>
        <a:xfrm>
          <a:off x="0" y="0"/>
          <a:ext cx="0" cy="0"/>
          <a:chOff x="0" y="0"/>
          <a:chExt cx="0" cy="0"/>
        </a:xfrm>
      </p:grpSpPr>
      <p:pic>
        <p:nvPicPr>
          <p:cNvPr id="45" name="Google Shape;45;p5"/>
          <p:cNvPicPr preferRelativeResize="0"/>
          <p:nvPr/>
        </p:nvPicPr>
        <p:blipFill rotWithShape="1">
          <a:blip r:embed="rId2">
            <a:alphaModFix amt="85000"/>
          </a:blip>
          <a:srcRect b="14559" l="0" r="0" t="28178"/>
          <a:stretch/>
        </p:blipFill>
        <p:spPr>
          <a:xfrm rot="10800000">
            <a:off x="-1" y="6733890"/>
            <a:ext cx="24387175" cy="6982109"/>
          </a:xfrm>
          <a:prstGeom prst="rect">
            <a:avLst/>
          </a:prstGeom>
          <a:noFill/>
          <a:ln>
            <a:noFill/>
          </a:ln>
        </p:spPr>
      </p:pic>
      <p:sp>
        <p:nvSpPr>
          <p:cNvPr id="46" name="Google Shape;46;p5"/>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7" name="Google Shape;47;p5"/>
          <p:cNvSpPr/>
          <p:nvPr/>
        </p:nvSpPr>
        <p:spPr>
          <a:xfrm rot="5400000">
            <a:off x="11453937" y="-3869447"/>
            <a:ext cx="3960260" cy="21906218"/>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8" name="Google Shape;48;p5"/>
          <p:cNvSpPr txBox="1"/>
          <p:nvPr>
            <p:ph idx="1" type="body"/>
          </p:nvPr>
        </p:nvSpPr>
        <p:spPr>
          <a:xfrm>
            <a:off x="11787809" y="9414971"/>
            <a:ext cx="10475843" cy="1654081"/>
          </a:xfrm>
          <a:prstGeom prst="rect">
            <a:avLst/>
          </a:prstGeom>
          <a:noFill/>
          <a:ln>
            <a:noFill/>
          </a:ln>
        </p:spPr>
        <p:txBody>
          <a:bodyPr anchorCtr="0" anchor="t" bIns="45700" lIns="0" spcFirstLastPara="1" rIns="91425" wrap="square" tIns="45700">
            <a:noAutofit/>
          </a:bodyPr>
          <a:lstStyle>
            <a:lvl1pPr indent="-228600" lvl="0" marL="457200" marR="0" rtl="0" algn="r">
              <a:lnSpc>
                <a:spcPct val="100000"/>
              </a:lnSpc>
              <a:spcBef>
                <a:spcPts val="2000"/>
              </a:spcBef>
              <a:spcAft>
                <a:spcPts val="0"/>
              </a:spcAft>
              <a:buClr>
                <a:schemeClr val="dk1"/>
              </a:buClr>
              <a:buSzPts val="4800"/>
              <a:buFont typeface="Arial"/>
              <a:buNone/>
              <a:defRPr b="0" i="0" sz="4800" u="none" cap="none" strike="noStrike">
                <a:solidFill>
                  <a:schemeClr val="dk1"/>
                </a:solidFill>
                <a:latin typeface="Calibri"/>
                <a:ea typeface="Calibri"/>
                <a:cs typeface="Calibri"/>
                <a:sym typeface="Calibri"/>
              </a:defRPr>
            </a:lvl1pPr>
            <a:lvl2pPr indent="-228600" lvl="1" marL="914400" marR="0" rtl="0" algn="l">
              <a:lnSpc>
                <a:spcPct val="90000"/>
              </a:lnSpc>
              <a:spcBef>
                <a:spcPts val="1000"/>
              </a:spcBef>
              <a:spcAft>
                <a:spcPts val="0"/>
              </a:spcAft>
              <a:buClr>
                <a:srgbClr val="978888"/>
              </a:buClr>
              <a:buSzPts val="4000"/>
              <a:buFont typeface="Arial"/>
              <a:buNone/>
              <a:defRPr b="0" i="0" sz="4000" u="none" cap="none" strike="noStrike">
                <a:solidFill>
                  <a:srgbClr val="978888"/>
                </a:solidFill>
                <a:latin typeface="Calibri"/>
                <a:ea typeface="Calibri"/>
                <a:cs typeface="Calibri"/>
                <a:sym typeface="Calibri"/>
              </a:defRPr>
            </a:lvl2pPr>
            <a:lvl3pPr indent="-228600" lvl="2" marL="1371600" marR="0" rtl="0" algn="l">
              <a:lnSpc>
                <a:spcPct val="90000"/>
              </a:lnSpc>
              <a:spcBef>
                <a:spcPts val="1000"/>
              </a:spcBef>
              <a:spcAft>
                <a:spcPts val="0"/>
              </a:spcAft>
              <a:buClr>
                <a:srgbClr val="978888"/>
              </a:buClr>
              <a:buSzPts val="3600"/>
              <a:buFont typeface="Arial"/>
              <a:buNone/>
              <a:defRPr b="0" i="0" sz="3600" u="none" cap="none" strike="noStrike">
                <a:solidFill>
                  <a:srgbClr val="978888"/>
                </a:solidFill>
                <a:latin typeface="Calibri"/>
                <a:ea typeface="Calibri"/>
                <a:cs typeface="Calibri"/>
                <a:sym typeface="Calibri"/>
              </a:defRPr>
            </a:lvl3pPr>
            <a:lvl4pPr indent="-228600" lvl="3" marL="1828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4pPr>
            <a:lvl5pPr indent="-228600" lvl="4" marL="22860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5pPr>
            <a:lvl6pPr indent="-228600" lvl="5" marL="27432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6pPr>
            <a:lvl7pPr indent="-228600" lvl="6" marL="32004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7pPr>
            <a:lvl8pPr indent="-228600" lvl="7" marL="36576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8pPr>
            <a:lvl9pPr indent="-228600" lvl="8" marL="4114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9pPr>
          </a:lstStyle>
          <a:p/>
        </p:txBody>
      </p:sp>
      <p:sp>
        <p:nvSpPr>
          <p:cNvPr id="49" name="Google Shape;49;p5"/>
          <p:cNvSpPr txBox="1"/>
          <p:nvPr>
            <p:ph type="title"/>
          </p:nvPr>
        </p:nvSpPr>
        <p:spPr>
          <a:xfrm>
            <a:off x="4580021" y="5173577"/>
            <a:ext cx="17679988" cy="3790951"/>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lt2"/>
              </a:buClr>
              <a:buSzPts val="9600"/>
              <a:buFont typeface="Calibri"/>
              <a:buNone/>
              <a:defRPr b="1" i="0" sz="9600" u="none" cap="none" strike="noStrike">
                <a:solidFill>
                  <a:schemeClr val="lt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50" name="Google Shape;50;p5"/>
          <p:cNvSpPr/>
          <p:nvPr/>
        </p:nvSpPr>
        <p:spPr>
          <a:xfrm flipH="1" rot="5400000">
            <a:off x="2210406" y="7013971"/>
            <a:ext cx="1703105" cy="116128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1" name="Google Shape;51;p5"/>
          <p:cNvSpPr/>
          <p:nvPr/>
        </p:nvSpPr>
        <p:spPr>
          <a:xfrm flipH="1" rot="5400000">
            <a:off x="2653195" y="8081783"/>
            <a:ext cx="817528" cy="1161288"/>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2" name="Google Shape;52;p5"/>
          <p:cNvSpPr/>
          <p:nvPr/>
        </p:nvSpPr>
        <p:spPr>
          <a:xfrm flipH="1" rot="5400000">
            <a:off x="23226667" y="5105988"/>
            <a:ext cx="1159728" cy="116128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logo with text on it&#10;&#10;Description automatically generated" id="53" name="Google Shape;53;p5"/>
          <p:cNvPicPr preferRelativeResize="0"/>
          <p:nvPr/>
        </p:nvPicPr>
        <p:blipFill rotWithShape="1">
          <a:blip r:embed="rId3">
            <a:alphaModFix/>
          </a:blip>
          <a:srcRect b="0" l="0" r="0" t="0"/>
          <a:stretch/>
        </p:blipFill>
        <p:spPr>
          <a:xfrm>
            <a:off x="3208320" y="1009649"/>
            <a:ext cx="3596838" cy="2909207"/>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ith Texture">
  <p:cSld name="Blank with Texture">
    <p:spTree>
      <p:nvGrpSpPr>
        <p:cNvPr id="54" name="Shape 54"/>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Subtitle">
  <p:cSld name="Content with Subtitle">
    <p:spTree>
      <p:nvGrpSpPr>
        <p:cNvPr id="65" name="Shape 65"/>
        <p:cNvGrpSpPr/>
        <p:nvPr/>
      </p:nvGrpSpPr>
      <p:grpSpPr>
        <a:xfrm>
          <a:off x="0" y="0"/>
          <a:ext cx="0" cy="0"/>
          <a:chOff x="0" y="0"/>
          <a:chExt cx="0" cy="0"/>
        </a:xfrm>
      </p:grpSpPr>
      <p:sp>
        <p:nvSpPr>
          <p:cNvPr id="66" name="Google Shape;66;p8"/>
          <p:cNvSpPr txBox="1"/>
          <p:nvPr>
            <p:ph idx="1" type="body"/>
          </p:nvPr>
        </p:nvSpPr>
        <p:spPr>
          <a:xfrm>
            <a:off x="2439987" y="4981074"/>
            <a:ext cx="19553739" cy="6472989"/>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84B46"/>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84B46"/>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84B46"/>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 name="Google Shape;67;p8"/>
          <p:cNvSpPr txBox="1"/>
          <p:nvPr>
            <p:ph type="title"/>
          </p:nvPr>
        </p:nvSpPr>
        <p:spPr>
          <a:xfrm>
            <a:off x="2439990" y="1732548"/>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68" name="Google Shape;68;p8"/>
          <p:cNvSpPr txBox="1"/>
          <p:nvPr>
            <p:ph idx="2" type="body"/>
          </p:nvPr>
        </p:nvSpPr>
        <p:spPr>
          <a:xfrm>
            <a:off x="2454275" y="3989839"/>
            <a:ext cx="9306535"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69" name="Google Shape;69;p8"/>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Content with Subtitles">
  <p:cSld name="Comparison Content with Subtitles">
    <p:spTree>
      <p:nvGrpSpPr>
        <p:cNvPr id="70" name="Shape 70"/>
        <p:cNvGrpSpPr/>
        <p:nvPr/>
      </p:nvGrpSpPr>
      <p:grpSpPr>
        <a:xfrm>
          <a:off x="0" y="0"/>
          <a:ext cx="0" cy="0"/>
          <a:chOff x="0" y="0"/>
          <a:chExt cx="0" cy="0"/>
        </a:xfrm>
      </p:grpSpPr>
      <p:sp>
        <p:nvSpPr>
          <p:cNvPr id="71" name="Google Shape;71;p9"/>
          <p:cNvSpPr txBox="1"/>
          <p:nvPr>
            <p:ph idx="1" type="body"/>
          </p:nvPr>
        </p:nvSpPr>
        <p:spPr>
          <a:xfrm>
            <a:off x="2439988" y="4009389"/>
            <a:ext cx="9306535"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72" name="Google Shape;72;p9"/>
          <p:cNvSpPr txBox="1"/>
          <p:nvPr>
            <p:ph idx="2" type="body"/>
          </p:nvPr>
        </p:nvSpPr>
        <p:spPr>
          <a:xfrm>
            <a:off x="2439988" y="5005137"/>
            <a:ext cx="9283089" cy="647350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3" name="Google Shape;73;p9"/>
          <p:cNvSpPr txBox="1"/>
          <p:nvPr>
            <p:ph idx="3" type="body"/>
          </p:nvPr>
        </p:nvSpPr>
        <p:spPr>
          <a:xfrm>
            <a:off x="12637477" y="4009389"/>
            <a:ext cx="9309711"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74" name="Google Shape;74;p9"/>
          <p:cNvSpPr txBox="1"/>
          <p:nvPr>
            <p:ph idx="4" type="body"/>
          </p:nvPr>
        </p:nvSpPr>
        <p:spPr>
          <a:xfrm>
            <a:off x="12660923" y="5005137"/>
            <a:ext cx="9286265" cy="647350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5" name="Google Shape;75;p9"/>
          <p:cNvSpPr txBox="1"/>
          <p:nvPr>
            <p:ph type="title"/>
          </p:nvPr>
        </p:nvSpPr>
        <p:spPr>
          <a:xfrm>
            <a:off x="2439990" y="1756611"/>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6" name="Google Shape;76;p9"/>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Column Content">
  <p:cSld name="2-Column Content">
    <p:spTree>
      <p:nvGrpSpPr>
        <p:cNvPr id="77" name="Shape 77"/>
        <p:cNvGrpSpPr/>
        <p:nvPr/>
      </p:nvGrpSpPr>
      <p:grpSpPr>
        <a:xfrm>
          <a:off x="0" y="0"/>
          <a:ext cx="0" cy="0"/>
          <a:chOff x="0" y="0"/>
          <a:chExt cx="0" cy="0"/>
        </a:xfrm>
      </p:grpSpPr>
      <p:sp>
        <p:nvSpPr>
          <p:cNvPr id="78" name="Google Shape;78;p10"/>
          <p:cNvSpPr txBox="1"/>
          <p:nvPr>
            <p:ph idx="1" type="body"/>
          </p:nvPr>
        </p:nvSpPr>
        <p:spPr>
          <a:xfrm>
            <a:off x="2439988" y="4523874"/>
            <a:ext cx="19553738" cy="6930190"/>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9" name="Google Shape;79;p10"/>
          <p:cNvSpPr txBox="1"/>
          <p:nvPr>
            <p:ph type="title"/>
          </p:nvPr>
        </p:nvSpPr>
        <p:spPr>
          <a:xfrm>
            <a:off x="2439990" y="1732547"/>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0" name="Google Shape;80;p10"/>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Content">
  <p:cSld name="Comparison Content">
    <p:spTree>
      <p:nvGrpSpPr>
        <p:cNvPr id="81" name="Shape 81"/>
        <p:cNvGrpSpPr/>
        <p:nvPr/>
      </p:nvGrpSpPr>
      <p:grpSpPr>
        <a:xfrm>
          <a:off x="0" y="0"/>
          <a:ext cx="0" cy="0"/>
          <a:chOff x="0" y="0"/>
          <a:chExt cx="0" cy="0"/>
        </a:xfrm>
      </p:grpSpPr>
      <p:sp>
        <p:nvSpPr>
          <p:cNvPr id="82" name="Google Shape;82;p11"/>
          <p:cNvSpPr txBox="1"/>
          <p:nvPr>
            <p:ph idx="1" type="body"/>
          </p:nvPr>
        </p:nvSpPr>
        <p:spPr>
          <a:xfrm>
            <a:off x="2439988" y="4523873"/>
            <a:ext cx="9283089" cy="695476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0000"/>
              </a:lnSpc>
              <a:spcBef>
                <a:spcPts val="2000"/>
              </a:spcBef>
              <a:spcAft>
                <a:spcPts val="0"/>
              </a:spcAft>
              <a:buClr>
                <a:srgbClr val="493637"/>
              </a:buClr>
              <a:buSzPts val="3600"/>
              <a:buFont typeface="Arial"/>
              <a:buNone/>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3" name="Google Shape;83;p11"/>
          <p:cNvSpPr txBox="1"/>
          <p:nvPr>
            <p:ph idx="2" type="body"/>
          </p:nvPr>
        </p:nvSpPr>
        <p:spPr>
          <a:xfrm>
            <a:off x="12664099" y="4523873"/>
            <a:ext cx="9283089" cy="695476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0000"/>
              </a:lnSpc>
              <a:spcBef>
                <a:spcPts val="2000"/>
              </a:spcBef>
              <a:spcAft>
                <a:spcPts val="0"/>
              </a:spcAft>
              <a:buClr>
                <a:srgbClr val="493637"/>
              </a:buClr>
              <a:buSzPts val="3600"/>
              <a:buFont typeface="Arial"/>
              <a:buNone/>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4" name="Google Shape;84;p11"/>
          <p:cNvSpPr txBox="1"/>
          <p:nvPr>
            <p:ph type="title"/>
          </p:nvPr>
        </p:nvSpPr>
        <p:spPr>
          <a:xfrm>
            <a:off x="2439990" y="1756610"/>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5" name="Google Shape;85;p11"/>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3.jpg"/><Relationship Id="rId2" Type="http://schemas.openxmlformats.org/officeDocument/2006/relationships/image" Target="../media/image2.png"/><Relationship Id="rId3" Type="http://schemas.openxmlformats.org/officeDocument/2006/relationships/slideLayout" Target="../slideLayouts/slideLayout6.xml"/><Relationship Id="rId4" Type="http://schemas.openxmlformats.org/officeDocument/2006/relationships/slideLayout" Target="../slideLayouts/slideLayout7.xml"/><Relationship Id="rId11" Type="http://schemas.openxmlformats.org/officeDocument/2006/relationships/slideLayout" Target="../slideLayouts/slideLayout14.xml"/><Relationship Id="rId10" Type="http://schemas.openxmlformats.org/officeDocument/2006/relationships/slideLayout" Target="../slideLayouts/slideLayout13.xml"/><Relationship Id="rId12" Type="http://schemas.openxmlformats.org/officeDocument/2006/relationships/theme" Target="../theme/theme4.xml"/><Relationship Id="rId9" Type="http://schemas.openxmlformats.org/officeDocument/2006/relationships/slideLayout" Target="../slideLayouts/slideLayout12.xml"/><Relationship Id="rId5" Type="http://schemas.openxmlformats.org/officeDocument/2006/relationships/slideLayout" Target="../slideLayouts/slideLayout8.xml"/><Relationship Id="rId6" Type="http://schemas.openxmlformats.org/officeDocument/2006/relationships/slideLayout" Target="../slideLayouts/slideLayout9.xml"/><Relationship Id="rId7" Type="http://schemas.openxmlformats.org/officeDocument/2006/relationships/slideLayout" Target="../slideLayouts/slideLayout10.xml"/><Relationship Id="rId8"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3" Type="http://schemas.openxmlformats.org/officeDocument/2006/relationships/theme" Target="../theme/theme2.xml"/><Relationship Id="rId12" Type="http://schemas.openxmlformats.org/officeDocument/2006/relationships/slideLayout" Target="../slideLayouts/slideLayout24.xml"/><Relationship Id="rId1" Type="http://schemas.openxmlformats.org/officeDocument/2006/relationships/image" Target="../media/image3.jpg"/><Relationship Id="rId2" Type="http://schemas.openxmlformats.org/officeDocument/2006/relationships/image" Target="../media/image2.png"/><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4313">
          <p15:clr>
            <a:srgbClr val="F26B43"/>
          </p15:clr>
        </p15:guide>
        <p15:guide id="2" pos="7681">
          <p15:clr>
            <a:srgbClr val="F26B43"/>
          </p15:clr>
        </p15:guide>
        <p15:guide id="3" pos="13825">
          <p15:clr>
            <a:srgbClr val="F26B43"/>
          </p15:clr>
        </p15:guide>
        <p15:guide id="4" orient="horz" pos="7536">
          <p15:clr>
            <a:srgbClr val="F26B43"/>
          </p15:clr>
        </p15:guide>
        <p15:guide id="5" pos="1537">
          <p15:clr>
            <a:srgbClr val="F26B43"/>
          </p15:clr>
        </p15:guide>
        <p15:guide id="6" orient="horz" pos="1080">
          <p15:clr>
            <a:srgbClr val="F26B43"/>
          </p15:clr>
        </p15:guide>
        <p15:guide id="7" orient="horz" pos="2544">
          <p15:clr>
            <a:srgbClr val="A4A3A4"/>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5" name="Shape 55"/>
        <p:cNvGrpSpPr/>
        <p:nvPr/>
      </p:nvGrpSpPr>
      <p:grpSpPr>
        <a:xfrm>
          <a:off x="0" y="0"/>
          <a:ext cx="0" cy="0"/>
          <a:chOff x="0" y="0"/>
          <a:chExt cx="0" cy="0"/>
        </a:xfrm>
      </p:grpSpPr>
      <p:grpSp>
        <p:nvGrpSpPr>
          <p:cNvPr id="56" name="Google Shape;56;p7"/>
          <p:cNvGrpSpPr/>
          <p:nvPr/>
        </p:nvGrpSpPr>
        <p:grpSpPr>
          <a:xfrm>
            <a:off x="-1" y="12007516"/>
            <a:ext cx="24387176" cy="1708484"/>
            <a:chOff x="-1" y="0"/>
            <a:chExt cx="24387176" cy="1880721"/>
          </a:xfrm>
        </p:grpSpPr>
        <p:pic>
          <p:nvPicPr>
            <p:cNvPr id="57" name="Google Shape;57;p7"/>
            <p:cNvPicPr preferRelativeResize="0"/>
            <p:nvPr/>
          </p:nvPicPr>
          <p:blipFill rotWithShape="1">
            <a:blip r:embed="rId1">
              <a:alphaModFix/>
            </a:blip>
            <a:srcRect b="14560" l="0" r="0" t="70015"/>
            <a:stretch/>
          </p:blipFill>
          <p:spPr>
            <a:xfrm flipH="1" rot="10800000">
              <a:off x="0" y="0"/>
              <a:ext cx="24387175" cy="1880721"/>
            </a:xfrm>
            <a:prstGeom prst="rect">
              <a:avLst/>
            </a:prstGeom>
            <a:noFill/>
            <a:ln>
              <a:noFill/>
            </a:ln>
          </p:spPr>
        </p:pic>
        <p:grpSp>
          <p:nvGrpSpPr>
            <p:cNvPr id="58" name="Google Shape;58;p7"/>
            <p:cNvGrpSpPr/>
            <p:nvPr/>
          </p:nvGrpSpPr>
          <p:grpSpPr>
            <a:xfrm flipH="1">
              <a:off x="-1" y="0"/>
              <a:ext cx="24387175" cy="1876926"/>
              <a:chOff x="-2036372" y="0"/>
              <a:chExt cx="9798138" cy="457200"/>
            </a:xfrm>
          </p:grpSpPr>
          <p:sp>
            <p:nvSpPr>
              <p:cNvPr id="59" name="Google Shape;59;p7"/>
              <p:cNvSpPr/>
              <p:nvPr/>
            </p:nvSpPr>
            <p:spPr>
              <a:xfrm>
                <a:off x="-1" y="0"/>
                <a:ext cx="7761767" cy="457200"/>
              </a:xfrm>
              <a:prstGeom prst="rect">
                <a:avLst/>
              </a:prstGeom>
              <a:solidFill>
                <a:schemeClr val="accent1">
                  <a:alpha val="2117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0" name="Google Shape;60;p7"/>
              <p:cNvSpPr/>
              <p:nvPr/>
            </p:nvSpPr>
            <p:spPr>
              <a:xfrm>
                <a:off x="-2036372" y="0"/>
                <a:ext cx="2493725" cy="457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1" name="Google Shape;61;p7"/>
              <p:cNvSpPr/>
              <p:nvPr/>
            </p:nvSpPr>
            <p:spPr>
              <a:xfrm>
                <a:off x="240096" y="0"/>
                <a:ext cx="674304" cy="4572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2" name="Google Shape;62;p7"/>
              <p:cNvSpPr/>
              <p:nvPr/>
            </p:nvSpPr>
            <p:spPr>
              <a:xfrm>
                <a:off x="914400" y="0"/>
                <a:ext cx="340831" cy="457200"/>
              </a:xfrm>
              <a:prstGeom prst="rect">
                <a:avLst/>
              </a:prstGeom>
              <a:solidFill>
                <a:schemeClr val="dk2">
                  <a:alpha val="69803"/>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grpSp>
      <p:pic>
        <p:nvPicPr>
          <p:cNvPr descr="A logo with text on it&#10;&#10;Description automatically generated" id="63" name="Google Shape;63;p7"/>
          <p:cNvPicPr preferRelativeResize="0"/>
          <p:nvPr/>
        </p:nvPicPr>
        <p:blipFill rotWithShape="1">
          <a:blip r:embed="rId2">
            <a:alphaModFix/>
          </a:blip>
          <a:srcRect b="0" l="0" r="0" t="0"/>
          <a:stretch/>
        </p:blipFill>
        <p:spPr>
          <a:xfrm>
            <a:off x="21941220" y="693224"/>
            <a:ext cx="1640543" cy="1326910"/>
          </a:xfrm>
          <a:prstGeom prst="rect">
            <a:avLst/>
          </a:prstGeom>
          <a:noFill/>
          <a:ln>
            <a:noFill/>
          </a:ln>
        </p:spPr>
      </p:pic>
      <p:sp>
        <p:nvSpPr>
          <p:cNvPr id="64" name="Google Shape;64;p7"/>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104">
          <p15:clr>
            <a:srgbClr val="F26B43"/>
          </p15:clr>
        </p15:guide>
        <p15:guide id="2" pos="7681">
          <p15:clr>
            <a:srgbClr val="F26B43"/>
          </p15:clr>
        </p15:guide>
        <p15:guide id="3" pos="1537">
          <p15:clr>
            <a:srgbClr val="F26B43"/>
          </p15:clr>
        </p15:guide>
        <p15:guide id="4" pos="13825">
          <p15:clr>
            <a:srgbClr val="F26B43"/>
          </p15:clr>
        </p15:guide>
        <p15:guide id="5" orient="horz" pos="4296">
          <p15:clr>
            <a:srgbClr val="F26B43"/>
          </p15:clr>
        </p15:guide>
        <p15:guide id="6" orient="horz" pos="7536">
          <p15:clr>
            <a:srgbClr val="F26B43"/>
          </p15:clr>
        </p15:guide>
        <p15:guide id="7" orient="horz" pos="2544">
          <p15:clr>
            <a:srgbClr val="A4A3A4"/>
          </p15:clr>
        </p15:guide>
      </p15:sldGuideLst>
    </p:ext>
  </p:extLst>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9" name="Shape 109"/>
        <p:cNvGrpSpPr/>
        <p:nvPr/>
      </p:nvGrpSpPr>
      <p:grpSpPr>
        <a:xfrm>
          <a:off x="0" y="0"/>
          <a:ext cx="0" cy="0"/>
          <a:chOff x="0" y="0"/>
          <a:chExt cx="0" cy="0"/>
        </a:xfrm>
      </p:grpSpPr>
      <p:grpSp>
        <p:nvGrpSpPr>
          <p:cNvPr id="110" name="Google Shape;110;p17"/>
          <p:cNvGrpSpPr/>
          <p:nvPr/>
        </p:nvGrpSpPr>
        <p:grpSpPr>
          <a:xfrm>
            <a:off x="-1" y="12007516"/>
            <a:ext cx="24387176" cy="1708484"/>
            <a:chOff x="-1" y="0"/>
            <a:chExt cx="24387176" cy="1880721"/>
          </a:xfrm>
        </p:grpSpPr>
        <p:pic>
          <p:nvPicPr>
            <p:cNvPr id="111" name="Google Shape;111;p17"/>
            <p:cNvPicPr preferRelativeResize="0"/>
            <p:nvPr/>
          </p:nvPicPr>
          <p:blipFill rotWithShape="1">
            <a:blip r:embed="rId1">
              <a:alphaModFix/>
            </a:blip>
            <a:srcRect b="14560" l="0" r="0" t="70015"/>
            <a:stretch/>
          </p:blipFill>
          <p:spPr>
            <a:xfrm flipH="1" rot="10800000">
              <a:off x="0" y="0"/>
              <a:ext cx="24387175" cy="1880721"/>
            </a:xfrm>
            <a:prstGeom prst="rect">
              <a:avLst/>
            </a:prstGeom>
            <a:noFill/>
            <a:ln>
              <a:noFill/>
            </a:ln>
          </p:spPr>
        </p:pic>
        <p:grpSp>
          <p:nvGrpSpPr>
            <p:cNvPr id="112" name="Google Shape;112;p17"/>
            <p:cNvGrpSpPr/>
            <p:nvPr/>
          </p:nvGrpSpPr>
          <p:grpSpPr>
            <a:xfrm flipH="1">
              <a:off x="-1" y="0"/>
              <a:ext cx="24387175" cy="1876926"/>
              <a:chOff x="-2036372" y="0"/>
              <a:chExt cx="9798138" cy="457200"/>
            </a:xfrm>
          </p:grpSpPr>
          <p:sp>
            <p:nvSpPr>
              <p:cNvPr id="113" name="Google Shape;113;p17"/>
              <p:cNvSpPr/>
              <p:nvPr/>
            </p:nvSpPr>
            <p:spPr>
              <a:xfrm>
                <a:off x="-1" y="0"/>
                <a:ext cx="7761767" cy="457200"/>
              </a:xfrm>
              <a:prstGeom prst="rect">
                <a:avLst/>
              </a:prstGeom>
              <a:solidFill>
                <a:schemeClr val="accent1">
                  <a:alpha val="2117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4" name="Google Shape;114;p17"/>
              <p:cNvSpPr/>
              <p:nvPr/>
            </p:nvSpPr>
            <p:spPr>
              <a:xfrm>
                <a:off x="-2036372" y="0"/>
                <a:ext cx="2493725" cy="457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5" name="Google Shape;115;p17"/>
              <p:cNvSpPr/>
              <p:nvPr/>
            </p:nvSpPr>
            <p:spPr>
              <a:xfrm>
                <a:off x="240096" y="0"/>
                <a:ext cx="674304" cy="4572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6" name="Google Shape;116;p17"/>
              <p:cNvSpPr/>
              <p:nvPr/>
            </p:nvSpPr>
            <p:spPr>
              <a:xfrm>
                <a:off x="914400" y="0"/>
                <a:ext cx="340831" cy="457200"/>
              </a:xfrm>
              <a:prstGeom prst="rect">
                <a:avLst/>
              </a:prstGeom>
              <a:solidFill>
                <a:schemeClr val="dk2">
                  <a:alpha val="69803"/>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grpSp>
      <p:pic>
        <p:nvPicPr>
          <p:cNvPr descr="A logo with text on it&#10;&#10;Description automatically generated" id="117" name="Google Shape;117;p17"/>
          <p:cNvPicPr preferRelativeResize="0"/>
          <p:nvPr/>
        </p:nvPicPr>
        <p:blipFill rotWithShape="1">
          <a:blip r:embed="rId2">
            <a:alphaModFix/>
          </a:blip>
          <a:srcRect b="0" l="0" r="0" t="0"/>
          <a:stretch/>
        </p:blipFill>
        <p:spPr>
          <a:xfrm>
            <a:off x="21941220" y="693224"/>
            <a:ext cx="1640543" cy="1326910"/>
          </a:xfrm>
          <a:prstGeom prst="rect">
            <a:avLst/>
          </a:prstGeom>
          <a:noFill/>
          <a:ln>
            <a:noFill/>
          </a:ln>
        </p:spPr>
      </p:pic>
      <p:sp>
        <p:nvSpPr>
          <p:cNvPr id="118" name="Google Shape;118;p17"/>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104">
          <p15:clr>
            <a:srgbClr val="F26B43"/>
          </p15:clr>
        </p15:guide>
        <p15:guide id="2" pos="7681">
          <p15:clr>
            <a:srgbClr val="F26B43"/>
          </p15:clr>
        </p15:guide>
        <p15:guide id="3" pos="1537">
          <p15:clr>
            <a:srgbClr val="F26B43"/>
          </p15:clr>
        </p15:guide>
        <p15:guide id="4" pos="13825">
          <p15:clr>
            <a:srgbClr val="F26B43"/>
          </p15:clr>
        </p15:guide>
        <p15:guide id="5" orient="horz" pos="4296">
          <p15:clr>
            <a:srgbClr val="F26B43"/>
          </p15:clr>
        </p15:guide>
        <p15:guide id="6" orient="horz" pos="7536">
          <p15:clr>
            <a:srgbClr val="F26B43"/>
          </p15:clr>
        </p15:guide>
        <p15:guide id="7" orient="horz" pos="2544">
          <p15:clr>
            <a:srgbClr val="A4A3A4"/>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xml"/><Relationship Id="rId3"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hyperlink" Target="https://en.wikipedia.org/wiki/Slahal" TargetMode="External"/><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hyperlink" Target="http://www.youtube.com/watch?v=Nga2DRzvuh4" TargetMode="Externa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 Id="rId3"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28"/>
          <p:cNvSpPr txBox="1"/>
          <p:nvPr>
            <p:ph type="ctrTitle"/>
          </p:nvPr>
        </p:nvSpPr>
        <p:spPr>
          <a:xfrm>
            <a:off x="8184082" y="2932959"/>
            <a:ext cx="14355300" cy="2957700"/>
          </a:xfrm>
          <a:prstGeom prst="rect">
            <a:avLst/>
          </a:prstGeom>
          <a:noFill/>
          <a:ln>
            <a:noFill/>
          </a:ln>
        </p:spPr>
        <p:txBody>
          <a:bodyPr anchorCtr="0" anchor="ctr" bIns="45700" lIns="91425" spcFirstLastPara="1" rIns="91425" wrap="square" tIns="45700">
            <a:noAutofit/>
          </a:bodyPr>
          <a:lstStyle/>
          <a:p>
            <a:pPr indent="0" lvl="0" marL="0" rtl="0" algn="l">
              <a:lnSpc>
                <a:spcPct val="115000"/>
              </a:lnSpc>
              <a:spcBef>
                <a:spcPts val="1200"/>
              </a:spcBef>
              <a:spcAft>
                <a:spcPts val="1200"/>
              </a:spcAft>
              <a:buSzPts val="12000"/>
              <a:buNone/>
            </a:pPr>
            <a:r>
              <a:rPr lang="en-US" sz="7000">
                <a:solidFill>
                  <a:srgbClr val="000000"/>
                </a:solidFill>
                <a:latin typeface="Arial"/>
                <a:ea typeface="Arial"/>
                <a:cs typeface="Arial"/>
                <a:sym typeface="Arial"/>
              </a:rPr>
              <a:t>Let’s Play Hand Game</a:t>
            </a:r>
            <a:endParaRPr sz="7300"/>
          </a:p>
        </p:txBody>
      </p:sp>
      <p:sp>
        <p:nvSpPr>
          <p:cNvPr id="179" name="Google Shape;179;p28"/>
          <p:cNvSpPr txBox="1"/>
          <p:nvPr>
            <p:ph idx="1" type="subTitle"/>
          </p:nvPr>
        </p:nvSpPr>
        <p:spPr>
          <a:xfrm>
            <a:off x="6957875" y="7962425"/>
            <a:ext cx="16936500" cy="11205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FFFFFF"/>
              </a:buClr>
              <a:buSzPts val="4000"/>
              <a:buNone/>
            </a:pPr>
            <a:r>
              <a:rPr lang="en-US" sz="3700"/>
              <a:t>Physical and mental endurance </a:t>
            </a:r>
            <a:r>
              <a:rPr b="0" lang="en-US" sz="3700"/>
              <a:t>promote Native values such as teamwork and fairness.</a:t>
            </a:r>
            <a:endParaRPr b="0" sz="3700"/>
          </a:p>
        </p:txBody>
      </p:sp>
      <p:sp>
        <p:nvSpPr>
          <p:cNvPr id="180" name="Google Shape;180;p28"/>
          <p:cNvSpPr txBox="1"/>
          <p:nvPr>
            <p:ph idx="2" type="body"/>
          </p:nvPr>
        </p:nvSpPr>
        <p:spPr>
          <a:xfrm>
            <a:off x="20106271" y="1090718"/>
            <a:ext cx="3788229" cy="789992"/>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3200"/>
              <a:buNone/>
            </a:pPr>
            <a:r>
              <a:rPr lang="en-US"/>
              <a:t>1st grade </a:t>
            </a:r>
            <a:endParaRPr/>
          </a:p>
          <a:p>
            <a:pPr indent="0" lvl="0" marL="0" rtl="0" algn="l">
              <a:lnSpc>
                <a:spcPct val="90000"/>
              </a:lnSpc>
              <a:spcBef>
                <a:spcPts val="0"/>
              </a:spcBef>
              <a:spcAft>
                <a:spcPts val="0"/>
              </a:spcAft>
              <a:buClr>
                <a:schemeClr val="lt1"/>
              </a:buClr>
              <a:buSzPts val="3200"/>
              <a:buNone/>
            </a:pPr>
            <a:r>
              <a:rPr lang="en-US"/>
              <a:t>PE Lesson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37"/>
          <p:cNvSpPr txBox="1"/>
          <p:nvPr>
            <p:ph type="title"/>
          </p:nvPr>
        </p:nvSpPr>
        <p:spPr>
          <a:xfrm>
            <a:off x="2439990" y="1732547"/>
            <a:ext cx="16618032" cy="218974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Closing Discussion and Reflection</a:t>
            </a:r>
            <a:endParaRPr/>
          </a:p>
        </p:txBody>
      </p:sp>
      <p:sp>
        <p:nvSpPr>
          <p:cNvPr id="256" name="Google Shape;256;p37"/>
          <p:cNvSpPr txBox="1"/>
          <p:nvPr>
            <p:ph idx="1" type="body"/>
          </p:nvPr>
        </p:nvSpPr>
        <p:spPr>
          <a:xfrm>
            <a:off x="2439988" y="4523874"/>
            <a:ext cx="19553738" cy="6930190"/>
          </a:xfrm>
          <a:prstGeom prst="rect">
            <a:avLst/>
          </a:prstGeom>
          <a:noFill/>
          <a:ln>
            <a:noFill/>
          </a:ln>
        </p:spPr>
        <p:txBody>
          <a:bodyPr anchorCtr="0" anchor="t" bIns="45700" lIns="91425" spcFirstLastPara="1" rIns="91425" wrap="square" tIns="45700">
            <a:noAutofit/>
          </a:bodyPr>
          <a:lstStyle/>
          <a:p>
            <a:pPr indent="-457200" lvl="0" marL="457200" rtl="0" algn="l">
              <a:lnSpc>
                <a:spcPct val="110000"/>
              </a:lnSpc>
              <a:spcBef>
                <a:spcPts val="2000"/>
              </a:spcBef>
              <a:spcAft>
                <a:spcPts val="0"/>
              </a:spcAft>
              <a:buSzPts val="3600"/>
              <a:buChar char="•"/>
            </a:pPr>
            <a:r>
              <a:rPr lang="en-US"/>
              <a:t>“How did it feel to play this game?”</a:t>
            </a:r>
            <a:endParaRPr/>
          </a:p>
          <a:p>
            <a:pPr indent="-457200" lvl="0" marL="457200" rtl="0" algn="l">
              <a:lnSpc>
                <a:spcPct val="110000"/>
              </a:lnSpc>
              <a:spcBef>
                <a:spcPts val="2000"/>
              </a:spcBef>
              <a:spcAft>
                <a:spcPts val="0"/>
              </a:spcAft>
              <a:buSzPts val="3600"/>
              <a:buChar char="•"/>
            </a:pPr>
            <a:r>
              <a:rPr lang="en-US"/>
              <a:t>“Why do you think this game is important to Native people?”</a:t>
            </a:r>
            <a:endParaRPr/>
          </a:p>
          <a:p>
            <a:pPr indent="-457200" lvl="0" marL="457200" rtl="0" algn="l">
              <a:lnSpc>
                <a:spcPct val="110000"/>
              </a:lnSpc>
              <a:spcBef>
                <a:spcPts val="2000"/>
              </a:spcBef>
              <a:spcAft>
                <a:spcPts val="0"/>
              </a:spcAft>
              <a:buSzPts val="3600"/>
              <a:buChar char="•"/>
            </a:pPr>
            <a:r>
              <a:rPr lang="en-US"/>
              <a:t>“What did we learn about respect and teamwork?”</a:t>
            </a:r>
            <a:endParaRPr/>
          </a:p>
        </p:txBody>
      </p:sp>
      <p:sp>
        <p:nvSpPr>
          <p:cNvPr id="257" name="Google Shape;257;p37"/>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p38"/>
          <p:cNvSpPr txBox="1"/>
          <p:nvPr>
            <p:ph type="title"/>
          </p:nvPr>
        </p:nvSpPr>
        <p:spPr>
          <a:xfrm>
            <a:off x="2439990" y="1756610"/>
            <a:ext cx="16617900" cy="2189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6000"/>
              <a:buFont typeface="Calibri"/>
              <a:buNone/>
            </a:pPr>
            <a:r>
              <a:rPr lang="en-US"/>
              <a:t>Self-assessment</a:t>
            </a:r>
            <a:endParaRPr/>
          </a:p>
        </p:txBody>
      </p:sp>
      <p:graphicFrame>
        <p:nvGraphicFramePr>
          <p:cNvPr id="263" name="Google Shape;263;p38"/>
          <p:cNvGraphicFramePr/>
          <p:nvPr/>
        </p:nvGraphicFramePr>
        <p:xfrm>
          <a:off x="2440000" y="3805575"/>
          <a:ext cx="3000000" cy="3000000"/>
        </p:xfrm>
        <a:graphic>
          <a:graphicData uri="http://schemas.openxmlformats.org/drawingml/2006/table">
            <a:tbl>
              <a:tblPr firstRow="1">
                <a:noFill/>
                <a:tableStyleId>{3B6709D8-B2EE-45F9-A899-385AC2DC483B}</a:tableStyleId>
              </a:tblPr>
              <a:tblGrid>
                <a:gridCol w="1511475"/>
                <a:gridCol w="7492450"/>
                <a:gridCol w="4501950"/>
                <a:gridCol w="4501950"/>
              </a:tblGrid>
              <a:tr h="1622550">
                <a:tc>
                  <a:txBody>
                    <a:bodyPr/>
                    <a:lstStyle/>
                    <a:p>
                      <a:pPr indent="0" lvl="0" marL="0" marR="0" rtl="0" algn="ctr">
                        <a:lnSpc>
                          <a:spcPct val="100000"/>
                        </a:lnSpc>
                        <a:spcBef>
                          <a:spcPts val="0"/>
                        </a:spcBef>
                        <a:spcAft>
                          <a:spcPts val="0"/>
                        </a:spcAft>
                        <a:buClr>
                          <a:srgbClr val="000000"/>
                        </a:buClr>
                        <a:buSzPts val="3600"/>
                        <a:buFont typeface="Arial"/>
                        <a:buNone/>
                      </a:pPr>
                      <a:r>
                        <a:rPr lang="en-US" sz="3600" u="none" cap="none" strike="noStrike">
                          <a:latin typeface="Arial"/>
                          <a:ea typeface="Arial"/>
                          <a:cs typeface="Arial"/>
                          <a:sym typeface="Arial"/>
                        </a:rPr>
                        <a:t>#</a:t>
                      </a:r>
                      <a:endParaRPr sz="3600" u="none" cap="none" strike="noStrike">
                        <a:latin typeface="Arial"/>
                        <a:ea typeface="Arial"/>
                        <a:cs typeface="Arial"/>
                        <a:sym typeface="Arial"/>
                      </a:endParaRPr>
                    </a:p>
                  </a:txBody>
                  <a:tcPr marT="63500" marB="63500" marR="63500" marL="63500">
                    <a:noFill/>
                  </a:tcPr>
                </a:tc>
                <a:tc>
                  <a:txBody>
                    <a:bodyPr/>
                    <a:lstStyle/>
                    <a:p>
                      <a:pPr indent="0" lvl="0" marL="0" marR="0" rtl="0" algn="ctr">
                        <a:lnSpc>
                          <a:spcPct val="100000"/>
                        </a:lnSpc>
                        <a:spcBef>
                          <a:spcPts val="0"/>
                        </a:spcBef>
                        <a:spcAft>
                          <a:spcPts val="0"/>
                        </a:spcAft>
                        <a:buClr>
                          <a:srgbClr val="000000"/>
                        </a:buClr>
                        <a:buSzPts val="3600"/>
                        <a:buFont typeface="Arial"/>
                        <a:buNone/>
                      </a:pPr>
                      <a:r>
                        <a:rPr b="1" lang="en-US" sz="3600" u="none" cap="none" strike="noStrike">
                          <a:latin typeface="Arial"/>
                          <a:ea typeface="Arial"/>
                          <a:cs typeface="Arial"/>
                          <a:sym typeface="Arial"/>
                        </a:rPr>
                        <a:t>Can I… ? </a:t>
                      </a:r>
                      <a:endParaRPr b="1" sz="3600" u="none" cap="none" strike="noStrike">
                        <a:latin typeface="Arial"/>
                        <a:ea typeface="Arial"/>
                        <a:cs typeface="Arial"/>
                        <a:sym typeface="Arial"/>
                      </a:endParaRPr>
                    </a:p>
                  </a:txBody>
                  <a:tcPr marT="63500" marB="63500" marR="63500" marL="63500">
                    <a:noFill/>
                  </a:tcPr>
                </a:tc>
                <a:tc>
                  <a:txBody>
                    <a:bodyPr/>
                    <a:lstStyle/>
                    <a:p>
                      <a:pPr indent="0" lvl="0" marL="0" marR="0" rtl="0" algn="ctr">
                        <a:lnSpc>
                          <a:spcPct val="100000"/>
                        </a:lnSpc>
                        <a:spcBef>
                          <a:spcPts val="0"/>
                        </a:spcBef>
                        <a:spcAft>
                          <a:spcPts val="0"/>
                        </a:spcAft>
                        <a:buClr>
                          <a:srgbClr val="000000"/>
                        </a:buClr>
                        <a:buSzPts val="3600"/>
                        <a:buFont typeface="Arial"/>
                        <a:buNone/>
                      </a:pPr>
                      <a:r>
                        <a:rPr b="1" lang="en-US" sz="3600" u="none" cap="none" strike="noStrike">
                          <a:latin typeface="Arial"/>
                          <a:ea typeface="Arial"/>
                          <a:cs typeface="Arial"/>
                          <a:sym typeface="Arial"/>
                        </a:rPr>
                        <a:t>Not yet</a:t>
                      </a:r>
                      <a:endParaRPr b="1" sz="3600" u="none" cap="none" strike="noStrike">
                        <a:latin typeface="Arial"/>
                        <a:ea typeface="Arial"/>
                        <a:cs typeface="Arial"/>
                        <a:sym typeface="Arial"/>
                      </a:endParaRPr>
                    </a:p>
                    <a:p>
                      <a:pPr indent="0" lvl="0" marL="0" marR="0" rtl="0" algn="ctr">
                        <a:lnSpc>
                          <a:spcPct val="100000"/>
                        </a:lnSpc>
                        <a:spcBef>
                          <a:spcPts val="0"/>
                        </a:spcBef>
                        <a:spcAft>
                          <a:spcPts val="0"/>
                        </a:spcAft>
                        <a:buClr>
                          <a:srgbClr val="000000"/>
                        </a:buClr>
                        <a:buSzPts val="3600"/>
                        <a:buFont typeface="Arial"/>
                        <a:buNone/>
                      </a:pPr>
                      <a:r>
                        <a:t/>
                      </a:r>
                      <a:endParaRPr b="1" sz="3600" u="none" cap="none" strike="noStrike">
                        <a:latin typeface="Arial"/>
                        <a:ea typeface="Arial"/>
                        <a:cs typeface="Arial"/>
                        <a:sym typeface="Arial"/>
                      </a:endParaRPr>
                    </a:p>
                  </a:txBody>
                  <a:tcPr marT="63500" marB="63500" marR="63500" marL="63500">
                    <a:noFill/>
                  </a:tcPr>
                </a:tc>
                <a:tc>
                  <a:txBody>
                    <a:bodyPr/>
                    <a:lstStyle/>
                    <a:p>
                      <a:pPr indent="0" lvl="0" marL="0" marR="0" rtl="0" algn="ctr">
                        <a:lnSpc>
                          <a:spcPct val="100000"/>
                        </a:lnSpc>
                        <a:spcBef>
                          <a:spcPts val="0"/>
                        </a:spcBef>
                        <a:spcAft>
                          <a:spcPts val="0"/>
                        </a:spcAft>
                        <a:buClr>
                          <a:srgbClr val="000000"/>
                        </a:buClr>
                        <a:buSzPts val="3600"/>
                        <a:buFont typeface="Arial"/>
                        <a:buNone/>
                      </a:pPr>
                      <a:r>
                        <a:rPr b="1" lang="en-US" sz="3600" u="none" cap="none" strike="noStrike">
                          <a:latin typeface="Arial"/>
                          <a:ea typeface="Arial"/>
                          <a:cs typeface="Arial"/>
                          <a:sym typeface="Arial"/>
                        </a:rPr>
                        <a:t>Yes</a:t>
                      </a:r>
                      <a:endParaRPr b="1" sz="3600" u="none" cap="none" strike="noStrike">
                        <a:latin typeface="Arial"/>
                        <a:ea typeface="Arial"/>
                        <a:cs typeface="Arial"/>
                        <a:sym typeface="Arial"/>
                      </a:endParaRPr>
                    </a:p>
                    <a:p>
                      <a:pPr indent="0" lvl="0" marL="0" marR="0" rtl="0" algn="ctr">
                        <a:lnSpc>
                          <a:spcPct val="100000"/>
                        </a:lnSpc>
                        <a:spcBef>
                          <a:spcPts val="0"/>
                        </a:spcBef>
                        <a:spcAft>
                          <a:spcPts val="0"/>
                        </a:spcAft>
                        <a:buClr>
                          <a:srgbClr val="000000"/>
                        </a:buClr>
                        <a:buSzPts val="3600"/>
                        <a:buFont typeface="Arial"/>
                        <a:buNone/>
                      </a:pPr>
                      <a:r>
                        <a:t/>
                      </a:r>
                      <a:endParaRPr b="1" sz="3600" u="none" cap="none" strike="noStrike">
                        <a:latin typeface="Arial"/>
                        <a:ea typeface="Arial"/>
                        <a:cs typeface="Arial"/>
                        <a:sym typeface="Arial"/>
                      </a:endParaRPr>
                    </a:p>
                    <a:p>
                      <a:pPr indent="0" lvl="0" marL="0" marR="0" rtl="0" algn="ctr">
                        <a:lnSpc>
                          <a:spcPct val="100000"/>
                        </a:lnSpc>
                        <a:spcBef>
                          <a:spcPts val="0"/>
                        </a:spcBef>
                        <a:spcAft>
                          <a:spcPts val="0"/>
                        </a:spcAft>
                        <a:buClr>
                          <a:srgbClr val="000000"/>
                        </a:buClr>
                        <a:buSzPts val="3600"/>
                        <a:buFont typeface="Arial"/>
                        <a:buNone/>
                      </a:pPr>
                      <a:r>
                        <a:t/>
                      </a:r>
                      <a:endParaRPr b="1" sz="3600" u="none" cap="none" strike="noStrike">
                        <a:latin typeface="Arial"/>
                        <a:ea typeface="Arial"/>
                        <a:cs typeface="Arial"/>
                        <a:sym typeface="Arial"/>
                      </a:endParaRPr>
                    </a:p>
                  </a:txBody>
                  <a:tcPr marT="63500" marB="63500" marR="63500" marL="63500">
                    <a:noFill/>
                  </a:tcPr>
                </a:tc>
              </a:tr>
              <a:tr h="1873900">
                <a:tc>
                  <a:txBody>
                    <a:bodyPr/>
                    <a:lstStyle/>
                    <a:p>
                      <a:pPr indent="0" lvl="0" marL="0" marR="0" rtl="0" algn="ctr">
                        <a:lnSpc>
                          <a:spcPct val="100000"/>
                        </a:lnSpc>
                        <a:spcBef>
                          <a:spcPts val="0"/>
                        </a:spcBef>
                        <a:spcAft>
                          <a:spcPts val="0"/>
                        </a:spcAft>
                        <a:buClr>
                          <a:srgbClr val="000000"/>
                        </a:buClr>
                        <a:buSzPts val="3600"/>
                        <a:buFont typeface="Arial"/>
                        <a:buNone/>
                      </a:pPr>
                      <a:r>
                        <a:rPr lang="en-US" sz="3600" u="none" cap="none" strike="noStrike">
                          <a:latin typeface="Arial"/>
                          <a:ea typeface="Arial"/>
                          <a:cs typeface="Arial"/>
                          <a:sym typeface="Arial"/>
                        </a:rPr>
                        <a:t>1</a:t>
                      </a:r>
                      <a:endParaRPr sz="3600" u="none" cap="none" strike="noStrike">
                        <a:latin typeface="Arial"/>
                        <a:ea typeface="Arial"/>
                        <a:cs typeface="Arial"/>
                        <a:sym typeface="Arial"/>
                      </a:endParaRPr>
                    </a:p>
                  </a:txBody>
                  <a:tcPr marT="63500" marB="63500" marR="63500" marL="63500" anchor="ctr">
                    <a:noFill/>
                  </a:tcPr>
                </a:tc>
                <a:tc>
                  <a:txBody>
                    <a:bodyPr/>
                    <a:lstStyle/>
                    <a:p>
                      <a:pPr indent="0" lvl="0" marL="0" marR="0" rtl="0" algn="l">
                        <a:lnSpc>
                          <a:spcPct val="100000"/>
                        </a:lnSpc>
                        <a:spcBef>
                          <a:spcPts val="0"/>
                        </a:spcBef>
                        <a:spcAft>
                          <a:spcPts val="0"/>
                        </a:spcAft>
                        <a:buClr>
                          <a:srgbClr val="000000"/>
                        </a:buClr>
                        <a:buSzPts val="3600"/>
                        <a:buFont typeface="Arial"/>
                        <a:buNone/>
                      </a:pPr>
                      <a:r>
                        <a:rPr lang="en-US" sz="3600" u="none" cap="none" strike="noStrike">
                          <a:latin typeface="Arial"/>
                          <a:ea typeface="Arial"/>
                          <a:cs typeface="Arial"/>
                          <a:sym typeface="Arial"/>
                        </a:rPr>
                        <a:t>explain what is the Hand Game?</a:t>
                      </a:r>
                      <a:endParaRPr sz="3600" u="none" cap="none" strike="noStrike">
                        <a:latin typeface="Arial"/>
                        <a:ea typeface="Arial"/>
                        <a:cs typeface="Arial"/>
                        <a:sym typeface="Arial"/>
                      </a:endParaRPr>
                    </a:p>
                  </a:txBody>
                  <a:tcPr marT="63500" marB="63500" marR="63500" marL="63500">
                    <a:noFill/>
                  </a:tcPr>
                </a:tc>
                <a:tc>
                  <a:txBody>
                    <a:bodyPr/>
                    <a:lstStyle/>
                    <a:p>
                      <a:pPr indent="0" lvl="0" marL="0" marR="0" rtl="0" algn="l">
                        <a:lnSpc>
                          <a:spcPct val="100000"/>
                        </a:lnSpc>
                        <a:spcBef>
                          <a:spcPts val="0"/>
                        </a:spcBef>
                        <a:spcAft>
                          <a:spcPts val="0"/>
                        </a:spcAft>
                        <a:buClr>
                          <a:srgbClr val="000000"/>
                        </a:buClr>
                        <a:buSzPts val="3600"/>
                        <a:buFont typeface="Arial"/>
                        <a:buNone/>
                      </a:pPr>
                      <a:r>
                        <a:rPr lang="en-US" sz="3600">
                          <a:solidFill>
                            <a:srgbClr val="FFFFFF"/>
                          </a:solidFill>
                        </a:rPr>
                        <a:t>.</a:t>
                      </a:r>
                      <a:endParaRPr sz="3600" u="none" cap="none" strike="noStrike">
                        <a:solidFill>
                          <a:srgbClr val="FFFFFF"/>
                        </a:solidFill>
                        <a:latin typeface="Arial"/>
                        <a:ea typeface="Arial"/>
                        <a:cs typeface="Arial"/>
                        <a:sym typeface="Arial"/>
                      </a:endParaRPr>
                    </a:p>
                  </a:txBody>
                  <a:tcPr marT="63500" marB="63500" marR="63500" marL="63500">
                    <a:noFill/>
                  </a:tcPr>
                </a:tc>
                <a:tc>
                  <a:txBody>
                    <a:bodyPr/>
                    <a:lstStyle/>
                    <a:p>
                      <a:pPr indent="0" lvl="0" marL="0" marR="0" rtl="0" algn="l">
                        <a:lnSpc>
                          <a:spcPct val="100000"/>
                        </a:lnSpc>
                        <a:spcBef>
                          <a:spcPts val="0"/>
                        </a:spcBef>
                        <a:spcAft>
                          <a:spcPts val="0"/>
                        </a:spcAft>
                        <a:buClr>
                          <a:srgbClr val="000000"/>
                        </a:buClr>
                        <a:buSzPts val="3600"/>
                        <a:buFont typeface="Arial"/>
                        <a:buNone/>
                      </a:pPr>
                      <a:r>
                        <a:rPr lang="en-US" sz="3600">
                          <a:solidFill>
                            <a:srgbClr val="FFFFFF"/>
                          </a:solidFill>
                        </a:rPr>
                        <a:t>.</a:t>
                      </a:r>
                      <a:endParaRPr sz="3600" u="none" cap="none" strike="noStrike">
                        <a:solidFill>
                          <a:srgbClr val="FFFFFF"/>
                        </a:solidFill>
                        <a:latin typeface="Arial"/>
                        <a:ea typeface="Arial"/>
                        <a:cs typeface="Arial"/>
                        <a:sym typeface="Arial"/>
                      </a:endParaRPr>
                    </a:p>
                  </a:txBody>
                  <a:tcPr marT="63500" marB="63500" marR="63500" marL="63500">
                    <a:noFill/>
                  </a:tcPr>
                </a:tc>
              </a:tr>
              <a:tr h="1873900">
                <a:tc>
                  <a:txBody>
                    <a:bodyPr/>
                    <a:lstStyle/>
                    <a:p>
                      <a:pPr indent="0" lvl="0" marL="0" marR="0" rtl="0" algn="ctr">
                        <a:lnSpc>
                          <a:spcPct val="100000"/>
                        </a:lnSpc>
                        <a:spcBef>
                          <a:spcPts val="0"/>
                        </a:spcBef>
                        <a:spcAft>
                          <a:spcPts val="0"/>
                        </a:spcAft>
                        <a:buClr>
                          <a:srgbClr val="000000"/>
                        </a:buClr>
                        <a:buSzPts val="3600"/>
                        <a:buFont typeface="Arial"/>
                        <a:buNone/>
                      </a:pPr>
                      <a:r>
                        <a:rPr lang="en-US" sz="3600" u="none" cap="none" strike="noStrike">
                          <a:latin typeface="Arial"/>
                          <a:ea typeface="Arial"/>
                          <a:cs typeface="Arial"/>
                          <a:sym typeface="Arial"/>
                        </a:rPr>
                        <a:t>2</a:t>
                      </a:r>
                      <a:endParaRPr sz="3600" u="none" cap="none" strike="noStrike">
                        <a:latin typeface="Arial"/>
                        <a:ea typeface="Arial"/>
                        <a:cs typeface="Arial"/>
                        <a:sym typeface="Arial"/>
                      </a:endParaRPr>
                    </a:p>
                  </a:txBody>
                  <a:tcPr marT="63500" marB="63500" marR="63500" marL="63500" anchor="ctr">
                    <a:noFill/>
                  </a:tcPr>
                </a:tc>
                <a:tc>
                  <a:txBody>
                    <a:bodyPr/>
                    <a:lstStyle/>
                    <a:p>
                      <a:pPr indent="0" lvl="0" marL="0" marR="0" rtl="0" algn="l">
                        <a:lnSpc>
                          <a:spcPct val="100000"/>
                        </a:lnSpc>
                        <a:spcBef>
                          <a:spcPts val="0"/>
                        </a:spcBef>
                        <a:spcAft>
                          <a:spcPts val="0"/>
                        </a:spcAft>
                        <a:buClr>
                          <a:srgbClr val="000000"/>
                        </a:buClr>
                        <a:buSzPts val="3600"/>
                        <a:buFont typeface="Arial"/>
                        <a:buNone/>
                      </a:pPr>
                      <a:r>
                        <a:rPr lang="en-US" sz="3600" u="none" cap="none" strike="noStrike">
                          <a:latin typeface="Arial"/>
                          <a:ea typeface="Arial"/>
                          <a:cs typeface="Arial"/>
                          <a:sym typeface="Arial"/>
                        </a:rPr>
                        <a:t>play the game by following the rules and working with my team?</a:t>
                      </a:r>
                      <a:endParaRPr sz="3600" u="none" cap="none" strike="noStrike">
                        <a:latin typeface="Arial"/>
                        <a:ea typeface="Arial"/>
                        <a:cs typeface="Arial"/>
                        <a:sym typeface="Arial"/>
                      </a:endParaRPr>
                    </a:p>
                    <a:p>
                      <a:pPr indent="0" lvl="0" marL="0" marR="0" rtl="0" algn="l">
                        <a:lnSpc>
                          <a:spcPct val="100000"/>
                        </a:lnSpc>
                        <a:spcBef>
                          <a:spcPts val="0"/>
                        </a:spcBef>
                        <a:spcAft>
                          <a:spcPts val="0"/>
                        </a:spcAft>
                        <a:buClr>
                          <a:srgbClr val="000000"/>
                        </a:buClr>
                        <a:buSzPts val="3600"/>
                        <a:buFont typeface="Arial"/>
                        <a:buNone/>
                      </a:pPr>
                      <a:r>
                        <a:t/>
                      </a:r>
                      <a:endParaRPr sz="3600" u="none" cap="none" strike="noStrike">
                        <a:latin typeface="Arial"/>
                        <a:ea typeface="Arial"/>
                        <a:cs typeface="Arial"/>
                        <a:sym typeface="Arial"/>
                      </a:endParaRPr>
                    </a:p>
                  </a:txBody>
                  <a:tcPr marT="63500" marB="63500" marR="63500" marL="63500">
                    <a:noFill/>
                  </a:tcPr>
                </a:tc>
                <a:tc>
                  <a:txBody>
                    <a:bodyPr/>
                    <a:lstStyle/>
                    <a:p>
                      <a:pPr indent="0" lvl="0" marL="0" marR="0" rtl="0" algn="l">
                        <a:lnSpc>
                          <a:spcPct val="100000"/>
                        </a:lnSpc>
                        <a:spcBef>
                          <a:spcPts val="0"/>
                        </a:spcBef>
                        <a:spcAft>
                          <a:spcPts val="0"/>
                        </a:spcAft>
                        <a:buClr>
                          <a:srgbClr val="000000"/>
                        </a:buClr>
                        <a:buSzPts val="3600"/>
                        <a:buFont typeface="Arial"/>
                        <a:buNone/>
                      </a:pPr>
                      <a:r>
                        <a:rPr lang="en-US" sz="3600">
                          <a:solidFill>
                            <a:srgbClr val="FFFFFF"/>
                          </a:solidFill>
                        </a:rPr>
                        <a:t>.</a:t>
                      </a:r>
                      <a:endParaRPr sz="3600" u="none" cap="none" strike="noStrike">
                        <a:solidFill>
                          <a:srgbClr val="FFFFFF"/>
                        </a:solidFill>
                        <a:latin typeface="Arial"/>
                        <a:ea typeface="Arial"/>
                        <a:cs typeface="Arial"/>
                        <a:sym typeface="Arial"/>
                      </a:endParaRPr>
                    </a:p>
                  </a:txBody>
                  <a:tcPr marT="63500" marB="63500" marR="63500" marL="63500">
                    <a:noFill/>
                  </a:tcPr>
                </a:tc>
                <a:tc>
                  <a:txBody>
                    <a:bodyPr/>
                    <a:lstStyle/>
                    <a:p>
                      <a:pPr indent="0" lvl="0" marL="0" marR="0" rtl="0" algn="l">
                        <a:lnSpc>
                          <a:spcPct val="100000"/>
                        </a:lnSpc>
                        <a:spcBef>
                          <a:spcPts val="0"/>
                        </a:spcBef>
                        <a:spcAft>
                          <a:spcPts val="0"/>
                        </a:spcAft>
                        <a:buClr>
                          <a:srgbClr val="000000"/>
                        </a:buClr>
                        <a:buSzPts val="3600"/>
                        <a:buFont typeface="Arial"/>
                        <a:buNone/>
                      </a:pPr>
                      <a:r>
                        <a:rPr lang="en-US" sz="3600">
                          <a:solidFill>
                            <a:srgbClr val="FFFFFF"/>
                          </a:solidFill>
                        </a:rPr>
                        <a:t>.</a:t>
                      </a:r>
                      <a:endParaRPr sz="3600" u="none" cap="none" strike="noStrike">
                        <a:solidFill>
                          <a:srgbClr val="FFFFFF"/>
                        </a:solidFill>
                        <a:latin typeface="Arial"/>
                        <a:ea typeface="Arial"/>
                        <a:cs typeface="Arial"/>
                        <a:sym typeface="Arial"/>
                      </a:endParaRPr>
                    </a:p>
                  </a:txBody>
                  <a:tcPr marT="63500" marB="63500" marR="63500" marL="63500">
                    <a:noFill/>
                  </a:tcPr>
                </a:tc>
              </a:tr>
              <a:tr h="1873900">
                <a:tc>
                  <a:txBody>
                    <a:bodyPr/>
                    <a:lstStyle/>
                    <a:p>
                      <a:pPr indent="0" lvl="0" marL="0" marR="0" rtl="0" algn="ctr">
                        <a:lnSpc>
                          <a:spcPct val="100000"/>
                        </a:lnSpc>
                        <a:spcBef>
                          <a:spcPts val="0"/>
                        </a:spcBef>
                        <a:spcAft>
                          <a:spcPts val="0"/>
                        </a:spcAft>
                        <a:buClr>
                          <a:srgbClr val="000000"/>
                        </a:buClr>
                        <a:buSzPts val="3600"/>
                        <a:buFont typeface="Arial"/>
                        <a:buNone/>
                      </a:pPr>
                      <a:r>
                        <a:rPr lang="en-US" sz="3600" u="none" cap="none" strike="noStrike">
                          <a:latin typeface="Arial"/>
                          <a:ea typeface="Arial"/>
                          <a:cs typeface="Arial"/>
                          <a:sym typeface="Arial"/>
                        </a:rPr>
                        <a:t>3</a:t>
                      </a:r>
                      <a:endParaRPr sz="3600" u="none" cap="none" strike="noStrike">
                        <a:latin typeface="Arial"/>
                        <a:ea typeface="Arial"/>
                        <a:cs typeface="Arial"/>
                        <a:sym typeface="Arial"/>
                      </a:endParaRPr>
                    </a:p>
                  </a:txBody>
                  <a:tcPr marT="63500" marB="63500" marR="63500" marL="63500" anchor="ctr">
                    <a:noFill/>
                  </a:tcPr>
                </a:tc>
                <a:tc>
                  <a:txBody>
                    <a:bodyPr/>
                    <a:lstStyle/>
                    <a:p>
                      <a:pPr indent="0" lvl="0" marL="0" marR="0" rtl="0" algn="l">
                        <a:lnSpc>
                          <a:spcPct val="100000"/>
                        </a:lnSpc>
                        <a:spcBef>
                          <a:spcPts val="0"/>
                        </a:spcBef>
                        <a:spcAft>
                          <a:spcPts val="0"/>
                        </a:spcAft>
                        <a:buClr>
                          <a:srgbClr val="000000"/>
                        </a:buClr>
                        <a:buSzPts val="3600"/>
                        <a:buFont typeface="Arial"/>
                        <a:buNone/>
                      </a:pPr>
                      <a:r>
                        <a:rPr lang="en-US" sz="3600" u="none" cap="none" strike="noStrike">
                          <a:latin typeface="Arial"/>
                          <a:ea typeface="Arial"/>
                          <a:cs typeface="Arial"/>
                          <a:sym typeface="Arial"/>
                        </a:rPr>
                        <a:t>show respect for my classmates while playing?</a:t>
                      </a:r>
                      <a:endParaRPr sz="3600" u="none" cap="none" strike="noStrike">
                        <a:latin typeface="Arial"/>
                        <a:ea typeface="Arial"/>
                        <a:cs typeface="Arial"/>
                        <a:sym typeface="Arial"/>
                      </a:endParaRPr>
                    </a:p>
                  </a:txBody>
                  <a:tcPr marT="63500" marB="63500" marR="63500" marL="63500">
                    <a:noFill/>
                  </a:tcPr>
                </a:tc>
                <a:tc>
                  <a:txBody>
                    <a:bodyPr/>
                    <a:lstStyle/>
                    <a:p>
                      <a:pPr indent="0" lvl="0" marL="0" marR="0" rtl="0" algn="l">
                        <a:lnSpc>
                          <a:spcPct val="100000"/>
                        </a:lnSpc>
                        <a:spcBef>
                          <a:spcPts val="0"/>
                        </a:spcBef>
                        <a:spcAft>
                          <a:spcPts val="0"/>
                        </a:spcAft>
                        <a:buClr>
                          <a:srgbClr val="000000"/>
                        </a:buClr>
                        <a:buSzPts val="3600"/>
                        <a:buFont typeface="Arial"/>
                        <a:buNone/>
                      </a:pPr>
                      <a:r>
                        <a:rPr lang="en-US" sz="3600">
                          <a:solidFill>
                            <a:srgbClr val="FFFFFF"/>
                          </a:solidFill>
                        </a:rPr>
                        <a:t>.</a:t>
                      </a:r>
                      <a:endParaRPr sz="3600" u="none" cap="none" strike="noStrike">
                        <a:solidFill>
                          <a:srgbClr val="FFFFFF"/>
                        </a:solidFill>
                        <a:latin typeface="Arial"/>
                        <a:ea typeface="Arial"/>
                        <a:cs typeface="Arial"/>
                        <a:sym typeface="Arial"/>
                      </a:endParaRPr>
                    </a:p>
                  </a:txBody>
                  <a:tcPr marT="63500" marB="63500" marR="63500" marL="63500">
                    <a:noFill/>
                  </a:tcPr>
                </a:tc>
                <a:tc>
                  <a:txBody>
                    <a:bodyPr/>
                    <a:lstStyle/>
                    <a:p>
                      <a:pPr indent="0" lvl="0" marL="0" marR="0" rtl="0" algn="l">
                        <a:lnSpc>
                          <a:spcPct val="100000"/>
                        </a:lnSpc>
                        <a:spcBef>
                          <a:spcPts val="0"/>
                        </a:spcBef>
                        <a:spcAft>
                          <a:spcPts val="0"/>
                        </a:spcAft>
                        <a:buClr>
                          <a:srgbClr val="000000"/>
                        </a:buClr>
                        <a:buSzPts val="3600"/>
                        <a:buFont typeface="Arial"/>
                        <a:buNone/>
                      </a:pPr>
                      <a:r>
                        <a:rPr lang="en-US" sz="3600">
                          <a:solidFill>
                            <a:srgbClr val="FFFFFF"/>
                          </a:solidFill>
                        </a:rPr>
                        <a:t>.</a:t>
                      </a:r>
                      <a:endParaRPr sz="3600" u="none" cap="none" strike="noStrike">
                        <a:solidFill>
                          <a:srgbClr val="FFFFFF"/>
                        </a:solidFill>
                        <a:latin typeface="Arial"/>
                        <a:ea typeface="Arial"/>
                        <a:cs typeface="Arial"/>
                        <a:sym typeface="Arial"/>
                      </a:endParaRPr>
                    </a:p>
                  </a:txBody>
                  <a:tcPr marT="63500" marB="63500" marR="63500" marL="63500">
                    <a:noFill/>
                  </a:tcPr>
                </a:tc>
              </a:tr>
            </a:tbl>
          </a:graphicData>
        </a:graphic>
      </p:graphicFrame>
      <p:pic>
        <p:nvPicPr>
          <p:cNvPr descr="thumb sideways" id="264" name="Google Shape;264;p38"/>
          <p:cNvPicPr preferRelativeResize="0"/>
          <p:nvPr/>
        </p:nvPicPr>
        <p:blipFill rotWithShape="1">
          <a:blip r:embed="rId3">
            <a:alphaModFix/>
          </a:blip>
          <a:srcRect b="0" l="0" r="0" t="0"/>
          <a:stretch/>
        </p:blipFill>
        <p:spPr>
          <a:xfrm>
            <a:off x="13169988" y="4506900"/>
            <a:ext cx="1028700" cy="1000125"/>
          </a:xfrm>
          <a:prstGeom prst="rect">
            <a:avLst/>
          </a:prstGeom>
          <a:noFill/>
          <a:ln>
            <a:noFill/>
          </a:ln>
        </p:spPr>
      </p:pic>
      <p:pic>
        <p:nvPicPr>
          <p:cNvPr descr="thumbs up" id="265" name="Google Shape;265;p38"/>
          <p:cNvPicPr preferRelativeResize="0"/>
          <p:nvPr/>
        </p:nvPicPr>
        <p:blipFill rotWithShape="1">
          <a:blip r:embed="rId4">
            <a:alphaModFix/>
          </a:blip>
          <a:srcRect b="0" l="0" r="0" t="0"/>
          <a:stretch/>
        </p:blipFill>
        <p:spPr>
          <a:xfrm>
            <a:off x="17748963" y="4511675"/>
            <a:ext cx="952500" cy="990600"/>
          </a:xfrm>
          <a:prstGeom prst="rect">
            <a:avLst/>
          </a:prstGeom>
          <a:noFill/>
          <a:ln>
            <a:noFill/>
          </a:ln>
        </p:spPr>
      </p:pic>
      <p:sp>
        <p:nvSpPr>
          <p:cNvPr id="266" name="Google Shape;266;p38"/>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39"/>
          <p:cNvSpPr txBox="1"/>
          <p:nvPr>
            <p:ph type="title"/>
          </p:nvPr>
        </p:nvSpPr>
        <p:spPr>
          <a:xfrm>
            <a:off x="8608743" y="2854977"/>
            <a:ext cx="14741910" cy="3816229"/>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22000"/>
              <a:buFont typeface="Calibri"/>
              <a:buNone/>
            </a:pPr>
            <a:r>
              <a:rPr lang="en-US"/>
              <a:t>luuwii!</a:t>
            </a:r>
            <a:endParaRPr/>
          </a:p>
        </p:txBody>
      </p:sp>
      <p:sp>
        <p:nvSpPr>
          <p:cNvPr id="273" name="Google Shape;273;p39"/>
          <p:cNvSpPr txBox="1"/>
          <p:nvPr>
            <p:ph idx="1" type="body"/>
          </p:nvPr>
        </p:nvSpPr>
        <p:spPr>
          <a:xfrm>
            <a:off x="8718472" y="7410716"/>
            <a:ext cx="9505535" cy="1646899"/>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2000"/>
              </a:spcBef>
              <a:spcAft>
                <a:spcPts val="0"/>
              </a:spcAft>
              <a:buClr>
                <a:srgbClr val="493637"/>
              </a:buClr>
              <a:buSzPts val="3200"/>
              <a:buFont typeface="Arial"/>
              <a:buNone/>
            </a:pPr>
            <a:r>
              <a:rPr lang="en-US" sz="4400"/>
              <a:t>“thank you” in hanis,</a:t>
            </a:r>
            <a:endParaRPr/>
          </a:p>
          <a:p>
            <a:pPr indent="-228600" lvl="0" marL="457200" marR="0" rtl="0" algn="l">
              <a:lnSpc>
                <a:spcPct val="100000"/>
              </a:lnSpc>
              <a:spcBef>
                <a:spcPts val="2000"/>
              </a:spcBef>
              <a:spcAft>
                <a:spcPts val="0"/>
              </a:spcAft>
              <a:buClr>
                <a:srgbClr val="493637"/>
              </a:buClr>
              <a:buSzPts val="3200"/>
              <a:buFont typeface="Arial"/>
              <a:buNone/>
            </a:pPr>
            <a:r>
              <a:rPr lang="en-US" sz="4400"/>
              <a:t>language of the Coos Tribe</a:t>
            </a:r>
            <a:endParaRPr/>
          </a:p>
        </p:txBody>
      </p:sp>
      <p:sp>
        <p:nvSpPr>
          <p:cNvPr id="274" name="Google Shape;274;p39"/>
          <p:cNvSpPr txBox="1"/>
          <p:nvPr>
            <p:ph idx="2" type="body"/>
          </p:nvPr>
        </p:nvSpPr>
        <p:spPr>
          <a:xfrm>
            <a:off x="8718472" y="10599188"/>
            <a:ext cx="9480317" cy="762001"/>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2000"/>
              </a:spcBef>
              <a:spcAft>
                <a:spcPts val="0"/>
              </a:spcAft>
              <a:buClr>
                <a:schemeClr val="lt1"/>
              </a:buClr>
              <a:buSzPts val="3600"/>
              <a:buFont typeface="Arial"/>
              <a:buNone/>
            </a:pPr>
            <a:r>
              <a:rPr lang="en-US" sz="4000"/>
              <a:t>pronounced “loo – wee”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29"/>
          <p:cNvSpPr txBox="1"/>
          <p:nvPr>
            <p:ph type="title"/>
          </p:nvPr>
        </p:nvSpPr>
        <p:spPr>
          <a:xfrm>
            <a:off x="8746325" y="2130305"/>
            <a:ext cx="14742000" cy="19083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22000"/>
              <a:buNone/>
            </a:pPr>
            <a:r>
              <a:rPr b="1" lang="en-US" sz="7000"/>
              <a:t>Key Words and Ideas</a:t>
            </a:r>
            <a:endParaRPr b="1" sz="7000"/>
          </a:p>
        </p:txBody>
      </p:sp>
      <p:sp>
        <p:nvSpPr>
          <p:cNvPr id="187" name="Google Shape;187;p29"/>
          <p:cNvSpPr txBox="1"/>
          <p:nvPr>
            <p:ph idx="2" type="body"/>
          </p:nvPr>
        </p:nvSpPr>
        <p:spPr>
          <a:xfrm>
            <a:off x="10819650" y="5026975"/>
            <a:ext cx="12668700" cy="5826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2000"/>
              </a:spcBef>
              <a:spcAft>
                <a:spcPts val="0"/>
              </a:spcAft>
              <a:buSzPts val="3600"/>
              <a:buNone/>
            </a:pPr>
            <a:r>
              <a:rPr lang="en-US" sz="5400"/>
              <a:t>Hand Game (Slahal) </a:t>
            </a:r>
            <a:endParaRPr sz="5400"/>
          </a:p>
          <a:p>
            <a:pPr indent="0" lvl="0" marL="0" rtl="0" algn="l">
              <a:lnSpc>
                <a:spcPct val="100000"/>
              </a:lnSpc>
              <a:spcBef>
                <a:spcPts val="2000"/>
              </a:spcBef>
              <a:spcAft>
                <a:spcPts val="0"/>
              </a:spcAft>
              <a:buSzPts val="3600"/>
              <a:buNone/>
            </a:pPr>
            <a:r>
              <a:rPr lang="en-US" sz="5400"/>
              <a:t>Guess </a:t>
            </a:r>
            <a:endParaRPr sz="5400"/>
          </a:p>
          <a:p>
            <a:pPr indent="0" lvl="0" marL="0" rtl="0" algn="l">
              <a:lnSpc>
                <a:spcPct val="100000"/>
              </a:lnSpc>
              <a:spcBef>
                <a:spcPts val="2000"/>
              </a:spcBef>
              <a:spcAft>
                <a:spcPts val="0"/>
              </a:spcAft>
              <a:buSzPts val="3600"/>
              <a:buNone/>
            </a:pPr>
            <a:r>
              <a:rPr lang="en-US" sz="5400"/>
              <a:t>Respect </a:t>
            </a:r>
            <a:endParaRPr sz="5400"/>
          </a:p>
          <a:p>
            <a:pPr indent="0" lvl="0" marL="0" rtl="0" algn="l">
              <a:lnSpc>
                <a:spcPct val="100000"/>
              </a:lnSpc>
              <a:spcBef>
                <a:spcPts val="2000"/>
              </a:spcBef>
              <a:spcAft>
                <a:spcPts val="0"/>
              </a:spcAft>
              <a:buSzPts val="3600"/>
              <a:buNone/>
            </a:pPr>
            <a:r>
              <a:rPr lang="en-US" sz="5400"/>
              <a:t>Time Immemorial</a:t>
            </a:r>
            <a:endParaRPr sz="5400"/>
          </a:p>
          <a:p>
            <a:pPr indent="0" lvl="0" marL="0" rtl="0" algn="l">
              <a:lnSpc>
                <a:spcPct val="100000"/>
              </a:lnSpc>
              <a:spcBef>
                <a:spcPts val="2000"/>
              </a:spcBef>
              <a:spcAft>
                <a:spcPts val="0"/>
              </a:spcAft>
              <a:buSzPts val="3600"/>
              <a:buNone/>
            </a:pPr>
            <a:r>
              <a:rPr lang="en-US" sz="5400"/>
              <a:t>Identity</a:t>
            </a:r>
            <a:endParaRPr sz="5400"/>
          </a:p>
          <a:p>
            <a:pPr indent="0" lvl="0" marL="0" rtl="0" algn="l">
              <a:lnSpc>
                <a:spcPct val="100000"/>
              </a:lnSpc>
              <a:spcBef>
                <a:spcPts val="2000"/>
              </a:spcBef>
              <a:spcAft>
                <a:spcPts val="0"/>
              </a:spcAft>
              <a:buSzPts val="3600"/>
              <a:buNone/>
            </a:pPr>
            <a:r>
              <a:rPr lang="en-US" sz="5400"/>
              <a:t>Tradition</a:t>
            </a:r>
            <a:endParaRPr sz="5400"/>
          </a:p>
        </p:txBody>
      </p:sp>
      <p:sp>
        <p:nvSpPr>
          <p:cNvPr id="188" name="Google Shape;188;p29"/>
          <p:cNvSpPr txBox="1"/>
          <p:nvPr/>
        </p:nvSpPr>
        <p:spPr>
          <a:xfrm>
            <a:off x="726275" y="11730375"/>
            <a:ext cx="5839800" cy="946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900"/>
              <a:buFont typeface="Arial"/>
              <a:buNone/>
            </a:pPr>
            <a:r>
              <a:rPr b="0" i="0" lang="en-US" sz="1900" u="none" cap="none" strike="noStrike">
                <a:solidFill>
                  <a:srgbClr val="000000"/>
                </a:solidFill>
                <a:latin typeface="Arial"/>
                <a:ea typeface="Arial"/>
                <a:cs typeface="Arial"/>
                <a:sym typeface="Arial"/>
              </a:rPr>
              <a:t>Photo courtesy of The Burns Paiute Tribe</a:t>
            </a:r>
            <a:endParaRPr b="0" i="0" sz="1900" u="none" cap="none" strike="noStrike">
              <a:solidFill>
                <a:srgbClr val="000000"/>
              </a:solidFill>
              <a:latin typeface="Arial"/>
              <a:ea typeface="Arial"/>
              <a:cs typeface="Arial"/>
              <a:sym typeface="Arial"/>
            </a:endParaRPr>
          </a:p>
        </p:txBody>
      </p:sp>
      <p:pic>
        <p:nvPicPr>
          <p:cNvPr descr="Women in a line in regalia" id="189" name="Google Shape;189;p29"/>
          <p:cNvPicPr preferRelativeResize="0"/>
          <p:nvPr/>
        </p:nvPicPr>
        <p:blipFill rotWithShape="1">
          <a:blip r:embed="rId3">
            <a:alphaModFix/>
          </a:blip>
          <a:srcRect b="0" l="0" r="0" t="0"/>
          <a:stretch/>
        </p:blipFill>
        <p:spPr>
          <a:xfrm>
            <a:off x="726275" y="5996475"/>
            <a:ext cx="8528700" cy="56007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30"/>
          <p:cNvSpPr txBox="1"/>
          <p:nvPr>
            <p:ph type="title"/>
          </p:nvPr>
        </p:nvSpPr>
        <p:spPr>
          <a:xfrm>
            <a:off x="8746325" y="2130305"/>
            <a:ext cx="14742000" cy="19083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22000"/>
              <a:buNone/>
            </a:pPr>
            <a:r>
              <a:rPr b="1" lang="en-US" sz="6000"/>
              <a:t>Essential Questions</a:t>
            </a:r>
            <a:endParaRPr b="1" sz="6000"/>
          </a:p>
        </p:txBody>
      </p:sp>
      <p:sp>
        <p:nvSpPr>
          <p:cNvPr id="196" name="Google Shape;196;p30"/>
          <p:cNvSpPr txBox="1"/>
          <p:nvPr>
            <p:ph idx="2" type="body"/>
          </p:nvPr>
        </p:nvSpPr>
        <p:spPr>
          <a:xfrm>
            <a:off x="10144625" y="5797125"/>
            <a:ext cx="11945400" cy="2502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2000"/>
              </a:spcBef>
              <a:spcAft>
                <a:spcPts val="0"/>
              </a:spcAft>
              <a:buSzPts val="3600"/>
              <a:buNone/>
            </a:pPr>
            <a:r>
              <a:rPr b="0" lang="en-US" sz="5400"/>
              <a:t>Why are Native American traditions like the Hand Game still important today?</a:t>
            </a:r>
            <a:endParaRPr b="0" sz="54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31"/>
          <p:cNvSpPr txBox="1"/>
          <p:nvPr>
            <p:ph type="title"/>
          </p:nvPr>
        </p:nvSpPr>
        <p:spPr>
          <a:xfrm>
            <a:off x="2439988" y="1731963"/>
            <a:ext cx="16617950" cy="546525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“Have you ever played a game where someone hides something, and you try to find it?”</a:t>
            </a:r>
            <a:endParaRPr/>
          </a:p>
        </p:txBody>
      </p:sp>
      <p:sp>
        <p:nvSpPr>
          <p:cNvPr id="203" name="Google Shape;203;p31"/>
          <p:cNvSpPr txBox="1"/>
          <p:nvPr>
            <p:ph idx="2" type="body"/>
          </p:nvPr>
        </p:nvSpPr>
        <p:spPr>
          <a:xfrm>
            <a:off x="2439988" y="7735479"/>
            <a:ext cx="9305925" cy="765175"/>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4400"/>
              <a:buNone/>
            </a:pPr>
            <a:r>
              <a:rPr lang="en-US"/>
              <a:t>Share your experience.</a:t>
            </a:r>
            <a:endParaRPr/>
          </a:p>
        </p:txBody>
      </p:sp>
      <p:sp>
        <p:nvSpPr>
          <p:cNvPr id="204" name="Google Shape;204;p31"/>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32"/>
          <p:cNvSpPr txBox="1"/>
          <p:nvPr>
            <p:ph type="title"/>
          </p:nvPr>
        </p:nvSpPr>
        <p:spPr>
          <a:xfrm>
            <a:off x="2439990" y="1756611"/>
            <a:ext cx="9283087" cy="218974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Learning Outcomes</a:t>
            </a:r>
            <a:endParaRPr/>
          </a:p>
        </p:txBody>
      </p:sp>
      <p:sp>
        <p:nvSpPr>
          <p:cNvPr id="211" name="Google Shape;211;p32"/>
          <p:cNvSpPr txBox="1"/>
          <p:nvPr>
            <p:ph idx="2" type="body"/>
          </p:nvPr>
        </p:nvSpPr>
        <p:spPr>
          <a:xfrm>
            <a:off x="2439988" y="3566665"/>
            <a:ext cx="9283089" cy="6473502"/>
          </a:xfrm>
          <a:prstGeom prst="rect">
            <a:avLst/>
          </a:prstGeom>
          <a:noFill/>
          <a:ln>
            <a:noFill/>
          </a:ln>
        </p:spPr>
        <p:txBody>
          <a:bodyPr anchorCtr="0" anchor="t" bIns="45700" lIns="91425" spcFirstLastPara="1" rIns="91425" wrap="square" tIns="45700">
            <a:noAutofit/>
          </a:bodyPr>
          <a:lstStyle/>
          <a:p>
            <a:pPr indent="-457200" lvl="0" marL="457200" rtl="0" algn="l">
              <a:lnSpc>
                <a:spcPct val="110000"/>
              </a:lnSpc>
              <a:spcBef>
                <a:spcPts val="2000"/>
              </a:spcBef>
              <a:spcAft>
                <a:spcPts val="0"/>
              </a:spcAft>
              <a:buClr>
                <a:srgbClr val="484B46"/>
              </a:buClr>
              <a:buSzPts val="3600"/>
              <a:buFont typeface="Arial"/>
              <a:buChar char="•"/>
            </a:pPr>
            <a:r>
              <a:rPr b="0" lang="en-US" sz="3600">
                <a:solidFill>
                  <a:srgbClr val="493637"/>
                </a:solidFill>
              </a:rPr>
              <a:t>I can explain that the Hand Game is a Native game played for a very long time.</a:t>
            </a:r>
            <a:endParaRPr/>
          </a:p>
          <a:p>
            <a:pPr indent="-457200" lvl="0" marL="457200" rtl="0" algn="l">
              <a:lnSpc>
                <a:spcPct val="110000"/>
              </a:lnSpc>
              <a:spcBef>
                <a:spcPts val="2000"/>
              </a:spcBef>
              <a:spcAft>
                <a:spcPts val="0"/>
              </a:spcAft>
              <a:buClr>
                <a:srgbClr val="484B46"/>
              </a:buClr>
              <a:buSzPts val="3600"/>
              <a:buFont typeface="Arial"/>
              <a:buChar char="•"/>
            </a:pPr>
            <a:r>
              <a:rPr b="0" lang="en-US" sz="3600">
                <a:solidFill>
                  <a:srgbClr val="493637"/>
                </a:solidFill>
              </a:rPr>
              <a:t>I can play the game by following the rules and working with my team.</a:t>
            </a:r>
            <a:endParaRPr/>
          </a:p>
          <a:p>
            <a:pPr indent="-457200" lvl="0" marL="457200" rtl="0" algn="l">
              <a:lnSpc>
                <a:spcPct val="110000"/>
              </a:lnSpc>
              <a:spcBef>
                <a:spcPts val="2000"/>
              </a:spcBef>
              <a:spcAft>
                <a:spcPts val="0"/>
              </a:spcAft>
              <a:buClr>
                <a:srgbClr val="484B46"/>
              </a:buClr>
              <a:buSzPts val="3600"/>
              <a:buFont typeface="Arial"/>
              <a:buChar char="•"/>
            </a:pPr>
            <a:r>
              <a:rPr b="0" lang="en-US" sz="3600">
                <a:solidFill>
                  <a:srgbClr val="493637"/>
                </a:solidFill>
              </a:rPr>
              <a:t>I can show respect for my classmates while playing.</a:t>
            </a:r>
            <a:endParaRPr/>
          </a:p>
        </p:txBody>
      </p:sp>
      <p:sp>
        <p:nvSpPr>
          <p:cNvPr id="212" name="Google Shape;212;p32"/>
          <p:cNvSpPr txBox="1"/>
          <p:nvPr>
            <p:ph idx="3" type="body"/>
          </p:nvPr>
        </p:nvSpPr>
        <p:spPr>
          <a:xfrm>
            <a:off x="12193587" y="1756611"/>
            <a:ext cx="9281160" cy="219456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6000"/>
              <a:buFont typeface="Arial"/>
              <a:buNone/>
            </a:pPr>
            <a:r>
              <a:rPr lang="en-US" sz="6000">
                <a:solidFill>
                  <a:schemeClr val="dk1"/>
                </a:solidFill>
              </a:rPr>
              <a:t>Success Criteria</a:t>
            </a:r>
            <a:endParaRPr/>
          </a:p>
        </p:txBody>
      </p:sp>
      <p:sp>
        <p:nvSpPr>
          <p:cNvPr id="213" name="Google Shape;213;p32"/>
          <p:cNvSpPr txBox="1"/>
          <p:nvPr>
            <p:ph idx="4" type="body"/>
          </p:nvPr>
        </p:nvSpPr>
        <p:spPr>
          <a:xfrm>
            <a:off x="12193587" y="3621249"/>
            <a:ext cx="9286265" cy="6473502"/>
          </a:xfrm>
          <a:prstGeom prst="rect">
            <a:avLst/>
          </a:prstGeom>
          <a:noFill/>
          <a:ln>
            <a:noFill/>
          </a:ln>
        </p:spPr>
        <p:txBody>
          <a:bodyPr anchorCtr="0" anchor="t" bIns="45700" lIns="91425" spcFirstLastPara="1" rIns="91425" wrap="square" tIns="45700">
            <a:noAutofit/>
          </a:bodyPr>
          <a:lstStyle/>
          <a:p>
            <a:pPr indent="-457200" lvl="0" marL="457200" rtl="0" algn="l">
              <a:lnSpc>
                <a:spcPct val="110000"/>
              </a:lnSpc>
              <a:spcBef>
                <a:spcPts val="2000"/>
              </a:spcBef>
              <a:spcAft>
                <a:spcPts val="0"/>
              </a:spcAft>
              <a:buSzPts val="3600"/>
              <a:buChar char="•"/>
            </a:pPr>
            <a:r>
              <a:rPr lang="en-US"/>
              <a:t>I understand how to play a traditional Native American game.</a:t>
            </a:r>
            <a:endParaRPr/>
          </a:p>
          <a:p>
            <a:pPr indent="-457200" lvl="0" marL="457200" rtl="0" algn="l">
              <a:lnSpc>
                <a:spcPct val="110000"/>
              </a:lnSpc>
              <a:spcBef>
                <a:spcPts val="2000"/>
              </a:spcBef>
              <a:spcAft>
                <a:spcPts val="0"/>
              </a:spcAft>
              <a:buSzPts val="3600"/>
              <a:buChar char="•"/>
            </a:pPr>
            <a:r>
              <a:rPr lang="en-US"/>
              <a:t>I understand that the Hand Game has been played since time immemorial.</a:t>
            </a:r>
            <a:endParaRPr/>
          </a:p>
          <a:p>
            <a:pPr indent="-457200" lvl="0" marL="457200" rtl="0" algn="l">
              <a:lnSpc>
                <a:spcPct val="110000"/>
              </a:lnSpc>
              <a:spcBef>
                <a:spcPts val="2000"/>
              </a:spcBef>
              <a:spcAft>
                <a:spcPts val="0"/>
              </a:spcAft>
              <a:buSzPts val="3600"/>
              <a:buChar char="•"/>
            </a:pPr>
            <a:r>
              <a:rPr lang="en-US"/>
              <a:t>I understand how to demonstrate teamwork, respect and focus during gameplay.</a:t>
            </a:r>
            <a:endParaRPr/>
          </a:p>
          <a:p>
            <a:pPr indent="-228600" lvl="0" marL="457200" rtl="0" algn="l">
              <a:lnSpc>
                <a:spcPct val="110000"/>
              </a:lnSpc>
              <a:spcBef>
                <a:spcPts val="2000"/>
              </a:spcBef>
              <a:spcAft>
                <a:spcPts val="0"/>
              </a:spcAft>
              <a:buSzPts val="3600"/>
              <a:buNone/>
            </a:pPr>
            <a:r>
              <a:t/>
            </a:r>
            <a:endParaRPr/>
          </a:p>
          <a:p>
            <a:pPr indent="-228600" lvl="0" marL="457200" rtl="0" algn="l">
              <a:lnSpc>
                <a:spcPct val="110000"/>
              </a:lnSpc>
              <a:spcBef>
                <a:spcPts val="2000"/>
              </a:spcBef>
              <a:spcAft>
                <a:spcPts val="0"/>
              </a:spcAft>
              <a:buSzPts val="3600"/>
              <a:buNone/>
            </a:pPr>
            <a:r>
              <a:t/>
            </a:r>
            <a:endParaRPr/>
          </a:p>
          <a:p>
            <a:pPr indent="-228600" lvl="0" marL="457200" marR="0" rtl="0" algn="l">
              <a:lnSpc>
                <a:spcPct val="110000"/>
              </a:lnSpc>
              <a:spcBef>
                <a:spcPts val="2000"/>
              </a:spcBef>
              <a:spcAft>
                <a:spcPts val="0"/>
              </a:spcAft>
              <a:buClr>
                <a:srgbClr val="493637"/>
              </a:buClr>
              <a:buSzPts val="3600"/>
              <a:buFont typeface="Arial"/>
              <a:buNone/>
            </a:pPr>
            <a:r>
              <a:t/>
            </a:r>
            <a:endParaRPr/>
          </a:p>
        </p:txBody>
      </p:sp>
      <p:sp>
        <p:nvSpPr>
          <p:cNvPr id="214" name="Google Shape;214;p32"/>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33"/>
          <p:cNvSpPr txBox="1"/>
          <p:nvPr>
            <p:ph type="title"/>
          </p:nvPr>
        </p:nvSpPr>
        <p:spPr>
          <a:xfrm>
            <a:off x="2439990" y="1732548"/>
            <a:ext cx="16618032" cy="218974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Hand Game</a:t>
            </a:r>
            <a:endParaRPr/>
          </a:p>
        </p:txBody>
      </p:sp>
      <p:sp>
        <p:nvSpPr>
          <p:cNvPr id="221" name="Google Shape;221;p33"/>
          <p:cNvSpPr txBox="1"/>
          <p:nvPr>
            <p:ph idx="1" type="body"/>
          </p:nvPr>
        </p:nvSpPr>
        <p:spPr>
          <a:xfrm>
            <a:off x="12193587" y="4981074"/>
            <a:ext cx="9800139" cy="6472989"/>
          </a:xfrm>
          <a:prstGeom prst="rect">
            <a:avLst/>
          </a:prstGeom>
          <a:noFill/>
          <a:ln>
            <a:noFill/>
          </a:ln>
        </p:spPr>
        <p:txBody>
          <a:bodyPr anchorCtr="0" anchor="t" bIns="45700" lIns="91425" spcFirstLastPara="1" rIns="91425" wrap="square" tIns="45700">
            <a:noAutofit/>
          </a:bodyPr>
          <a:lstStyle/>
          <a:p>
            <a:pPr indent="-457200" lvl="0" marL="457200" rtl="0" algn="l">
              <a:lnSpc>
                <a:spcPct val="110000"/>
              </a:lnSpc>
              <a:spcBef>
                <a:spcPts val="1000"/>
              </a:spcBef>
              <a:spcAft>
                <a:spcPts val="0"/>
              </a:spcAft>
              <a:buSzPts val="4800"/>
              <a:buChar char="•"/>
            </a:pPr>
            <a:r>
              <a:rPr lang="en-US">
                <a:solidFill>
                  <a:schemeClr val="dk1"/>
                </a:solidFill>
              </a:rPr>
              <a:t>Also known as Slahal or Stick Game</a:t>
            </a:r>
            <a:endParaRPr/>
          </a:p>
          <a:p>
            <a:pPr indent="-457200" lvl="0" marL="457200" rtl="0" algn="l">
              <a:lnSpc>
                <a:spcPct val="110000"/>
              </a:lnSpc>
              <a:spcBef>
                <a:spcPts val="1000"/>
              </a:spcBef>
              <a:spcAft>
                <a:spcPts val="0"/>
              </a:spcAft>
              <a:buSzPts val="4800"/>
              <a:buChar char="•"/>
            </a:pPr>
            <a:r>
              <a:rPr lang="en-US">
                <a:solidFill>
                  <a:schemeClr val="dk1"/>
                </a:solidFill>
              </a:rPr>
              <a:t>It is a special guessing game Native American Tribes have played for a very long time.</a:t>
            </a:r>
            <a:endParaRPr/>
          </a:p>
        </p:txBody>
      </p:sp>
      <p:sp>
        <p:nvSpPr>
          <p:cNvPr id="222" name="Google Shape;222;p33"/>
          <p:cNvSpPr txBox="1"/>
          <p:nvPr/>
        </p:nvSpPr>
        <p:spPr>
          <a:xfrm>
            <a:off x="2750150" y="10321725"/>
            <a:ext cx="66192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sng" cap="none" strike="noStrike">
                <a:solidFill>
                  <a:srgbClr val="000000"/>
                </a:solidFill>
                <a:latin typeface="Arial"/>
                <a:ea typeface="Arial"/>
                <a:cs typeface="Arial"/>
                <a:sym typeface="Arial"/>
                <a:hlinkClick r:id="rId3">
                  <a:extLst>
                    <a:ext uri="{A12FA001-AC4F-418D-AE19-62706E023703}">
                      <ahyp:hlinkClr val="tx"/>
                    </a:ext>
                  </a:extLst>
                </a:hlinkClick>
              </a:rPr>
              <a:t>https://en.wikipedia.org/wiki/Slahal</a:t>
            </a: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pic>
        <p:nvPicPr>
          <p:cNvPr descr="People playing hand game" id="223" name="Google Shape;223;p33"/>
          <p:cNvPicPr preferRelativeResize="0"/>
          <p:nvPr/>
        </p:nvPicPr>
        <p:blipFill rotWithShape="1">
          <a:blip r:embed="rId4">
            <a:alphaModFix/>
          </a:blip>
          <a:srcRect b="0" l="0" r="0" t="0"/>
          <a:stretch/>
        </p:blipFill>
        <p:spPr>
          <a:xfrm>
            <a:off x="2750150" y="4038602"/>
            <a:ext cx="8734800" cy="6166769"/>
          </a:xfrm>
          <a:prstGeom prst="rect">
            <a:avLst/>
          </a:prstGeom>
          <a:noFill/>
          <a:ln>
            <a:noFill/>
          </a:ln>
        </p:spPr>
      </p:pic>
      <p:sp>
        <p:nvSpPr>
          <p:cNvPr id="224" name="Google Shape;224;p33"/>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34"/>
          <p:cNvSpPr txBox="1"/>
          <p:nvPr>
            <p:ph type="title"/>
          </p:nvPr>
        </p:nvSpPr>
        <p:spPr>
          <a:xfrm>
            <a:off x="1647522" y="1010700"/>
            <a:ext cx="18682638" cy="2189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Alive and Well in Indian Country: Slahal, the Stick/Hand Game</a:t>
            </a:r>
            <a:endParaRPr/>
          </a:p>
        </p:txBody>
      </p:sp>
      <p:sp>
        <p:nvSpPr>
          <p:cNvPr id="231" name="Google Shape;231;p34"/>
          <p:cNvSpPr txBox="1"/>
          <p:nvPr>
            <p:ph idx="12" type="sldNum"/>
          </p:nvPr>
        </p:nvSpPr>
        <p:spPr>
          <a:xfrm>
            <a:off x="22540994" y="12299746"/>
            <a:ext cx="1094700" cy="7302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800"/>
              <a:buFont typeface="Arial"/>
              <a:buNone/>
            </a:pPr>
            <a:fld id="{00000000-1234-1234-1234-123412341234}" type="slidenum">
              <a:rPr lang="en-US"/>
              <a:t>‹#›</a:t>
            </a:fld>
            <a:endParaRPr/>
          </a:p>
        </p:txBody>
      </p:sp>
      <p:pic>
        <p:nvPicPr>
          <p:cNvPr id="232" name="Google Shape;232;p34" title="Alive and well in Indian Country - Slahal, the Stick Game">
            <a:hlinkClick r:id="rId3"/>
          </p:cNvPr>
          <p:cNvPicPr preferRelativeResize="0"/>
          <p:nvPr/>
        </p:nvPicPr>
        <p:blipFill>
          <a:blip r:embed="rId4">
            <a:alphaModFix/>
          </a:blip>
          <a:stretch>
            <a:fillRect/>
          </a:stretch>
        </p:blipFill>
        <p:spPr>
          <a:xfrm>
            <a:off x="4907175" y="3200400"/>
            <a:ext cx="14572850" cy="81972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2"/>
                                        </p:tgtEl>
                                        <p:attrNameLst>
                                          <p:attrName>style.visibility</p:attrName>
                                        </p:attrNameLst>
                                      </p:cBhvr>
                                      <p:to>
                                        <p:strVal val="visible"/>
                                      </p:to>
                                    </p:set>
                                    <p:animEffect filter="fade" transition="in">
                                      <p:cBhvr>
                                        <p:cTn dur="1000"/>
                                        <p:tgtEl>
                                          <p:spTgt spid="2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35"/>
          <p:cNvSpPr txBox="1"/>
          <p:nvPr>
            <p:ph type="title"/>
          </p:nvPr>
        </p:nvSpPr>
        <p:spPr>
          <a:xfrm>
            <a:off x="2439990" y="1732548"/>
            <a:ext cx="16618032" cy="218974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The Rules</a:t>
            </a:r>
            <a:endParaRPr/>
          </a:p>
        </p:txBody>
      </p:sp>
      <p:sp>
        <p:nvSpPr>
          <p:cNvPr id="239" name="Google Shape;239;p35"/>
          <p:cNvSpPr txBox="1"/>
          <p:nvPr>
            <p:ph idx="1" type="body"/>
          </p:nvPr>
        </p:nvSpPr>
        <p:spPr>
          <a:xfrm>
            <a:off x="2439989" y="4981575"/>
            <a:ext cx="18612750" cy="6472238"/>
          </a:xfrm>
          <a:prstGeom prst="rect">
            <a:avLst/>
          </a:prstGeom>
          <a:noFill/>
          <a:ln>
            <a:noFill/>
          </a:ln>
        </p:spPr>
        <p:txBody>
          <a:bodyPr anchorCtr="0" anchor="t" bIns="45700" lIns="91425" spcFirstLastPara="1" rIns="91425" wrap="square" tIns="45700">
            <a:noAutofit/>
          </a:bodyPr>
          <a:lstStyle/>
          <a:p>
            <a:pPr indent="-457200" lvl="0" marL="457200" rtl="0" algn="l">
              <a:lnSpc>
                <a:spcPct val="110000"/>
              </a:lnSpc>
              <a:spcBef>
                <a:spcPts val="2000"/>
              </a:spcBef>
              <a:spcAft>
                <a:spcPts val="0"/>
              </a:spcAft>
              <a:buSzPts val="3600"/>
              <a:buChar char="•"/>
            </a:pPr>
            <a:r>
              <a:rPr lang="en-US"/>
              <a:t>One team, the “Hiders”, hides a small object (e.g., a bead or token or a coin) in their hands.</a:t>
            </a:r>
            <a:endParaRPr/>
          </a:p>
          <a:p>
            <a:pPr indent="-457200" lvl="0" marL="457200" rtl="0" algn="l">
              <a:lnSpc>
                <a:spcPct val="110000"/>
              </a:lnSpc>
              <a:spcBef>
                <a:spcPts val="2000"/>
              </a:spcBef>
              <a:spcAft>
                <a:spcPts val="0"/>
              </a:spcAft>
              <a:buSzPts val="3600"/>
              <a:buChar char="•"/>
            </a:pPr>
            <a:r>
              <a:rPr lang="en-US"/>
              <a:t>The other team, the “Guessers”, guesses which hand it’s in, left hand or right hand.</a:t>
            </a:r>
            <a:endParaRPr/>
          </a:p>
          <a:p>
            <a:pPr indent="-457200" lvl="0" marL="457200" rtl="0" algn="l">
              <a:lnSpc>
                <a:spcPct val="110000"/>
              </a:lnSpc>
              <a:spcBef>
                <a:spcPts val="2000"/>
              </a:spcBef>
              <a:spcAft>
                <a:spcPts val="0"/>
              </a:spcAft>
              <a:buSzPts val="3600"/>
              <a:buChar char="•"/>
            </a:pPr>
            <a:r>
              <a:rPr lang="en-US"/>
              <a:t>The team with the best guesses wins the round.</a:t>
            </a:r>
            <a:endParaRPr/>
          </a:p>
        </p:txBody>
      </p:sp>
      <p:sp>
        <p:nvSpPr>
          <p:cNvPr id="240" name="Google Shape;240;p35"/>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36"/>
          <p:cNvSpPr txBox="1"/>
          <p:nvPr>
            <p:ph type="title"/>
          </p:nvPr>
        </p:nvSpPr>
        <p:spPr>
          <a:xfrm>
            <a:off x="2439990" y="1732547"/>
            <a:ext cx="16618032" cy="218974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Practice</a:t>
            </a:r>
            <a:endParaRPr/>
          </a:p>
        </p:txBody>
      </p:sp>
      <p:sp>
        <p:nvSpPr>
          <p:cNvPr id="246" name="Google Shape;246;p36"/>
          <p:cNvSpPr txBox="1"/>
          <p:nvPr>
            <p:ph idx="1" type="body"/>
          </p:nvPr>
        </p:nvSpPr>
        <p:spPr>
          <a:xfrm>
            <a:off x="2439988" y="4523874"/>
            <a:ext cx="9283926" cy="6930190"/>
          </a:xfrm>
          <a:prstGeom prst="rect">
            <a:avLst/>
          </a:prstGeom>
          <a:noFill/>
          <a:ln>
            <a:noFill/>
          </a:ln>
        </p:spPr>
        <p:txBody>
          <a:bodyPr anchorCtr="0" anchor="t" bIns="45700" lIns="91425" spcFirstLastPara="1" rIns="91425" wrap="square" tIns="45700">
            <a:noAutofit/>
          </a:bodyPr>
          <a:lstStyle/>
          <a:p>
            <a:pPr indent="-457200" lvl="0" marL="457200" rtl="0" algn="l">
              <a:lnSpc>
                <a:spcPct val="150000"/>
              </a:lnSpc>
              <a:spcBef>
                <a:spcPts val="0"/>
              </a:spcBef>
              <a:spcAft>
                <a:spcPts val="0"/>
              </a:spcAft>
              <a:buSzPts val="5100"/>
              <a:buChar char="•"/>
            </a:pPr>
            <a:r>
              <a:rPr lang="en-US"/>
              <a:t>Play one round as a whole group.</a:t>
            </a:r>
            <a:endParaRPr/>
          </a:p>
          <a:p>
            <a:pPr indent="-457200" lvl="0" marL="457200" rtl="0" algn="l">
              <a:lnSpc>
                <a:spcPct val="150000"/>
              </a:lnSpc>
              <a:spcBef>
                <a:spcPts val="0"/>
              </a:spcBef>
              <a:spcAft>
                <a:spcPts val="0"/>
              </a:spcAft>
              <a:buSzPts val="5100"/>
              <a:buChar char="•"/>
            </a:pPr>
            <a:r>
              <a:rPr lang="en-US"/>
              <a:t>Divide into small teams.</a:t>
            </a:r>
            <a:endParaRPr/>
          </a:p>
          <a:p>
            <a:pPr indent="-457200" lvl="0" marL="457200" rtl="0" algn="l">
              <a:lnSpc>
                <a:spcPct val="150000"/>
              </a:lnSpc>
              <a:spcBef>
                <a:spcPts val="0"/>
              </a:spcBef>
              <a:spcAft>
                <a:spcPts val="0"/>
              </a:spcAft>
              <a:buSzPts val="5100"/>
              <a:buChar char="•"/>
            </a:pPr>
            <a:r>
              <a:rPr lang="en-US"/>
              <a:t>Play several rounds. </a:t>
            </a:r>
            <a:endParaRPr/>
          </a:p>
          <a:p>
            <a:pPr indent="-457200" lvl="0" marL="457200" rtl="0" algn="l">
              <a:lnSpc>
                <a:spcPct val="150000"/>
              </a:lnSpc>
              <a:spcBef>
                <a:spcPts val="0"/>
              </a:spcBef>
              <a:spcAft>
                <a:spcPts val="0"/>
              </a:spcAft>
              <a:buSzPts val="5100"/>
              <a:buChar char="•"/>
            </a:pPr>
            <a:r>
              <a:rPr lang="en-US"/>
              <a:t>Rotate roles of hiders and guessers.</a:t>
            </a:r>
            <a:endParaRPr/>
          </a:p>
        </p:txBody>
      </p:sp>
      <p:pic>
        <p:nvPicPr>
          <p:cNvPr descr="Students and a teacher in a circle" id="247" name="Google Shape;247;p36"/>
          <p:cNvPicPr preferRelativeResize="0"/>
          <p:nvPr/>
        </p:nvPicPr>
        <p:blipFill rotWithShape="1">
          <a:blip r:embed="rId3">
            <a:alphaModFix/>
          </a:blip>
          <a:srcRect b="0" l="0" r="0" t="0"/>
          <a:stretch/>
        </p:blipFill>
        <p:spPr>
          <a:xfrm>
            <a:off x="13657212" y="3435475"/>
            <a:ext cx="9613324" cy="6306124"/>
          </a:xfrm>
          <a:prstGeom prst="rect">
            <a:avLst/>
          </a:prstGeom>
          <a:noFill/>
          <a:ln>
            <a:noFill/>
          </a:ln>
        </p:spPr>
      </p:pic>
      <p:sp>
        <p:nvSpPr>
          <p:cNvPr id="248" name="Google Shape;248;p36"/>
          <p:cNvSpPr txBox="1"/>
          <p:nvPr/>
        </p:nvSpPr>
        <p:spPr>
          <a:xfrm>
            <a:off x="13657263" y="9741600"/>
            <a:ext cx="9613200" cy="946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900"/>
              <a:buFont typeface="Arial"/>
              <a:buNone/>
            </a:pPr>
            <a:r>
              <a:rPr b="0" i="0" lang="en-US" sz="1900" u="none" cap="none" strike="noStrike">
                <a:solidFill>
                  <a:srgbClr val="000000"/>
                </a:solidFill>
                <a:latin typeface="Arial"/>
                <a:ea typeface="Arial"/>
                <a:cs typeface="Arial"/>
                <a:sym typeface="Arial"/>
              </a:rPr>
              <a:t>Photo courtesy of The Cow Creek Band of Umpqua Tribe of Indians</a:t>
            </a:r>
            <a:endParaRPr b="0" i="0" sz="1900" u="none" cap="none" strike="noStrike">
              <a:solidFill>
                <a:srgbClr val="000000"/>
              </a:solidFill>
              <a:latin typeface="Arial"/>
              <a:ea typeface="Arial"/>
              <a:cs typeface="Arial"/>
              <a:sym typeface="Arial"/>
            </a:endParaRPr>
          </a:p>
        </p:txBody>
      </p:sp>
      <p:sp>
        <p:nvSpPr>
          <p:cNvPr id="249" name="Google Shape;249;p36"/>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JPRC Title and Closing Slides">
  <a:themeElements>
    <a:clrScheme name="THSH">
      <a:dk1>
        <a:srgbClr val="54050E"/>
      </a:dk1>
      <a:lt1>
        <a:srgbClr val="BE4903"/>
      </a:lt1>
      <a:dk2>
        <a:srgbClr val="53050D"/>
      </a:dk2>
      <a:lt2>
        <a:srgbClr val="FCEFD8"/>
      </a:lt2>
      <a:accent1>
        <a:srgbClr val="F0B240"/>
      </a:accent1>
      <a:accent2>
        <a:srgbClr val="A75F48"/>
      </a:accent2>
      <a:accent3>
        <a:srgbClr val="BD4902"/>
      </a:accent3>
      <a:accent4>
        <a:srgbClr val="D75524"/>
      </a:accent4>
      <a:accent5>
        <a:srgbClr val="F7DBD2"/>
      </a:accent5>
      <a:accent6>
        <a:srgbClr val="F36106"/>
      </a:accent6>
      <a:hlink>
        <a:srgbClr val="BD4902"/>
      </a:hlink>
      <a:folHlink>
        <a:srgbClr val="A75F4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JPRC Interior Slides">
  <a:themeElements>
    <a:clrScheme name="THSH">
      <a:dk1>
        <a:srgbClr val="54050E"/>
      </a:dk1>
      <a:lt1>
        <a:srgbClr val="BE4903"/>
      </a:lt1>
      <a:dk2>
        <a:srgbClr val="53050D"/>
      </a:dk2>
      <a:lt2>
        <a:srgbClr val="FCEFD8"/>
      </a:lt2>
      <a:accent1>
        <a:srgbClr val="F0B240"/>
      </a:accent1>
      <a:accent2>
        <a:srgbClr val="A75F48"/>
      </a:accent2>
      <a:accent3>
        <a:srgbClr val="BD4902"/>
      </a:accent3>
      <a:accent4>
        <a:srgbClr val="D75524"/>
      </a:accent4>
      <a:accent5>
        <a:srgbClr val="F7DBD2"/>
      </a:accent5>
      <a:accent6>
        <a:srgbClr val="F36106"/>
      </a:accent6>
      <a:hlink>
        <a:srgbClr val="BD4902"/>
      </a:hlink>
      <a:folHlink>
        <a:srgbClr val="A75F4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JPRC Interior Slides">
  <a:themeElements>
    <a:clrScheme name="THSH">
      <a:dk1>
        <a:srgbClr val="54050E"/>
      </a:dk1>
      <a:lt1>
        <a:srgbClr val="BE4903"/>
      </a:lt1>
      <a:dk2>
        <a:srgbClr val="53050D"/>
      </a:dk2>
      <a:lt2>
        <a:srgbClr val="FCEFD8"/>
      </a:lt2>
      <a:accent1>
        <a:srgbClr val="F0B240"/>
      </a:accent1>
      <a:accent2>
        <a:srgbClr val="A75F48"/>
      </a:accent2>
      <a:accent3>
        <a:srgbClr val="BD4902"/>
      </a:accent3>
      <a:accent4>
        <a:srgbClr val="D75524"/>
      </a:accent4>
      <a:accent5>
        <a:srgbClr val="F7DBD2"/>
      </a:accent5>
      <a:accent6>
        <a:srgbClr val="F36106"/>
      </a:accent6>
      <a:hlink>
        <a:srgbClr val="BD4902"/>
      </a:hlink>
      <a:folHlink>
        <a:srgbClr val="A75F4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34fb217e-71e5-45f5-ac12-57a9bc5aa8c7">2026-01-21T08:00:00+00:00</Remediation_x0020_Date>
    <Priority xmlns="34fb217e-71e5-45f5-ac12-57a9bc5aa8c7">New</Priority>
    <PublishingExpirationDate xmlns="http://schemas.microsoft.com/sharepoint/v3" xsi:nil="true"/>
    <PublishingStartDate xmlns="http://schemas.microsoft.com/sharepoint/v3" xsi:nil="true"/>
    <Estimated_x0020_Creation_x0020_Date xmlns="34fb217e-71e5-45f5-ac12-57a9bc5aa8c7" xsi:nil="true"/>
  </documentManagement>
</p:properties>
</file>

<file path=customXml/itemProps1.xml><?xml version="1.0" encoding="utf-8"?>
<ds:datastoreItem xmlns:ds="http://schemas.openxmlformats.org/officeDocument/2006/customXml" ds:itemID="{DC6AC566-F8C9-439F-B08F-3840A3E22B71}"/>
</file>

<file path=customXml/itemProps2.xml><?xml version="1.0" encoding="utf-8"?>
<ds:datastoreItem xmlns:ds="http://schemas.openxmlformats.org/officeDocument/2006/customXml" ds:itemID="{858F2C6C-3AAF-4CCF-9427-0271663B0D1B}"/>
</file>

<file path=customXml/itemProps3.xml><?xml version="1.0" encoding="utf-8"?>
<ds:datastoreItem xmlns:ds="http://schemas.openxmlformats.org/officeDocument/2006/customXml" ds:itemID="{C90D8A5B-B3AE-481E-8A08-A3CEA8FE3D62}"/>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