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slides/slide1.xml" ContentType="application/vnd.openxmlformats-officedocument.presentationml.slide+xml"/>
  <Override PartName="/ppt/slides/slide2.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3.xml" ContentType="application/vnd.openxmlformats-officedocument.presentationml.slide+xml"/>
  <Override PartName="/ppt/slides/slide20.xml" ContentType="application/vnd.openxmlformats-officedocument.presentationml.slide+xml"/>
  <Override PartName="/ppt/presentation.xml" ContentType="application/vnd.openxmlformats-officedocument.presentationml.presentation.main+xml"/>
  <Override PartName="/ppt/slides/slide19.xml" ContentType="application/vnd.openxmlformats-officedocument.presentationml.slide+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slideLayouts/slideLayout77.xml" ContentType="application/vnd.openxmlformats-officedocument.presentationml.slideLayout+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slideMasters/slideMaster1.xml" ContentType="application/vnd.openxmlformats-officedocument.presentationml.slideMaster+xml"/>
  <Override PartName="/ppt/notesSlides/notesSlide14.xml" ContentType="application/vnd.openxmlformats-officedocument.presentationml.notesSlide+xml"/>
  <Override PartName="/ppt/slideMasters/slideMaster2.xml" ContentType="application/vnd.openxmlformats-officedocument.presentationml.slideMaster+xml"/>
  <Override PartName="/ppt/theme/theme3.xml" ContentType="application/vnd.openxmlformats-officedocument.theme+xml"/>
  <Override PartName="/ppt/theme/theme2.xml" ContentType="application/vnd.openxmlformats-officedocument.theme+xml"/>
  <Override PartName="/ppt/theme/theme1.xml" ContentType="application/vnd.openxmlformats-officedocument.theme+xml"/>
  <Override PartName="/ppt/notesMasters/notesMaster1.xml" ContentType="application/vnd.openxmlformats-officedocument.presentationml.notesMaster+xml"/>
  <Override PartName="/ppt/tableStyles.xml" ContentType="application/vnd.openxmlformats-officedocument.presentationml.tableStyles+xml"/>
  <Override PartName="/ppt/viewProps.xml" ContentType="application/vnd.openxmlformats-officedocument.presentationml.viewProps+xml"/>
  <Override PartName="/ppt/presProps.xml" ContentType="application/vnd.openxmlformats-officedocument.presentationml.presProps+xml"/>
  <Override PartName="/docProps/core.xml" ContentType="application/vnd.openxmlformats-package.core-properties+xml"/>
  <Override PartName="/docProps/app.xml" ContentType="application/vnd.openxmlformats-officedocument.extended-properties+xml"/>
  <Override PartName="/docMetadata/LabelInfo.xml" ContentType="application/vnd.ms-office.classificationlabels+xml"/>
  <Override PartName="/customXml/itemProps2.xml" ContentType="application/vnd.openxmlformats-officedocument.customXmlProperties+xml"/>
  <Override PartName="/customXml/itemProps1.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microsoft.com/office/2020/02/relationships/classificationlabels" Target="docMetadata/LabelInfo.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730" r:id="rId1"/>
    <p:sldMasterId id="2147483731" r:id="rId2"/>
  </p:sldMasterIdLst>
  <p:notesMasterIdLst>
    <p:notesMasterId r:id="rId23"/>
  </p:notes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27" d="100"/>
          <a:sy n="127" d="100"/>
        </p:scale>
        <p:origin x="108" y="108"/>
      </p:cViewPr>
      <p:guideLst>
        <p:guide orient="horz" pos="162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theme" Target="theme/theme1.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customXml" Target="../customXml/item2.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presProps" Target="pres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notesMaster" Target="notesMasters/notesMaster1.xml"/><Relationship Id="rId28" Type="http://schemas.openxmlformats.org/officeDocument/2006/relationships/customXml" Target="../customXml/item1.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tableStyles" Target="tableStyles.xml"/><Relationship Id="rId30" Type="http://schemas.openxmlformats.org/officeDocument/2006/relationships/customXml" Target="../customXml/item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3" Type="http://schemas.openxmlformats.org/officeDocument/2006/relationships/hyperlink" Target="https://drive.google.com/file/d/1fY6m8-IVVr386p7ny5gsLeWpBkbeJQum/view?usp=sharing" TargetMode="External"/><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56"/>
        <p:cNvGrpSpPr/>
        <p:nvPr/>
      </p:nvGrpSpPr>
      <p:grpSpPr>
        <a:xfrm>
          <a:off x="0" y="0"/>
          <a:ext cx="0" cy="0"/>
          <a:chOff x="0" y="0"/>
          <a:chExt cx="0" cy="0"/>
        </a:xfrm>
      </p:grpSpPr>
      <p:sp>
        <p:nvSpPr>
          <p:cNvPr id="557" name="Google Shape;557;g18eb09d4d37_0_512:notes"/>
          <p:cNvSpPr txBox="1">
            <a:spLocks noGrp="1"/>
          </p:cNvSpPr>
          <p:nvPr>
            <p:ph type="body" idx="1"/>
          </p:nvPr>
        </p:nvSpPr>
        <p:spPr>
          <a:xfrm>
            <a:off x="685800" y="4400550"/>
            <a:ext cx="5486400" cy="3600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558" name="Google Shape;558;g18eb09d4d37_0_51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27"/>
        <p:cNvGrpSpPr/>
        <p:nvPr/>
      </p:nvGrpSpPr>
      <p:grpSpPr>
        <a:xfrm>
          <a:off x="0" y="0"/>
          <a:ext cx="0" cy="0"/>
          <a:chOff x="0" y="0"/>
          <a:chExt cx="0" cy="0"/>
        </a:xfrm>
      </p:grpSpPr>
      <p:sp>
        <p:nvSpPr>
          <p:cNvPr id="628" name="Google Shape;628;g3211ecb093e_0_7: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29" name="Google Shape;629;g3211ecb093e_0_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You are not starting from scratch. You all are already implementing a Theory of Change. This activity is to go deeply</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54"/>
        <p:cNvGrpSpPr/>
        <p:nvPr/>
      </p:nvGrpSpPr>
      <p:grpSpPr>
        <a:xfrm>
          <a:off x="0" y="0"/>
          <a:ext cx="0" cy="0"/>
          <a:chOff x="0" y="0"/>
          <a:chExt cx="0" cy="0"/>
        </a:xfrm>
      </p:grpSpPr>
      <p:sp>
        <p:nvSpPr>
          <p:cNvPr id="655" name="Google Shape;655;g32e4b7b95a4_0_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56" name="Google Shape;656;g32e4b7b95a4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You are not starting from scratch. You all are already implementing a Theory of Change. This activity is to go deeply</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81"/>
        <p:cNvGrpSpPr/>
        <p:nvPr/>
      </p:nvGrpSpPr>
      <p:grpSpPr>
        <a:xfrm>
          <a:off x="0" y="0"/>
          <a:ext cx="0" cy="0"/>
          <a:chOff x="0" y="0"/>
          <a:chExt cx="0" cy="0"/>
        </a:xfrm>
      </p:grpSpPr>
      <p:sp>
        <p:nvSpPr>
          <p:cNvPr id="682" name="Google Shape;682;g32e4b7b95a4_0_26: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83" name="Google Shape;683;g32e4b7b95a4_0_2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You are not starting from scratch. You all are already implementing a Theory of Change. This activity is to go deeply</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08"/>
        <p:cNvGrpSpPr/>
        <p:nvPr/>
      </p:nvGrpSpPr>
      <p:grpSpPr>
        <a:xfrm>
          <a:off x="0" y="0"/>
          <a:ext cx="0" cy="0"/>
          <a:chOff x="0" y="0"/>
          <a:chExt cx="0" cy="0"/>
        </a:xfrm>
      </p:grpSpPr>
      <p:sp>
        <p:nvSpPr>
          <p:cNvPr id="709" name="Google Shape;709;g32e4b7b95a4_0_52: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10" name="Google Shape;710;g32e4b7b95a4_0_5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You are not starting from scratch. You all are already implementing a Theory of Change. This activity is to go deeply</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35"/>
        <p:cNvGrpSpPr/>
        <p:nvPr/>
      </p:nvGrpSpPr>
      <p:grpSpPr>
        <a:xfrm>
          <a:off x="0" y="0"/>
          <a:ext cx="0" cy="0"/>
          <a:chOff x="0" y="0"/>
          <a:chExt cx="0" cy="0"/>
        </a:xfrm>
      </p:grpSpPr>
      <p:sp>
        <p:nvSpPr>
          <p:cNvPr id="736" name="Google Shape;736;g32e4b7b95a4_0_78: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37" name="Google Shape;737;g32e4b7b95a4_0_7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You are not starting from scratch. You all are already implementing a Theory of Change. This activity is to go deeply</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62"/>
        <p:cNvGrpSpPr/>
        <p:nvPr/>
      </p:nvGrpSpPr>
      <p:grpSpPr>
        <a:xfrm>
          <a:off x="0" y="0"/>
          <a:ext cx="0" cy="0"/>
          <a:chOff x="0" y="0"/>
          <a:chExt cx="0" cy="0"/>
        </a:xfrm>
      </p:grpSpPr>
      <p:sp>
        <p:nvSpPr>
          <p:cNvPr id="763" name="Google Shape;763;g32e4b7b95a4_0_104: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64" name="Google Shape;764;g32e4b7b95a4_0_10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You are not starting from scratch. You all are already implementing a Theory of Change. This activity is to go deeply</a:t>
            </a: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89"/>
        <p:cNvGrpSpPr/>
        <p:nvPr/>
      </p:nvGrpSpPr>
      <p:grpSpPr>
        <a:xfrm>
          <a:off x="0" y="0"/>
          <a:ext cx="0" cy="0"/>
          <a:chOff x="0" y="0"/>
          <a:chExt cx="0" cy="0"/>
        </a:xfrm>
      </p:grpSpPr>
      <p:sp>
        <p:nvSpPr>
          <p:cNvPr id="790" name="Google Shape;790;g32e4b7b95a4_0_13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91" name="Google Shape;791;g32e4b7b95a4_0_13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You are not starting from scratch. You all are already implementing a Theory of Change. This activity is to go deeply</a:t>
            </a: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16"/>
        <p:cNvGrpSpPr/>
        <p:nvPr/>
      </p:nvGrpSpPr>
      <p:grpSpPr>
        <a:xfrm>
          <a:off x="0" y="0"/>
          <a:ext cx="0" cy="0"/>
          <a:chOff x="0" y="0"/>
          <a:chExt cx="0" cy="0"/>
        </a:xfrm>
      </p:grpSpPr>
      <p:sp>
        <p:nvSpPr>
          <p:cNvPr id="817" name="Google Shape;817;g32e4b7b95a4_0_156: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18" name="Google Shape;818;g32e4b7b95a4_0_15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You are not starting from scratch. You all are already implementing a Theory of Change. This activity is to go deeply</a:t>
            </a: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3"/>
        <p:cNvGrpSpPr/>
        <p:nvPr/>
      </p:nvGrpSpPr>
      <p:grpSpPr>
        <a:xfrm>
          <a:off x="0" y="0"/>
          <a:ext cx="0" cy="0"/>
          <a:chOff x="0" y="0"/>
          <a:chExt cx="0" cy="0"/>
        </a:xfrm>
      </p:grpSpPr>
      <p:sp>
        <p:nvSpPr>
          <p:cNvPr id="844" name="Google Shape;844;g32e4b7b95a4_0_182: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45" name="Google Shape;845;g32e4b7b95a4_0_18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You are not starting from scratch. You all are already implementing a Theory of Change. This activity is to go deeply</a:t>
            </a: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70"/>
        <p:cNvGrpSpPr/>
        <p:nvPr/>
      </p:nvGrpSpPr>
      <p:grpSpPr>
        <a:xfrm>
          <a:off x="0" y="0"/>
          <a:ext cx="0" cy="0"/>
          <a:chOff x="0" y="0"/>
          <a:chExt cx="0" cy="0"/>
        </a:xfrm>
      </p:grpSpPr>
      <p:sp>
        <p:nvSpPr>
          <p:cNvPr id="871" name="Google Shape;871;g32e4b7b95a4_0_208: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72" name="Google Shape;872;g32e4b7b95a4_0_20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You are not starting from scratch. You all are already implementing a Theory of Change. This activity is to go deeply</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4"/>
        <p:cNvGrpSpPr/>
        <p:nvPr/>
      </p:nvGrpSpPr>
      <p:grpSpPr>
        <a:xfrm>
          <a:off x="0" y="0"/>
          <a:ext cx="0" cy="0"/>
          <a:chOff x="0" y="0"/>
          <a:chExt cx="0" cy="0"/>
        </a:xfrm>
      </p:grpSpPr>
      <p:sp>
        <p:nvSpPr>
          <p:cNvPr id="565" name="Google Shape;565;g2423de36c4d_0_1107: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66" name="Google Shape;566;g2423de36c4d_0_110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12:50AM -</a:t>
            </a: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97"/>
        <p:cNvGrpSpPr/>
        <p:nvPr/>
      </p:nvGrpSpPr>
      <p:grpSpPr>
        <a:xfrm>
          <a:off x="0" y="0"/>
          <a:ext cx="0" cy="0"/>
          <a:chOff x="0" y="0"/>
          <a:chExt cx="0" cy="0"/>
        </a:xfrm>
      </p:grpSpPr>
      <p:sp>
        <p:nvSpPr>
          <p:cNvPr id="898" name="Google Shape;898;g3211ecb093e_0_67: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99" name="Google Shape;899;g3211ecb093e_0_6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0"/>
        <p:cNvGrpSpPr/>
        <p:nvPr/>
      </p:nvGrpSpPr>
      <p:grpSpPr>
        <a:xfrm>
          <a:off x="0" y="0"/>
          <a:ext cx="0" cy="0"/>
          <a:chOff x="0" y="0"/>
          <a:chExt cx="0" cy="0"/>
        </a:xfrm>
      </p:grpSpPr>
      <p:sp>
        <p:nvSpPr>
          <p:cNvPr id="571" name="Google Shape;571;g31f1d9ba227_0_7: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72" name="Google Shape;572;g31f1d9ba227_0_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Now let’s go back to our existing root cause statements. Highest Priority only means it is highest priority that you really workshop, interrogate and unpack it today. This Padlet will be used in January as well.</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8"/>
        <p:cNvGrpSpPr/>
        <p:nvPr/>
      </p:nvGrpSpPr>
      <p:grpSpPr>
        <a:xfrm>
          <a:off x="0" y="0"/>
          <a:ext cx="0" cy="0"/>
          <a:chOff x="0" y="0"/>
          <a:chExt cx="0" cy="0"/>
        </a:xfrm>
      </p:grpSpPr>
      <p:sp>
        <p:nvSpPr>
          <p:cNvPr id="579" name="Google Shape;579;g3211ecb093e_0_8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80" name="Google Shape;580;g3211ecb093e_0_8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u="sng">
                <a:solidFill>
                  <a:schemeClr val="hlink"/>
                </a:solidFill>
                <a:hlinkClick r:id="rId3"/>
              </a:rPr>
              <a:t>Page 86-93</a:t>
            </a:r>
            <a:r>
              <a:rPr lang="en"/>
              <a:t> - scroll to 88</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0"/>
        <p:cNvGrpSpPr/>
        <p:nvPr/>
      </p:nvGrpSpPr>
      <p:grpSpPr>
        <a:xfrm>
          <a:off x="0" y="0"/>
          <a:ext cx="0" cy="0"/>
          <a:chOff x="0" y="0"/>
          <a:chExt cx="0" cy="0"/>
        </a:xfrm>
      </p:grpSpPr>
      <p:sp>
        <p:nvSpPr>
          <p:cNvPr id="591" name="Google Shape;591;g32e44db8e89_0_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92" name="Google Shape;592;g32e44db8e89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Now let’s go back to our existing root cause statements. Highest Priority only means it is highest priority that you really workshop, interrogate and unpack it today. This Padlet will be used in January as well.</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8"/>
        <p:cNvGrpSpPr/>
        <p:nvPr/>
      </p:nvGrpSpPr>
      <p:grpSpPr>
        <a:xfrm>
          <a:off x="0" y="0"/>
          <a:ext cx="0" cy="0"/>
          <a:chOff x="0" y="0"/>
          <a:chExt cx="0" cy="0"/>
        </a:xfrm>
      </p:grpSpPr>
      <p:sp>
        <p:nvSpPr>
          <p:cNvPr id="599" name="Google Shape;599;g31f1d9ba227_0_2: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00" name="Google Shape;600;g31f1d9ba227_0_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05"/>
        <p:cNvGrpSpPr/>
        <p:nvPr/>
      </p:nvGrpSpPr>
      <p:grpSpPr>
        <a:xfrm>
          <a:off x="0" y="0"/>
          <a:ext cx="0" cy="0"/>
          <a:chOff x="0" y="0"/>
          <a:chExt cx="0" cy="0"/>
        </a:xfrm>
      </p:grpSpPr>
      <p:sp>
        <p:nvSpPr>
          <p:cNvPr id="606" name="Google Shape;606;g32a965449fd_0_17: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07" name="Google Shape;607;g32a965449fd_0_1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Now let’s go back to our existing root cause statements. Highest Priority only means it is highest priority that you really workshop, interrogate and unpack it today. This Padlet will be used in January as well.</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15"/>
        <p:cNvGrpSpPr/>
        <p:nvPr/>
      </p:nvGrpSpPr>
      <p:grpSpPr>
        <a:xfrm>
          <a:off x="0" y="0"/>
          <a:ext cx="0" cy="0"/>
          <a:chOff x="0" y="0"/>
          <a:chExt cx="0" cy="0"/>
        </a:xfrm>
      </p:grpSpPr>
      <p:sp>
        <p:nvSpPr>
          <p:cNvPr id="616" name="Google Shape;616;g31f1d9ba227_0_13: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17" name="Google Shape;617;g31f1d9ba227_0_1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Say: Let’s calibrate, because like all other great educational concepts, Systemic Change has become a buzzword and worse, a trend, and it isn’t cute. It is not a pinterest board. It is mucky, but satisfying work.</a:t>
            </a:r>
            <a:endParaRPr/>
          </a:p>
          <a:p>
            <a:pPr marL="0" lvl="0" indent="0" algn="l" rtl="0">
              <a:spcBef>
                <a:spcPts val="0"/>
              </a:spcBef>
              <a:spcAft>
                <a:spcPts val="0"/>
              </a:spcAft>
              <a:buNone/>
            </a:pPr>
            <a:endParaRPr/>
          </a:p>
          <a:p>
            <a:pPr marL="0" lvl="0" indent="0" algn="l" rtl="0">
              <a:spcBef>
                <a:spcPts val="0"/>
              </a:spcBef>
              <a:spcAft>
                <a:spcPts val="0"/>
              </a:spcAft>
              <a:buNone/>
            </a:pPr>
            <a:r>
              <a:rPr lang="en"/>
              <a:t>READ THE SLIDE.</a:t>
            </a:r>
            <a:endParaRPr/>
          </a:p>
          <a:p>
            <a:pPr marL="0" lvl="0" indent="0" algn="l" rtl="0">
              <a:spcBef>
                <a:spcPts val="0"/>
              </a:spcBef>
              <a:spcAft>
                <a:spcPts val="0"/>
              </a:spcAft>
              <a:buNone/>
            </a:pPr>
            <a:endParaRPr/>
          </a:p>
          <a:p>
            <a:pPr marL="0" lvl="0" indent="0" algn="l" rtl="0">
              <a:spcBef>
                <a:spcPts val="0"/>
              </a:spcBef>
              <a:spcAft>
                <a:spcPts val="0"/>
              </a:spcAft>
              <a:buNone/>
            </a:pPr>
            <a:r>
              <a:rPr lang="en"/>
              <a:t>Then ask, “What words are sticking out to you from this definition?”</a:t>
            </a:r>
            <a:endParaRPr/>
          </a:p>
          <a:p>
            <a:pPr marL="0" lvl="0" indent="0" algn="l" rtl="0">
              <a:spcBef>
                <a:spcPts val="0"/>
              </a:spcBef>
              <a:spcAft>
                <a:spcPts val="0"/>
              </a:spcAft>
              <a:buNone/>
            </a:pPr>
            <a:endParaRPr/>
          </a:p>
          <a:p>
            <a:pPr marL="0" lvl="0" indent="0" algn="l" rtl="0">
              <a:spcBef>
                <a:spcPts val="0"/>
              </a:spcBef>
              <a:spcAft>
                <a:spcPts val="0"/>
              </a:spcAft>
              <a:buNone/>
            </a:pPr>
            <a:r>
              <a:rPr lang="en"/>
              <a:t>Because if our moral compass or North Star is not deeply committed to Systemic Change, we will fall and fall hard into these Equity Traps and Tropes.</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21"/>
        <p:cNvGrpSpPr/>
        <p:nvPr/>
      </p:nvGrpSpPr>
      <p:grpSpPr>
        <a:xfrm>
          <a:off x="0" y="0"/>
          <a:ext cx="0" cy="0"/>
          <a:chOff x="0" y="0"/>
          <a:chExt cx="0" cy="0"/>
        </a:xfrm>
      </p:grpSpPr>
      <p:sp>
        <p:nvSpPr>
          <p:cNvPr id="622" name="Google Shape;622;g317a00cefcd_0_49: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23" name="Google Shape;623;g317a00cefcd_0_4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Say: So that we are REALLY CALIBRATED on what Systemic Change is, let’s talk about what it is not. Take out your notebook or journal.</a:t>
            </a:r>
            <a:endParaRPr/>
          </a:p>
          <a:p>
            <a:pPr marL="0" lvl="0" indent="0" algn="l" rtl="0">
              <a:spcBef>
                <a:spcPts val="0"/>
              </a:spcBef>
              <a:spcAft>
                <a:spcPts val="0"/>
              </a:spcAft>
              <a:buNone/>
            </a:pPr>
            <a:endParaRPr/>
          </a:p>
          <a:p>
            <a:pPr marL="0" lvl="0" indent="0" algn="l" rtl="0">
              <a:spcBef>
                <a:spcPts val="0"/>
              </a:spcBef>
              <a:spcAft>
                <a:spcPts val="0"/>
              </a:spcAft>
              <a:buNone/>
            </a:pPr>
            <a:r>
              <a:rPr lang="en"/>
              <a:t>READ SLIDE - </a:t>
            </a:r>
            <a:endParaRPr/>
          </a:p>
          <a:p>
            <a:pPr marL="0" lvl="0" indent="0" algn="l" rtl="0">
              <a:spcBef>
                <a:spcPts val="0"/>
              </a:spcBef>
              <a:spcAft>
                <a:spcPts val="0"/>
              </a:spcAft>
              <a:buNone/>
            </a:pPr>
            <a:endParaRPr/>
          </a:p>
          <a:p>
            <a:pPr marL="0" lvl="0" indent="0" algn="l" rtl="0">
              <a:spcBef>
                <a:spcPts val="0"/>
              </a:spcBef>
              <a:spcAft>
                <a:spcPts val="0"/>
              </a:spcAft>
              <a:buNone/>
            </a:pPr>
            <a:r>
              <a:rPr lang="en"/>
              <a:t>5 Minutes for READING and REFLECTING, then share out.</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2.xml"/><Relationship Id="rId4" Type="http://schemas.openxmlformats.org/officeDocument/2006/relationships/image" Target="../media/image4.png"/></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2.xml"/><Relationship Id="rId4" Type="http://schemas.openxmlformats.org/officeDocument/2006/relationships/image" Target="../media/image4.png"/></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4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2.xml"/><Relationship Id="rId4" Type="http://schemas.openxmlformats.org/officeDocument/2006/relationships/image" Target="../media/image4.png"/></Relationships>
</file>

<file path=ppt/slideLayouts/_rels/slideLayout4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4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5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2.xml"/><Relationship Id="rId4" Type="http://schemas.openxmlformats.org/officeDocument/2006/relationships/image" Target="../media/image4.png"/></Relationships>
</file>

<file path=ppt/slideLayouts/_rels/slideLayout5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5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6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2.xml"/><Relationship Id="rId4" Type="http://schemas.openxmlformats.org/officeDocument/2006/relationships/image" Target="../media/image4.png"/></Relationships>
</file>

<file path=ppt/slideLayouts/_rels/slideLayout6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6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7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2.xml"/><Relationship Id="rId4" Type="http://schemas.openxmlformats.org/officeDocument/2006/relationships/image" Target="../media/image4.png"/></Relationships>
</file>

<file path=ppt/slideLayouts/_rels/slideLayout7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7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8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8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png"/><Relationship Id="rId1" Type="http://schemas.openxmlformats.org/officeDocument/2006/relationships/slideMaster" Target="../slideMasters/slideMaster2.xml"/><Relationship Id="rId4" Type="http://schemas.openxmlformats.org/officeDocument/2006/relationships/image" Target="../media/image4.png"/></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9"/>
        <p:cNvGrpSpPr/>
        <p:nvPr/>
      </p:nvGrpSpPr>
      <p:grpSpPr>
        <a:xfrm>
          <a:off x="0" y="0"/>
          <a:ext cx="0" cy="0"/>
          <a:chOff x="0" y="0"/>
          <a:chExt cx="0" cy="0"/>
        </a:xfrm>
      </p:grpSpPr>
      <p:sp>
        <p:nvSpPr>
          <p:cNvPr id="10" name="Google Shape;10;p2"/>
          <p:cNvSpPr txBox="1">
            <a:spLocks noGrp="1"/>
          </p:cNvSpPr>
          <p:nvPr>
            <p:ph type="ctrTitle"/>
          </p:nvPr>
        </p:nvSpPr>
        <p:spPr>
          <a:xfrm>
            <a:off x="311708" y="744575"/>
            <a:ext cx="8520600" cy="2052600"/>
          </a:xfrm>
          <a:prstGeom prst="rect">
            <a:avLst/>
          </a:prstGeom>
        </p:spPr>
        <p:txBody>
          <a:bodyPr spcFirstLastPara="1" wrap="square" lIns="91425" tIns="91425" rIns="91425" bIns="91425" anchor="b" anchorCtr="0">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11" name="Google Shape;11;p2"/>
          <p:cNvSpPr txBox="1">
            <a:spLocks noGrp="1"/>
          </p:cNvSpPr>
          <p:nvPr>
            <p:ph type="subTitle" idx="1"/>
          </p:nvPr>
        </p:nvSpPr>
        <p:spPr>
          <a:xfrm>
            <a:off x="311700" y="2834125"/>
            <a:ext cx="8520600" cy="7926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12" name="Google Shape;12;p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44"/>
        <p:cNvGrpSpPr/>
        <p:nvPr/>
      </p:nvGrpSpPr>
      <p:grpSpPr>
        <a:xfrm>
          <a:off x="0" y="0"/>
          <a:ext cx="0" cy="0"/>
          <a:chOff x="0" y="0"/>
          <a:chExt cx="0" cy="0"/>
        </a:xfrm>
      </p:grpSpPr>
      <p:sp>
        <p:nvSpPr>
          <p:cNvPr id="45" name="Google Shape;45;p11"/>
          <p:cNvSpPr txBox="1">
            <a:spLocks noGrp="1"/>
          </p:cNvSpPr>
          <p:nvPr>
            <p:ph type="title" hasCustomPrompt="1"/>
          </p:nvPr>
        </p:nvSpPr>
        <p:spPr>
          <a:xfrm>
            <a:off x="311700" y="1106125"/>
            <a:ext cx="8520600" cy="1963500"/>
          </a:xfrm>
          <a:prstGeom prst="rect">
            <a:avLst/>
          </a:prstGeom>
        </p:spPr>
        <p:txBody>
          <a:bodyPr spcFirstLastPara="1" wrap="square" lIns="91425" tIns="91425" rIns="91425" bIns="91425" anchor="b" anchorCtr="0">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a:spLocks noGrp="1"/>
          </p:cNvSpPr>
          <p:nvPr>
            <p:ph type="body" idx="1"/>
          </p:nvPr>
        </p:nvSpPr>
        <p:spPr>
          <a:xfrm>
            <a:off x="311700" y="3152225"/>
            <a:ext cx="8520600" cy="1300800"/>
          </a:xfrm>
          <a:prstGeom prst="rect">
            <a:avLst/>
          </a:prstGeom>
        </p:spPr>
        <p:txBody>
          <a:bodyPr spcFirstLastPara="1" wrap="square" lIns="91425" tIns="91425" rIns="91425" bIns="91425" anchor="t" anchorCtr="0">
            <a:normAutofit/>
          </a:bodyPr>
          <a:lstStyle>
            <a:lvl1pPr marL="457200" lvl="0" indent="-342900" algn="ctr">
              <a:spcBef>
                <a:spcPts val="0"/>
              </a:spcBef>
              <a:spcAft>
                <a:spcPts val="0"/>
              </a:spcAft>
              <a:buSzPts val="1800"/>
              <a:buChar char="●"/>
              <a:defRPr/>
            </a:lvl1pPr>
            <a:lvl2pPr marL="914400" lvl="1" indent="-317500" algn="ctr">
              <a:spcBef>
                <a:spcPts val="0"/>
              </a:spcBef>
              <a:spcAft>
                <a:spcPts val="0"/>
              </a:spcAft>
              <a:buSzPts val="1400"/>
              <a:buChar char="○"/>
              <a:defRPr/>
            </a:lvl2pPr>
            <a:lvl3pPr marL="1371600" lvl="2" indent="-317500" algn="ctr">
              <a:spcBef>
                <a:spcPts val="0"/>
              </a:spcBef>
              <a:spcAft>
                <a:spcPts val="0"/>
              </a:spcAft>
              <a:buSzPts val="1400"/>
              <a:buChar char="■"/>
              <a:defRPr/>
            </a:lvl3pPr>
            <a:lvl4pPr marL="1828800" lvl="3" indent="-317500" algn="ctr">
              <a:spcBef>
                <a:spcPts val="0"/>
              </a:spcBef>
              <a:spcAft>
                <a:spcPts val="0"/>
              </a:spcAft>
              <a:buSzPts val="1400"/>
              <a:buChar char="●"/>
              <a:defRPr/>
            </a:lvl4pPr>
            <a:lvl5pPr marL="2286000" lvl="4" indent="-317500" algn="ctr">
              <a:spcBef>
                <a:spcPts val="0"/>
              </a:spcBef>
              <a:spcAft>
                <a:spcPts val="0"/>
              </a:spcAft>
              <a:buSzPts val="1400"/>
              <a:buChar char="○"/>
              <a:defRPr/>
            </a:lvl5pPr>
            <a:lvl6pPr marL="2743200" lvl="5" indent="-317500" algn="ctr">
              <a:spcBef>
                <a:spcPts val="0"/>
              </a:spcBef>
              <a:spcAft>
                <a:spcPts val="0"/>
              </a:spcAft>
              <a:buSzPts val="1400"/>
              <a:buChar char="■"/>
              <a:defRPr/>
            </a:lvl6pPr>
            <a:lvl7pPr marL="3200400" lvl="6" indent="-317500" algn="ctr">
              <a:spcBef>
                <a:spcPts val="0"/>
              </a:spcBef>
              <a:spcAft>
                <a:spcPts val="0"/>
              </a:spcAft>
              <a:buSzPts val="1400"/>
              <a:buChar char="●"/>
              <a:defRPr/>
            </a:lvl7pPr>
            <a:lvl8pPr marL="3657600" lvl="7" indent="-317500" algn="ctr">
              <a:spcBef>
                <a:spcPts val="0"/>
              </a:spcBef>
              <a:spcAft>
                <a:spcPts val="0"/>
              </a:spcAft>
              <a:buSzPts val="1400"/>
              <a:buChar char="○"/>
              <a:defRPr/>
            </a:lvl8pPr>
            <a:lvl9pPr marL="4114800" lvl="8" indent="-317500" algn="ctr">
              <a:spcBef>
                <a:spcPts val="0"/>
              </a:spcBef>
              <a:spcAft>
                <a:spcPts val="0"/>
              </a:spcAft>
              <a:buSzPts val="1400"/>
              <a:buChar char="■"/>
              <a:defRPr/>
            </a:lvl9pPr>
          </a:lstStyle>
          <a:p>
            <a:endParaRPr/>
          </a:p>
        </p:txBody>
      </p:sp>
      <p:sp>
        <p:nvSpPr>
          <p:cNvPr id="47" name="Google Shape;47;p11"/>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8"/>
        <p:cNvGrpSpPr/>
        <p:nvPr/>
      </p:nvGrpSpPr>
      <p:grpSpPr>
        <a:xfrm>
          <a:off x="0" y="0"/>
          <a:ext cx="0" cy="0"/>
          <a:chOff x="0" y="0"/>
          <a:chExt cx="0" cy="0"/>
        </a:xfrm>
      </p:grpSpPr>
      <p:sp>
        <p:nvSpPr>
          <p:cNvPr id="49" name="Google Shape;49;p1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matchingName="Blue_1-Title Slide" type="title">
  <p:cSld name="TITLE">
    <p:bg>
      <p:bgPr>
        <a:solidFill>
          <a:schemeClr val="accent1"/>
        </a:solidFill>
        <a:effectLst/>
      </p:bgPr>
    </p:bg>
    <p:spTree>
      <p:nvGrpSpPr>
        <p:cNvPr id="1" name="Shape 56"/>
        <p:cNvGrpSpPr/>
        <p:nvPr/>
      </p:nvGrpSpPr>
      <p:grpSpPr>
        <a:xfrm>
          <a:off x="0" y="0"/>
          <a:ext cx="0" cy="0"/>
          <a:chOff x="0" y="0"/>
          <a:chExt cx="0" cy="0"/>
        </a:xfrm>
      </p:grpSpPr>
      <p:sp>
        <p:nvSpPr>
          <p:cNvPr id="57" name="Google Shape;57;p14"/>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b="0" i="0" u="none" strike="noStrike" cap="none">
              <a:solidFill>
                <a:schemeClr val="lt1"/>
              </a:solidFill>
              <a:latin typeface="Calibri"/>
              <a:ea typeface="Calibri"/>
              <a:cs typeface="Calibri"/>
              <a:sym typeface="Calibri"/>
            </a:endParaRPr>
          </a:p>
        </p:txBody>
      </p:sp>
      <p:sp>
        <p:nvSpPr>
          <p:cNvPr id="58" name="Google Shape;58;p14"/>
          <p:cNvSpPr/>
          <p:nvPr/>
        </p:nvSpPr>
        <p:spPr>
          <a:xfrm>
            <a:off x="154641" y="4461062"/>
            <a:ext cx="8831100" cy="524400"/>
          </a:xfrm>
          <a:prstGeom prst="rect">
            <a:avLst/>
          </a:prstGeom>
          <a:solidFill>
            <a:schemeClr val="lt2"/>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b="0" i="0" u="none" strike="noStrike" cap="none">
              <a:solidFill>
                <a:schemeClr val="lt1"/>
              </a:solidFill>
              <a:latin typeface="Calibri"/>
              <a:ea typeface="Calibri"/>
              <a:cs typeface="Calibri"/>
              <a:sym typeface="Calibri"/>
            </a:endParaRPr>
          </a:p>
        </p:txBody>
      </p:sp>
      <p:pic>
        <p:nvPicPr>
          <p:cNvPr id="59" name="Google Shape;59;p14" descr="Decorative line break"/>
          <p:cNvPicPr preferRelativeResize="0"/>
          <p:nvPr/>
        </p:nvPicPr>
        <p:blipFill rotWithShape="1">
          <a:blip r:embed="rId2">
            <a:alphaModFix/>
          </a:blip>
          <a:srcRect/>
          <a:stretch/>
        </p:blipFill>
        <p:spPr>
          <a:xfrm>
            <a:off x="4089652" y="2604100"/>
            <a:ext cx="964694" cy="18288"/>
          </a:xfrm>
          <a:prstGeom prst="rect">
            <a:avLst/>
          </a:prstGeom>
          <a:noFill/>
          <a:ln>
            <a:noFill/>
          </a:ln>
        </p:spPr>
      </p:pic>
      <p:sp>
        <p:nvSpPr>
          <p:cNvPr id="60" name="Google Shape;60;p14"/>
          <p:cNvSpPr txBox="1">
            <a:spLocks noGrp="1"/>
          </p:cNvSpPr>
          <p:nvPr>
            <p:ph type="ctrTitle"/>
          </p:nvPr>
        </p:nvSpPr>
        <p:spPr>
          <a:xfrm>
            <a:off x="1143000" y="1865026"/>
            <a:ext cx="6858000" cy="767400"/>
          </a:xfrm>
          <a:prstGeom prst="rect">
            <a:avLst/>
          </a:prstGeom>
          <a:noFill/>
          <a:ln>
            <a:noFill/>
          </a:ln>
        </p:spPr>
        <p:txBody>
          <a:bodyPr spcFirstLastPara="1" wrap="square" lIns="68575" tIns="34275" rIns="68575" bIns="34275" anchor="b" anchorCtr="0">
            <a:normAutofit/>
          </a:bodyPr>
          <a:lstStyle>
            <a:lvl1pPr lvl="0" algn="ctr" rtl="0">
              <a:lnSpc>
                <a:spcPct val="90000"/>
              </a:lnSpc>
              <a:spcBef>
                <a:spcPts val="0"/>
              </a:spcBef>
              <a:spcAft>
                <a:spcPts val="0"/>
              </a:spcAft>
              <a:buClr>
                <a:schemeClr val="accent1"/>
              </a:buClr>
              <a:buSzPts val="4100"/>
              <a:buFont typeface="Calibri"/>
              <a:buNone/>
              <a:defRPr sz="4100">
                <a:solidFill>
                  <a:schemeClr val="accent1"/>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61" name="Google Shape;61;p14"/>
          <p:cNvSpPr txBox="1">
            <a:spLocks noGrp="1"/>
          </p:cNvSpPr>
          <p:nvPr>
            <p:ph type="subTitle" idx="1"/>
          </p:nvPr>
        </p:nvSpPr>
        <p:spPr>
          <a:xfrm>
            <a:off x="1143000" y="2701528"/>
            <a:ext cx="6858000" cy="1241700"/>
          </a:xfrm>
          <a:prstGeom prst="rect">
            <a:avLst/>
          </a:prstGeom>
          <a:noFill/>
          <a:ln>
            <a:noFill/>
          </a:ln>
        </p:spPr>
        <p:txBody>
          <a:bodyPr spcFirstLastPara="1" wrap="square" lIns="68575" tIns="34275" rIns="68575" bIns="34275" anchor="t" anchorCtr="0">
            <a:normAutofit/>
          </a:bodyPr>
          <a:lstStyle>
            <a:lvl1pPr lvl="0" algn="ctr" rtl="0">
              <a:lnSpc>
                <a:spcPct val="90000"/>
              </a:lnSpc>
              <a:spcBef>
                <a:spcPts val="800"/>
              </a:spcBef>
              <a:spcAft>
                <a:spcPts val="0"/>
              </a:spcAft>
              <a:buClr>
                <a:schemeClr val="accent1"/>
              </a:buClr>
              <a:buSzPts val="1800"/>
              <a:buNone/>
              <a:defRPr sz="1800">
                <a:solidFill>
                  <a:schemeClr val="accent1"/>
                </a:solidFill>
              </a:defRPr>
            </a:lvl1pPr>
            <a:lvl2pPr lvl="1" algn="ctr" rtl="0">
              <a:lnSpc>
                <a:spcPct val="90000"/>
              </a:lnSpc>
              <a:spcBef>
                <a:spcPts val="400"/>
              </a:spcBef>
              <a:spcAft>
                <a:spcPts val="0"/>
              </a:spcAft>
              <a:buClr>
                <a:schemeClr val="dk1"/>
              </a:buClr>
              <a:buSzPts val="1500"/>
              <a:buNone/>
              <a:defRPr sz="1500"/>
            </a:lvl2pPr>
            <a:lvl3pPr lvl="2" algn="ctr" rtl="0">
              <a:lnSpc>
                <a:spcPct val="90000"/>
              </a:lnSpc>
              <a:spcBef>
                <a:spcPts val="400"/>
              </a:spcBef>
              <a:spcAft>
                <a:spcPts val="0"/>
              </a:spcAft>
              <a:buClr>
                <a:schemeClr val="dk1"/>
              </a:buClr>
              <a:buSzPts val="1400"/>
              <a:buNone/>
              <a:defRPr sz="1400"/>
            </a:lvl3pPr>
            <a:lvl4pPr lvl="3" algn="ctr" rtl="0">
              <a:lnSpc>
                <a:spcPct val="90000"/>
              </a:lnSpc>
              <a:spcBef>
                <a:spcPts val="400"/>
              </a:spcBef>
              <a:spcAft>
                <a:spcPts val="0"/>
              </a:spcAft>
              <a:buClr>
                <a:schemeClr val="dk1"/>
              </a:buClr>
              <a:buSzPts val="1200"/>
              <a:buNone/>
              <a:defRPr sz="1200"/>
            </a:lvl4pPr>
            <a:lvl5pPr lvl="4" algn="ctr" rtl="0">
              <a:lnSpc>
                <a:spcPct val="90000"/>
              </a:lnSpc>
              <a:spcBef>
                <a:spcPts val="400"/>
              </a:spcBef>
              <a:spcAft>
                <a:spcPts val="0"/>
              </a:spcAft>
              <a:buClr>
                <a:schemeClr val="dk1"/>
              </a:buClr>
              <a:buSzPts val="1200"/>
              <a:buNone/>
              <a:defRPr sz="1200"/>
            </a:lvl5pPr>
            <a:lvl6pPr lvl="5" algn="ctr" rtl="0">
              <a:lnSpc>
                <a:spcPct val="90000"/>
              </a:lnSpc>
              <a:spcBef>
                <a:spcPts val="400"/>
              </a:spcBef>
              <a:spcAft>
                <a:spcPts val="0"/>
              </a:spcAft>
              <a:buClr>
                <a:schemeClr val="dk1"/>
              </a:buClr>
              <a:buSzPts val="1200"/>
              <a:buNone/>
              <a:defRPr sz="1200"/>
            </a:lvl6pPr>
            <a:lvl7pPr lvl="6" algn="ctr" rtl="0">
              <a:lnSpc>
                <a:spcPct val="90000"/>
              </a:lnSpc>
              <a:spcBef>
                <a:spcPts val="400"/>
              </a:spcBef>
              <a:spcAft>
                <a:spcPts val="0"/>
              </a:spcAft>
              <a:buClr>
                <a:schemeClr val="dk1"/>
              </a:buClr>
              <a:buSzPts val="1200"/>
              <a:buNone/>
              <a:defRPr sz="1200"/>
            </a:lvl7pPr>
            <a:lvl8pPr lvl="7" algn="ctr" rtl="0">
              <a:lnSpc>
                <a:spcPct val="90000"/>
              </a:lnSpc>
              <a:spcBef>
                <a:spcPts val="400"/>
              </a:spcBef>
              <a:spcAft>
                <a:spcPts val="0"/>
              </a:spcAft>
              <a:buClr>
                <a:schemeClr val="dk1"/>
              </a:buClr>
              <a:buSzPts val="1200"/>
              <a:buNone/>
              <a:defRPr sz="1200"/>
            </a:lvl8pPr>
            <a:lvl9pPr lvl="8" algn="ctr" rtl="0">
              <a:lnSpc>
                <a:spcPct val="90000"/>
              </a:lnSpc>
              <a:spcBef>
                <a:spcPts val="400"/>
              </a:spcBef>
              <a:spcAft>
                <a:spcPts val="0"/>
              </a:spcAft>
              <a:buClr>
                <a:schemeClr val="dk1"/>
              </a:buClr>
              <a:buSzPts val="1200"/>
              <a:buNone/>
              <a:defRPr sz="1200"/>
            </a:lvl9pPr>
          </a:lstStyle>
          <a:p>
            <a:endParaRPr/>
          </a:p>
        </p:txBody>
      </p:sp>
      <p:pic>
        <p:nvPicPr>
          <p:cNvPr id="62" name="Google Shape;62;p14" descr="Oregon Department of Education Logo"/>
          <p:cNvPicPr preferRelativeResize="0"/>
          <p:nvPr/>
        </p:nvPicPr>
        <p:blipFill rotWithShape="1">
          <a:blip r:embed="rId3">
            <a:alphaModFix/>
          </a:blip>
          <a:srcRect/>
          <a:stretch/>
        </p:blipFill>
        <p:spPr>
          <a:xfrm>
            <a:off x="3775327" y="160537"/>
            <a:ext cx="1593344" cy="1625348"/>
          </a:xfrm>
          <a:prstGeom prst="rect">
            <a:avLst/>
          </a:prstGeom>
          <a:noFill/>
          <a:ln>
            <a:noFill/>
          </a:ln>
        </p:spPr>
      </p:pic>
      <p:sp>
        <p:nvSpPr>
          <p:cNvPr id="63" name="Google Shape;63;p14"/>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b="0" i="0" u="none" strike="noStrike" cap="none">
                <a:solidFill>
                  <a:srgbClr val="595959"/>
                </a:solidFill>
                <a:latin typeface="Calibri"/>
                <a:ea typeface="Calibri"/>
                <a:cs typeface="Calibri"/>
                <a:sym typeface="Calibri"/>
              </a:rPr>
              <a:t>Oregon Department of Education</a:t>
            </a:r>
            <a:endParaRPr sz="1100"/>
          </a:p>
        </p:txBody>
      </p:sp>
      <p:sp>
        <p:nvSpPr>
          <p:cNvPr id="64" name="Google Shape;64;p14"/>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matchingName="Blue_2-Section Header">
  <p:cSld name="Blue_2-Section Header">
    <p:bg>
      <p:bgPr>
        <a:solidFill>
          <a:schemeClr val="accent1"/>
        </a:solidFill>
        <a:effectLst/>
      </p:bgPr>
    </p:bg>
    <p:spTree>
      <p:nvGrpSpPr>
        <p:cNvPr id="1" name="Shape 65"/>
        <p:cNvGrpSpPr/>
        <p:nvPr/>
      </p:nvGrpSpPr>
      <p:grpSpPr>
        <a:xfrm>
          <a:off x="0" y="0"/>
          <a:ext cx="0" cy="0"/>
          <a:chOff x="0" y="0"/>
          <a:chExt cx="0" cy="0"/>
        </a:xfrm>
      </p:grpSpPr>
      <p:sp>
        <p:nvSpPr>
          <p:cNvPr id="66" name="Google Shape;66;p15"/>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67" name="Google Shape;67;p15"/>
          <p:cNvSpPr/>
          <p:nvPr/>
        </p:nvSpPr>
        <p:spPr>
          <a:xfrm>
            <a:off x="154640" y="1866568"/>
            <a:ext cx="8831100" cy="1425300"/>
          </a:xfrm>
          <a:prstGeom prst="rect">
            <a:avLst/>
          </a:prstGeom>
          <a:solidFill>
            <a:schemeClr val="lt2"/>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200">
              <a:solidFill>
                <a:schemeClr val="lt1"/>
              </a:solidFill>
              <a:latin typeface="Calibri"/>
              <a:ea typeface="Calibri"/>
              <a:cs typeface="Calibri"/>
              <a:sym typeface="Calibri"/>
            </a:endParaRPr>
          </a:p>
        </p:txBody>
      </p:sp>
      <p:sp>
        <p:nvSpPr>
          <p:cNvPr id="68" name="Google Shape;68;p15"/>
          <p:cNvSpPr txBox="1">
            <a:spLocks noGrp="1"/>
          </p:cNvSpPr>
          <p:nvPr>
            <p:ph type="ctrTitle"/>
          </p:nvPr>
        </p:nvSpPr>
        <p:spPr>
          <a:xfrm>
            <a:off x="537883" y="1866568"/>
            <a:ext cx="8088300" cy="1425300"/>
          </a:xfrm>
          <a:prstGeom prst="rect">
            <a:avLst/>
          </a:prstGeom>
          <a:noFill/>
          <a:ln>
            <a:noFill/>
          </a:ln>
        </p:spPr>
        <p:txBody>
          <a:bodyPr spcFirstLastPara="1" wrap="square" lIns="68575" tIns="34275" rIns="68575" bIns="34275" anchor="ctr" anchorCtr="0">
            <a:noAutofit/>
          </a:bodyPr>
          <a:lstStyle>
            <a:lvl1pPr lvl="0" algn="ctr" rtl="0">
              <a:lnSpc>
                <a:spcPct val="90000"/>
              </a:lnSpc>
              <a:spcBef>
                <a:spcPts val="0"/>
              </a:spcBef>
              <a:spcAft>
                <a:spcPts val="0"/>
              </a:spcAft>
              <a:buClr>
                <a:schemeClr val="accent1"/>
              </a:buClr>
              <a:buSzPts val="5100"/>
              <a:buFont typeface="Calibri"/>
              <a:buNone/>
              <a:defRPr sz="5100">
                <a:solidFill>
                  <a:schemeClr val="accent1"/>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pic>
        <p:nvPicPr>
          <p:cNvPr id="69" name="Google Shape;69;p15" descr="Oregon Department of Education Logo"/>
          <p:cNvPicPr preferRelativeResize="0"/>
          <p:nvPr/>
        </p:nvPicPr>
        <p:blipFill rotWithShape="1">
          <a:blip r:embed="rId2">
            <a:alphaModFix/>
          </a:blip>
          <a:srcRect/>
          <a:stretch/>
        </p:blipFill>
        <p:spPr>
          <a:xfrm>
            <a:off x="3775327" y="160537"/>
            <a:ext cx="1593344" cy="1625348"/>
          </a:xfrm>
          <a:prstGeom prst="rect">
            <a:avLst/>
          </a:prstGeom>
          <a:noFill/>
          <a:ln>
            <a:noFill/>
          </a:ln>
        </p:spPr>
      </p:pic>
      <p:sp>
        <p:nvSpPr>
          <p:cNvPr id="70" name="Google Shape;70;p15"/>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71" name="Google Shape;71;p15"/>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matchingName="Blue_3-Title Bar and Content">
  <p:cSld name="Blue_3-Title Bar and Content">
    <p:bg>
      <p:bgPr>
        <a:solidFill>
          <a:schemeClr val="accent1"/>
        </a:solidFill>
        <a:effectLst/>
      </p:bgPr>
    </p:bg>
    <p:spTree>
      <p:nvGrpSpPr>
        <p:cNvPr id="1" name="Shape 72"/>
        <p:cNvGrpSpPr/>
        <p:nvPr/>
      </p:nvGrpSpPr>
      <p:grpSpPr>
        <a:xfrm>
          <a:off x="0" y="0"/>
          <a:ext cx="0" cy="0"/>
          <a:chOff x="0" y="0"/>
          <a:chExt cx="0" cy="0"/>
        </a:xfrm>
      </p:grpSpPr>
      <p:sp>
        <p:nvSpPr>
          <p:cNvPr id="73" name="Google Shape;73;p16"/>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74" name="Google Shape;74;p16"/>
          <p:cNvSpPr/>
          <p:nvPr/>
        </p:nvSpPr>
        <p:spPr>
          <a:xfrm>
            <a:off x="154641" y="161365"/>
            <a:ext cx="8831100" cy="1048200"/>
          </a:xfrm>
          <a:prstGeom prst="rect">
            <a:avLst/>
          </a:prstGeom>
          <a:solidFill>
            <a:schemeClr val="lt2"/>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75" name="Google Shape;75;p16"/>
          <p:cNvSpPr txBox="1">
            <a:spLocks noGrp="1"/>
          </p:cNvSpPr>
          <p:nvPr>
            <p:ph type="body" idx="1"/>
          </p:nvPr>
        </p:nvSpPr>
        <p:spPr>
          <a:xfrm>
            <a:off x="537882" y="1369219"/>
            <a:ext cx="8088300" cy="30819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76" name="Google Shape;76;p16"/>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1"/>
              </a:buClr>
              <a:buSzPts val="1400"/>
              <a:buNone/>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77" name="Google Shape;77;p16"/>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78" name="Google Shape;78;p16"/>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matchingName="Blue_4-Content with Caption">
  <p:cSld name="Blue_4-Content with Caption">
    <p:bg>
      <p:bgPr>
        <a:solidFill>
          <a:schemeClr val="accent1"/>
        </a:solidFill>
        <a:effectLst/>
      </p:bgPr>
    </p:bg>
    <p:spTree>
      <p:nvGrpSpPr>
        <p:cNvPr id="1" name="Shape 79"/>
        <p:cNvGrpSpPr/>
        <p:nvPr/>
      </p:nvGrpSpPr>
      <p:grpSpPr>
        <a:xfrm>
          <a:off x="0" y="0"/>
          <a:ext cx="0" cy="0"/>
          <a:chOff x="0" y="0"/>
          <a:chExt cx="0" cy="0"/>
        </a:xfrm>
      </p:grpSpPr>
      <p:sp>
        <p:nvSpPr>
          <p:cNvPr id="80" name="Google Shape;80;p17"/>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81" name="Google Shape;81;p17"/>
          <p:cNvSpPr/>
          <p:nvPr/>
        </p:nvSpPr>
        <p:spPr>
          <a:xfrm>
            <a:off x="154642" y="161365"/>
            <a:ext cx="3547800" cy="4824300"/>
          </a:xfrm>
          <a:prstGeom prst="rect">
            <a:avLst/>
          </a:prstGeom>
          <a:solidFill>
            <a:schemeClr val="lt2"/>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82" name="Google Shape;82;p17"/>
          <p:cNvSpPr txBox="1">
            <a:spLocks noGrp="1"/>
          </p:cNvSpPr>
          <p:nvPr>
            <p:ph type="title"/>
          </p:nvPr>
        </p:nvSpPr>
        <p:spPr>
          <a:xfrm>
            <a:off x="537883" y="584734"/>
            <a:ext cx="2949000" cy="1894200"/>
          </a:xfrm>
          <a:prstGeom prst="rect">
            <a:avLst/>
          </a:prstGeom>
          <a:noFill/>
          <a:ln>
            <a:noFill/>
          </a:ln>
        </p:spPr>
        <p:txBody>
          <a:bodyPr spcFirstLastPara="1" wrap="square" lIns="68575" tIns="34275" rIns="68575" bIns="34275" anchor="t" anchorCtr="0">
            <a:normAutofit/>
          </a:bodyPr>
          <a:lstStyle>
            <a:lvl1pPr lvl="0" algn="l" rtl="0">
              <a:lnSpc>
                <a:spcPct val="90000"/>
              </a:lnSpc>
              <a:spcBef>
                <a:spcPts val="0"/>
              </a:spcBef>
              <a:spcAft>
                <a:spcPts val="0"/>
              </a:spcAft>
              <a:buClr>
                <a:schemeClr val="accent1"/>
              </a:buClr>
              <a:buSzPts val="3300"/>
              <a:buFont typeface="Calibri"/>
              <a:buNone/>
              <a:defRPr sz="3300"/>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83" name="Google Shape;83;p17"/>
          <p:cNvSpPr txBox="1">
            <a:spLocks noGrp="1"/>
          </p:cNvSpPr>
          <p:nvPr>
            <p:ph type="body" idx="1"/>
          </p:nvPr>
        </p:nvSpPr>
        <p:spPr>
          <a:xfrm>
            <a:off x="3887391" y="584735"/>
            <a:ext cx="4629300" cy="3811200"/>
          </a:xfrm>
          <a:prstGeom prst="rect">
            <a:avLst/>
          </a:prstGeom>
          <a:noFill/>
          <a:ln>
            <a:noFill/>
          </a:ln>
        </p:spPr>
        <p:txBody>
          <a:bodyPr spcFirstLastPara="1" wrap="square" lIns="68575" tIns="34275" rIns="68575" bIns="34275" anchor="t" anchorCtr="0">
            <a:normAutofit/>
          </a:bodyPr>
          <a:lstStyle>
            <a:lvl1pPr marL="457200" lvl="0" indent="-342900" algn="l" rtl="0">
              <a:lnSpc>
                <a:spcPct val="90000"/>
              </a:lnSpc>
              <a:spcBef>
                <a:spcPts val="800"/>
              </a:spcBef>
              <a:spcAft>
                <a:spcPts val="0"/>
              </a:spcAft>
              <a:buClr>
                <a:schemeClr val="dk1"/>
              </a:buClr>
              <a:buSzPts val="1800"/>
              <a:buChar char="•"/>
              <a:defRPr sz="1800"/>
            </a:lvl1pPr>
            <a:lvl2pPr marL="914400" lvl="1" indent="-342900" algn="l" rtl="0">
              <a:lnSpc>
                <a:spcPct val="90000"/>
              </a:lnSpc>
              <a:spcBef>
                <a:spcPts val="400"/>
              </a:spcBef>
              <a:spcAft>
                <a:spcPts val="0"/>
              </a:spcAft>
              <a:buClr>
                <a:schemeClr val="dk1"/>
              </a:buClr>
              <a:buSzPts val="1800"/>
              <a:buChar char="•"/>
              <a:defRPr sz="1800"/>
            </a:lvl2pPr>
            <a:lvl3pPr marL="1371600" lvl="2" indent="-342900" algn="l" rtl="0">
              <a:lnSpc>
                <a:spcPct val="90000"/>
              </a:lnSpc>
              <a:spcBef>
                <a:spcPts val="400"/>
              </a:spcBef>
              <a:spcAft>
                <a:spcPts val="0"/>
              </a:spcAft>
              <a:buClr>
                <a:schemeClr val="dk1"/>
              </a:buClr>
              <a:buSzPts val="1800"/>
              <a:buChar char="•"/>
              <a:defRPr sz="1800"/>
            </a:lvl3pPr>
            <a:lvl4pPr marL="1828800" lvl="3" indent="-342900" algn="l" rtl="0">
              <a:lnSpc>
                <a:spcPct val="90000"/>
              </a:lnSpc>
              <a:spcBef>
                <a:spcPts val="400"/>
              </a:spcBef>
              <a:spcAft>
                <a:spcPts val="0"/>
              </a:spcAft>
              <a:buClr>
                <a:schemeClr val="dk1"/>
              </a:buClr>
              <a:buSzPts val="1800"/>
              <a:buChar char="•"/>
              <a:defRPr sz="1800"/>
            </a:lvl4pPr>
            <a:lvl5pPr marL="2286000" lvl="4" indent="-342900" algn="l" rtl="0">
              <a:lnSpc>
                <a:spcPct val="90000"/>
              </a:lnSpc>
              <a:spcBef>
                <a:spcPts val="400"/>
              </a:spcBef>
              <a:spcAft>
                <a:spcPts val="0"/>
              </a:spcAft>
              <a:buClr>
                <a:schemeClr val="dk1"/>
              </a:buClr>
              <a:buSzPts val="1800"/>
              <a:buChar char="•"/>
              <a:defRPr sz="1800"/>
            </a:lvl5pPr>
            <a:lvl6pPr marL="2743200" lvl="5" indent="-323850" algn="l" rtl="0">
              <a:lnSpc>
                <a:spcPct val="90000"/>
              </a:lnSpc>
              <a:spcBef>
                <a:spcPts val="400"/>
              </a:spcBef>
              <a:spcAft>
                <a:spcPts val="0"/>
              </a:spcAft>
              <a:buClr>
                <a:schemeClr val="dk1"/>
              </a:buClr>
              <a:buSzPts val="1500"/>
              <a:buChar char="•"/>
              <a:defRPr sz="1500"/>
            </a:lvl6pPr>
            <a:lvl7pPr marL="3200400" lvl="6" indent="-323850" algn="l" rtl="0">
              <a:lnSpc>
                <a:spcPct val="90000"/>
              </a:lnSpc>
              <a:spcBef>
                <a:spcPts val="400"/>
              </a:spcBef>
              <a:spcAft>
                <a:spcPts val="0"/>
              </a:spcAft>
              <a:buClr>
                <a:schemeClr val="dk1"/>
              </a:buClr>
              <a:buSzPts val="1500"/>
              <a:buChar char="•"/>
              <a:defRPr sz="1500"/>
            </a:lvl7pPr>
            <a:lvl8pPr marL="3657600" lvl="7" indent="-323850" algn="l" rtl="0">
              <a:lnSpc>
                <a:spcPct val="90000"/>
              </a:lnSpc>
              <a:spcBef>
                <a:spcPts val="400"/>
              </a:spcBef>
              <a:spcAft>
                <a:spcPts val="0"/>
              </a:spcAft>
              <a:buClr>
                <a:schemeClr val="dk1"/>
              </a:buClr>
              <a:buSzPts val="1500"/>
              <a:buChar char="•"/>
              <a:defRPr sz="1500"/>
            </a:lvl8pPr>
            <a:lvl9pPr marL="4114800" lvl="8" indent="-323850" algn="l" rtl="0">
              <a:lnSpc>
                <a:spcPct val="90000"/>
              </a:lnSpc>
              <a:spcBef>
                <a:spcPts val="400"/>
              </a:spcBef>
              <a:spcAft>
                <a:spcPts val="0"/>
              </a:spcAft>
              <a:buClr>
                <a:schemeClr val="dk1"/>
              </a:buClr>
              <a:buSzPts val="1500"/>
              <a:buChar char="•"/>
              <a:defRPr sz="1500"/>
            </a:lvl9pPr>
          </a:lstStyle>
          <a:p>
            <a:endParaRPr/>
          </a:p>
        </p:txBody>
      </p:sp>
      <p:sp>
        <p:nvSpPr>
          <p:cNvPr id="84" name="Google Shape;84;p17"/>
          <p:cNvSpPr>
            <a:spLocks noGrp="1"/>
          </p:cNvSpPr>
          <p:nvPr>
            <p:ph type="pic" idx="2"/>
          </p:nvPr>
        </p:nvSpPr>
        <p:spPr>
          <a:xfrm>
            <a:off x="537883" y="2655094"/>
            <a:ext cx="2949000" cy="1740600"/>
          </a:xfrm>
          <a:prstGeom prst="rect">
            <a:avLst/>
          </a:prstGeom>
          <a:noFill/>
          <a:ln>
            <a:noFill/>
          </a:ln>
        </p:spPr>
      </p:sp>
      <p:sp>
        <p:nvSpPr>
          <p:cNvPr id="85" name="Google Shape;85;p17"/>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86" name="Google Shape;86;p17"/>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Blue_5-Title and Content" type="obj">
  <p:cSld name="OBJECT">
    <p:spTree>
      <p:nvGrpSpPr>
        <p:cNvPr id="1" name="Shape 87"/>
        <p:cNvGrpSpPr/>
        <p:nvPr/>
      </p:nvGrpSpPr>
      <p:grpSpPr>
        <a:xfrm>
          <a:off x="0" y="0"/>
          <a:ext cx="0" cy="0"/>
          <a:chOff x="0" y="0"/>
          <a:chExt cx="0" cy="0"/>
        </a:xfrm>
      </p:grpSpPr>
      <p:sp>
        <p:nvSpPr>
          <p:cNvPr id="88" name="Google Shape;88;p18"/>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1"/>
              </a:buClr>
              <a:buSzPts val="1400"/>
              <a:buNone/>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89" name="Google Shape;89;p18"/>
          <p:cNvSpPr txBox="1">
            <a:spLocks noGrp="1"/>
          </p:cNvSpPr>
          <p:nvPr>
            <p:ph type="body" idx="1"/>
          </p:nvPr>
        </p:nvSpPr>
        <p:spPr>
          <a:xfrm>
            <a:off x="537882" y="1369219"/>
            <a:ext cx="8088300" cy="30819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90" name="Google Shape;90;p18"/>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91" name="Google Shape;91;p18"/>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Blue_6-Two Content" type="twoObj">
  <p:cSld name="TWO_OBJECTS">
    <p:spTree>
      <p:nvGrpSpPr>
        <p:cNvPr id="1" name="Shape 92"/>
        <p:cNvGrpSpPr/>
        <p:nvPr/>
      </p:nvGrpSpPr>
      <p:grpSpPr>
        <a:xfrm>
          <a:off x="0" y="0"/>
          <a:ext cx="0" cy="0"/>
          <a:chOff x="0" y="0"/>
          <a:chExt cx="0" cy="0"/>
        </a:xfrm>
      </p:grpSpPr>
      <p:sp>
        <p:nvSpPr>
          <p:cNvPr id="93" name="Google Shape;93;p19"/>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1"/>
              </a:buClr>
              <a:buSzPts val="1400"/>
              <a:buNone/>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94" name="Google Shape;94;p19"/>
          <p:cNvSpPr txBox="1">
            <a:spLocks noGrp="1"/>
          </p:cNvSpPr>
          <p:nvPr>
            <p:ph type="body" idx="1"/>
          </p:nvPr>
        </p:nvSpPr>
        <p:spPr>
          <a:xfrm>
            <a:off x="537882" y="1369219"/>
            <a:ext cx="3976800" cy="30795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95" name="Google Shape;95;p19"/>
          <p:cNvSpPr txBox="1">
            <a:spLocks noGrp="1"/>
          </p:cNvSpPr>
          <p:nvPr>
            <p:ph type="body" idx="2"/>
          </p:nvPr>
        </p:nvSpPr>
        <p:spPr>
          <a:xfrm>
            <a:off x="4629150" y="1369219"/>
            <a:ext cx="3997200" cy="30795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96" name="Google Shape;96;p19"/>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97" name="Google Shape;97;p19"/>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Blue_7-Comparison">
  <p:cSld name="Blue_7-Comparison">
    <p:spTree>
      <p:nvGrpSpPr>
        <p:cNvPr id="1" name="Shape 98"/>
        <p:cNvGrpSpPr/>
        <p:nvPr/>
      </p:nvGrpSpPr>
      <p:grpSpPr>
        <a:xfrm>
          <a:off x="0" y="0"/>
          <a:ext cx="0" cy="0"/>
          <a:chOff x="0" y="0"/>
          <a:chExt cx="0" cy="0"/>
        </a:xfrm>
      </p:grpSpPr>
      <p:sp>
        <p:nvSpPr>
          <p:cNvPr id="99" name="Google Shape;99;p20"/>
          <p:cNvSpPr txBox="1">
            <a:spLocks noGrp="1"/>
          </p:cNvSpPr>
          <p:nvPr>
            <p:ph type="body" idx="1"/>
          </p:nvPr>
        </p:nvSpPr>
        <p:spPr>
          <a:xfrm>
            <a:off x="537882" y="1260872"/>
            <a:ext cx="3960300" cy="618000"/>
          </a:xfrm>
          <a:prstGeom prst="rect">
            <a:avLst/>
          </a:prstGeom>
          <a:noFill/>
          <a:ln>
            <a:noFill/>
          </a:ln>
        </p:spPr>
        <p:txBody>
          <a:bodyPr spcFirstLastPara="1" wrap="square" lIns="68575" tIns="34275" rIns="68575" bIns="34275" anchor="t" anchorCtr="0">
            <a:normAutofit/>
          </a:bodyPr>
          <a:lstStyle>
            <a:lvl1pPr marL="457200" lvl="0" indent="-228600" algn="l" rtl="0">
              <a:lnSpc>
                <a:spcPct val="90000"/>
              </a:lnSpc>
              <a:spcBef>
                <a:spcPts val="800"/>
              </a:spcBef>
              <a:spcAft>
                <a:spcPts val="0"/>
              </a:spcAft>
              <a:buClr>
                <a:schemeClr val="accent1"/>
              </a:buClr>
              <a:buSzPts val="2400"/>
              <a:buNone/>
              <a:defRPr sz="2400" b="0">
                <a:solidFill>
                  <a:schemeClr val="accent1"/>
                </a:solidFill>
              </a:defRPr>
            </a:lvl1pPr>
            <a:lvl2pPr marL="914400" lvl="1" indent="-228600" algn="l" rtl="0">
              <a:lnSpc>
                <a:spcPct val="90000"/>
              </a:lnSpc>
              <a:spcBef>
                <a:spcPts val="400"/>
              </a:spcBef>
              <a:spcAft>
                <a:spcPts val="0"/>
              </a:spcAft>
              <a:buClr>
                <a:schemeClr val="dk1"/>
              </a:buClr>
              <a:buSzPts val="1500"/>
              <a:buNone/>
              <a:defRPr sz="1500" b="1"/>
            </a:lvl2pPr>
            <a:lvl3pPr marL="1371600" lvl="2" indent="-228600" algn="l" rtl="0">
              <a:lnSpc>
                <a:spcPct val="90000"/>
              </a:lnSpc>
              <a:spcBef>
                <a:spcPts val="400"/>
              </a:spcBef>
              <a:spcAft>
                <a:spcPts val="0"/>
              </a:spcAft>
              <a:buClr>
                <a:schemeClr val="dk1"/>
              </a:buClr>
              <a:buSzPts val="1400"/>
              <a:buNone/>
              <a:defRPr sz="1400" b="1"/>
            </a:lvl3pPr>
            <a:lvl4pPr marL="1828800" lvl="3" indent="-228600" algn="l" rtl="0">
              <a:lnSpc>
                <a:spcPct val="90000"/>
              </a:lnSpc>
              <a:spcBef>
                <a:spcPts val="400"/>
              </a:spcBef>
              <a:spcAft>
                <a:spcPts val="0"/>
              </a:spcAft>
              <a:buClr>
                <a:schemeClr val="dk1"/>
              </a:buClr>
              <a:buSzPts val="1200"/>
              <a:buNone/>
              <a:defRPr sz="1200" b="1"/>
            </a:lvl4pPr>
            <a:lvl5pPr marL="2286000" lvl="4" indent="-228600" algn="l" rtl="0">
              <a:lnSpc>
                <a:spcPct val="90000"/>
              </a:lnSpc>
              <a:spcBef>
                <a:spcPts val="400"/>
              </a:spcBef>
              <a:spcAft>
                <a:spcPts val="0"/>
              </a:spcAft>
              <a:buClr>
                <a:schemeClr val="dk1"/>
              </a:buClr>
              <a:buSzPts val="1200"/>
              <a:buNone/>
              <a:defRPr sz="1200" b="1"/>
            </a:lvl5pPr>
            <a:lvl6pPr marL="2743200" lvl="5" indent="-228600" algn="l" rtl="0">
              <a:lnSpc>
                <a:spcPct val="90000"/>
              </a:lnSpc>
              <a:spcBef>
                <a:spcPts val="400"/>
              </a:spcBef>
              <a:spcAft>
                <a:spcPts val="0"/>
              </a:spcAft>
              <a:buClr>
                <a:schemeClr val="dk1"/>
              </a:buClr>
              <a:buSzPts val="1200"/>
              <a:buNone/>
              <a:defRPr sz="1200" b="1"/>
            </a:lvl6pPr>
            <a:lvl7pPr marL="3200400" lvl="6" indent="-228600" algn="l" rtl="0">
              <a:lnSpc>
                <a:spcPct val="90000"/>
              </a:lnSpc>
              <a:spcBef>
                <a:spcPts val="400"/>
              </a:spcBef>
              <a:spcAft>
                <a:spcPts val="0"/>
              </a:spcAft>
              <a:buClr>
                <a:schemeClr val="dk1"/>
              </a:buClr>
              <a:buSzPts val="1200"/>
              <a:buNone/>
              <a:defRPr sz="1200" b="1"/>
            </a:lvl7pPr>
            <a:lvl8pPr marL="3657600" lvl="7" indent="-228600" algn="l" rtl="0">
              <a:lnSpc>
                <a:spcPct val="90000"/>
              </a:lnSpc>
              <a:spcBef>
                <a:spcPts val="400"/>
              </a:spcBef>
              <a:spcAft>
                <a:spcPts val="0"/>
              </a:spcAft>
              <a:buClr>
                <a:schemeClr val="dk1"/>
              </a:buClr>
              <a:buSzPts val="1200"/>
              <a:buNone/>
              <a:defRPr sz="1200" b="1"/>
            </a:lvl8pPr>
            <a:lvl9pPr marL="4114800" lvl="8" indent="-228600" algn="l" rtl="0">
              <a:lnSpc>
                <a:spcPct val="90000"/>
              </a:lnSpc>
              <a:spcBef>
                <a:spcPts val="400"/>
              </a:spcBef>
              <a:spcAft>
                <a:spcPts val="0"/>
              </a:spcAft>
              <a:buClr>
                <a:schemeClr val="dk1"/>
              </a:buClr>
              <a:buSzPts val="1200"/>
              <a:buNone/>
              <a:defRPr sz="1200" b="1"/>
            </a:lvl9pPr>
          </a:lstStyle>
          <a:p>
            <a:endParaRPr/>
          </a:p>
        </p:txBody>
      </p:sp>
      <p:sp>
        <p:nvSpPr>
          <p:cNvPr id="100" name="Google Shape;100;p20"/>
          <p:cNvSpPr txBox="1">
            <a:spLocks noGrp="1"/>
          </p:cNvSpPr>
          <p:nvPr>
            <p:ph type="body" idx="2"/>
          </p:nvPr>
        </p:nvSpPr>
        <p:spPr>
          <a:xfrm>
            <a:off x="537882" y="1878806"/>
            <a:ext cx="3960300" cy="25758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101" name="Google Shape;101;p20"/>
          <p:cNvSpPr txBox="1">
            <a:spLocks noGrp="1"/>
          </p:cNvSpPr>
          <p:nvPr>
            <p:ph type="body" idx="3"/>
          </p:nvPr>
        </p:nvSpPr>
        <p:spPr>
          <a:xfrm>
            <a:off x="4629150" y="1260872"/>
            <a:ext cx="3997200" cy="618000"/>
          </a:xfrm>
          <a:prstGeom prst="rect">
            <a:avLst/>
          </a:prstGeom>
          <a:noFill/>
          <a:ln>
            <a:noFill/>
          </a:ln>
        </p:spPr>
        <p:txBody>
          <a:bodyPr spcFirstLastPara="1" wrap="square" lIns="68575" tIns="34275" rIns="68575" bIns="34275" anchor="t" anchorCtr="0">
            <a:normAutofit/>
          </a:bodyPr>
          <a:lstStyle>
            <a:lvl1pPr marL="457200" lvl="0" indent="-228600" algn="l" rtl="0">
              <a:lnSpc>
                <a:spcPct val="90000"/>
              </a:lnSpc>
              <a:spcBef>
                <a:spcPts val="800"/>
              </a:spcBef>
              <a:spcAft>
                <a:spcPts val="0"/>
              </a:spcAft>
              <a:buClr>
                <a:schemeClr val="accent1"/>
              </a:buClr>
              <a:buSzPts val="2400"/>
              <a:buNone/>
              <a:defRPr sz="2400" b="0">
                <a:solidFill>
                  <a:schemeClr val="accent1"/>
                </a:solidFill>
              </a:defRPr>
            </a:lvl1pPr>
            <a:lvl2pPr marL="914400" lvl="1" indent="-228600" algn="l" rtl="0">
              <a:lnSpc>
                <a:spcPct val="90000"/>
              </a:lnSpc>
              <a:spcBef>
                <a:spcPts val="400"/>
              </a:spcBef>
              <a:spcAft>
                <a:spcPts val="0"/>
              </a:spcAft>
              <a:buClr>
                <a:schemeClr val="dk1"/>
              </a:buClr>
              <a:buSzPts val="1500"/>
              <a:buNone/>
              <a:defRPr sz="1500" b="1"/>
            </a:lvl2pPr>
            <a:lvl3pPr marL="1371600" lvl="2" indent="-228600" algn="l" rtl="0">
              <a:lnSpc>
                <a:spcPct val="90000"/>
              </a:lnSpc>
              <a:spcBef>
                <a:spcPts val="400"/>
              </a:spcBef>
              <a:spcAft>
                <a:spcPts val="0"/>
              </a:spcAft>
              <a:buClr>
                <a:schemeClr val="dk1"/>
              </a:buClr>
              <a:buSzPts val="1400"/>
              <a:buNone/>
              <a:defRPr sz="1400" b="1"/>
            </a:lvl3pPr>
            <a:lvl4pPr marL="1828800" lvl="3" indent="-228600" algn="l" rtl="0">
              <a:lnSpc>
                <a:spcPct val="90000"/>
              </a:lnSpc>
              <a:spcBef>
                <a:spcPts val="400"/>
              </a:spcBef>
              <a:spcAft>
                <a:spcPts val="0"/>
              </a:spcAft>
              <a:buClr>
                <a:schemeClr val="dk1"/>
              </a:buClr>
              <a:buSzPts val="1200"/>
              <a:buNone/>
              <a:defRPr sz="1200" b="1"/>
            </a:lvl4pPr>
            <a:lvl5pPr marL="2286000" lvl="4" indent="-228600" algn="l" rtl="0">
              <a:lnSpc>
                <a:spcPct val="90000"/>
              </a:lnSpc>
              <a:spcBef>
                <a:spcPts val="400"/>
              </a:spcBef>
              <a:spcAft>
                <a:spcPts val="0"/>
              </a:spcAft>
              <a:buClr>
                <a:schemeClr val="dk1"/>
              </a:buClr>
              <a:buSzPts val="1200"/>
              <a:buNone/>
              <a:defRPr sz="1200" b="1"/>
            </a:lvl5pPr>
            <a:lvl6pPr marL="2743200" lvl="5" indent="-228600" algn="l" rtl="0">
              <a:lnSpc>
                <a:spcPct val="90000"/>
              </a:lnSpc>
              <a:spcBef>
                <a:spcPts val="400"/>
              </a:spcBef>
              <a:spcAft>
                <a:spcPts val="0"/>
              </a:spcAft>
              <a:buClr>
                <a:schemeClr val="dk1"/>
              </a:buClr>
              <a:buSzPts val="1200"/>
              <a:buNone/>
              <a:defRPr sz="1200" b="1"/>
            </a:lvl6pPr>
            <a:lvl7pPr marL="3200400" lvl="6" indent="-228600" algn="l" rtl="0">
              <a:lnSpc>
                <a:spcPct val="90000"/>
              </a:lnSpc>
              <a:spcBef>
                <a:spcPts val="400"/>
              </a:spcBef>
              <a:spcAft>
                <a:spcPts val="0"/>
              </a:spcAft>
              <a:buClr>
                <a:schemeClr val="dk1"/>
              </a:buClr>
              <a:buSzPts val="1200"/>
              <a:buNone/>
              <a:defRPr sz="1200" b="1"/>
            </a:lvl7pPr>
            <a:lvl8pPr marL="3657600" lvl="7" indent="-228600" algn="l" rtl="0">
              <a:lnSpc>
                <a:spcPct val="90000"/>
              </a:lnSpc>
              <a:spcBef>
                <a:spcPts val="400"/>
              </a:spcBef>
              <a:spcAft>
                <a:spcPts val="0"/>
              </a:spcAft>
              <a:buClr>
                <a:schemeClr val="dk1"/>
              </a:buClr>
              <a:buSzPts val="1200"/>
              <a:buNone/>
              <a:defRPr sz="1200" b="1"/>
            </a:lvl8pPr>
            <a:lvl9pPr marL="4114800" lvl="8" indent="-228600" algn="l" rtl="0">
              <a:lnSpc>
                <a:spcPct val="90000"/>
              </a:lnSpc>
              <a:spcBef>
                <a:spcPts val="400"/>
              </a:spcBef>
              <a:spcAft>
                <a:spcPts val="0"/>
              </a:spcAft>
              <a:buClr>
                <a:schemeClr val="dk1"/>
              </a:buClr>
              <a:buSzPts val="1200"/>
              <a:buNone/>
              <a:defRPr sz="1200" b="1"/>
            </a:lvl9pPr>
          </a:lstStyle>
          <a:p>
            <a:endParaRPr/>
          </a:p>
        </p:txBody>
      </p:sp>
      <p:sp>
        <p:nvSpPr>
          <p:cNvPr id="102" name="Google Shape;102;p20"/>
          <p:cNvSpPr txBox="1">
            <a:spLocks noGrp="1"/>
          </p:cNvSpPr>
          <p:nvPr>
            <p:ph type="body" idx="4"/>
          </p:nvPr>
        </p:nvSpPr>
        <p:spPr>
          <a:xfrm>
            <a:off x="4629150" y="1878806"/>
            <a:ext cx="3997200" cy="25758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103" name="Google Shape;103;p20"/>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1"/>
              </a:buClr>
              <a:buSzPts val="2400"/>
              <a:buFont typeface="Calibri"/>
              <a:buNone/>
              <a:defRPr sz="2400"/>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104" name="Google Shape;104;p20"/>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105" name="Google Shape;105;p20"/>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matchingName="Blue_8-Title Only">
  <p:cSld name="Blue_8-Title Only">
    <p:spTree>
      <p:nvGrpSpPr>
        <p:cNvPr id="1" name="Shape 106"/>
        <p:cNvGrpSpPr/>
        <p:nvPr/>
      </p:nvGrpSpPr>
      <p:grpSpPr>
        <a:xfrm>
          <a:off x="0" y="0"/>
          <a:ext cx="0" cy="0"/>
          <a:chOff x="0" y="0"/>
          <a:chExt cx="0" cy="0"/>
        </a:xfrm>
      </p:grpSpPr>
      <p:sp>
        <p:nvSpPr>
          <p:cNvPr id="107" name="Google Shape;107;p21"/>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108" name="Google Shape;108;p21"/>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1"/>
              </a:buClr>
              <a:buSzPts val="1400"/>
              <a:buNone/>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109" name="Google Shape;109;p21"/>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110" name="Google Shape;110;p21"/>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3"/>
        <p:cNvGrpSpPr/>
        <p:nvPr/>
      </p:nvGrpSpPr>
      <p:grpSpPr>
        <a:xfrm>
          <a:off x="0" y="0"/>
          <a:ext cx="0" cy="0"/>
          <a:chOff x="0" y="0"/>
          <a:chExt cx="0" cy="0"/>
        </a:xfrm>
      </p:grpSpPr>
      <p:sp>
        <p:nvSpPr>
          <p:cNvPr id="14" name="Google Shape;14;p3"/>
          <p:cNvSpPr txBox="1">
            <a:spLocks noGrp="1"/>
          </p:cNvSpPr>
          <p:nvPr>
            <p:ph type="title"/>
          </p:nvPr>
        </p:nvSpPr>
        <p:spPr>
          <a:xfrm>
            <a:off x="311700" y="2150850"/>
            <a:ext cx="8520600" cy="841800"/>
          </a:xfrm>
          <a:prstGeom prst="rect">
            <a:avLst/>
          </a:prstGeom>
        </p:spPr>
        <p:txBody>
          <a:bodyPr spcFirstLastPara="1" wrap="square" lIns="91425" tIns="91425" rIns="91425" bIns="91425" anchor="ctr" anchorCtr="0">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sp>
        <p:nvSpPr>
          <p:cNvPr id="15" name="Google Shape;15;p3"/>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matchingName="Blue_9-Blank">
  <p:cSld name="Blue_9-Blank">
    <p:spTree>
      <p:nvGrpSpPr>
        <p:cNvPr id="1" name="Shape 111"/>
        <p:cNvGrpSpPr/>
        <p:nvPr/>
      </p:nvGrpSpPr>
      <p:grpSpPr>
        <a:xfrm>
          <a:off x="0" y="0"/>
          <a:ext cx="0" cy="0"/>
          <a:chOff x="0" y="0"/>
          <a:chExt cx="0" cy="0"/>
        </a:xfrm>
      </p:grpSpPr>
      <p:sp>
        <p:nvSpPr>
          <p:cNvPr id="112" name="Google Shape;112;p22"/>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r>
              <a:rPr lang="en" sz="1400">
                <a:solidFill>
                  <a:schemeClr val="lt1"/>
                </a:solidFill>
                <a:latin typeface="Calibri"/>
                <a:ea typeface="Calibri"/>
                <a:cs typeface="Calibri"/>
                <a:sym typeface="Calibri"/>
              </a:rPr>
              <a:t>v</a:t>
            </a:r>
            <a:endParaRPr sz="1100"/>
          </a:p>
        </p:txBody>
      </p:sp>
      <p:sp>
        <p:nvSpPr>
          <p:cNvPr id="113" name="Google Shape;113;p22"/>
          <p:cNvSpPr txBox="1">
            <a:spLocks noGrp="1"/>
          </p:cNvSpPr>
          <p:nvPr>
            <p:ph type="body" idx="1"/>
          </p:nvPr>
        </p:nvSpPr>
        <p:spPr>
          <a:xfrm>
            <a:off x="537882" y="494969"/>
            <a:ext cx="8088300" cy="40491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114" name="Google Shape;114;p22"/>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115" name="Google Shape;115;p22"/>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matchingName="Blue_10-Large Type">
  <p:cSld name="Blue_10-Large Type">
    <p:bg>
      <p:bgPr>
        <a:solidFill>
          <a:schemeClr val="accent1"/>
        </a:solidFill>
        <a:effectLst/>
      </p:bgPr>
    </p:bg>
    <p:spTree>
      <p:nvGrpSpPr>
        <p:cNvPr id="1" name="Shape 116"/>
        <p:cNvGrpSpPr/>
        <p:nvPr/>
      </p:nvGrpSpPr>
      <p:grpSpPr>
        <a:xfrm>
          <a:off x="0" y="0"/>
          <a:ext cx="0" cy="0"/>
          <a:chOff x="0" y="0"/>
          <a:chExt cx="0" cy="0"/>
        </a:xfrm>
      </p:grpSpPr>
      <p:sp>
        <p:nvSpPr>
          <p:cNvPr id="117" name="Google Shape;117;p23"/>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118" name="Google Shape;118;p23" descr="Decorative line break"/>
          <p:cNvPicPr preferRelativeResize="0"/>
          <p:nvPr/>
        </p:nvPicPr>
        <p:blipFill rotWithShape="1">
          <a:blip r:embed="rId2">
            <a:alphaModFix/>
          </a:blip>
          <a:srcRect/>
          <a:stretch/>
        </p:blipFill>
        <p:spPr>
          <a:xfrm>
            <a:off x="4089652" y="2886671"/>
            <a:ext cx="964694" cy="18288"/>
          </a:xfrm>
          <a:prstGeom prst="rect">
            <a:avLst/>
          </a:prstGeom>
          <a:noFill/>
          <a:ln>
            <a:noFill/>
          </a:ln>
        </p:spPr>
      </p:pic>
      <p:sp>
        <p:nvSpPr>
          <p:cNvPr id="119" name="Google Shape;119;p23"/>
          <p:cNvSpPr txBox="1">
            <a:spLocks noGrp="1"/>
          </p:cNvSpPr>
          <p:nvPr>
            <p:ph type="ctrTitle"/>
          </p:nvPr>
        </p:nvSpPr>
        <p:spPr>
          <a:xfrm>
            <a:off x="1143000" y="1124344"/>
            <a:ext cx="6858000" cy="1790700"/>
          </a:xfrm>
          <a:prstGeom prst="rect">
            <a:avLst/>
          </a:prstGeom>
          <a:noFill/>
          <a:ln>
            <a:noFill/>
          </a:ln>
        </p:spPr>
        <p:txBody>
          <a:bodyPr spcFirstLastPara="1" wrap="square" lIns="68575" tIns="34275" rIns="68575" bIns="34275" anchor="b" anchorCtr="0">
            <a:noAutofit/>
          </a:bodyPr>
          <a:lstStyle>
            <a:lvl1pPr lvl="0" algn="ctr" rtl="0">
              <a:lnSpc>
                <a:spcPct val="90000"/>
              </a:lnSpc>
              <a:spcBef>
                <a:spcPts val="0"/>
              </a:spcBef>
              <a:spcAft>
                <a:spcPts val="0"/>
              </a:spcAft>
              <a:buClr>
                <a:schemeClr val="accent1"/>
              </a:buClr>
              <a:buSzPts val="9000"/>
              <a:buFont typeface="Calibri"/>
              <a:buNone/>
              <a:defRPr sz="9000">
                <a:solidFill>
                  <a:schemeClr val="accent1"/>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120" name="Google Shape;120;p23"/>
          <p:cNvSpPr txBox="1">
            <a:spLocks noGrp="1"/>
          </p:cNvSpPr>
          <p:nvPr>
            <p:ph type="subTitle" idx="1"/>
          </p:nvPr>
        </p:nvSpPr>
        <p:spPr>
          <a:xfrm>
            <a:off x="1143000" y="3002388"/>
            <a:ext cx="6858000" cy="660300"/>
          </a:xfrm>
          <a:prstGeom prst="rect">
            <a:avLst/>
          </a:prstGeom>
          <a:noFill/>
          <a:ln>
            <a:noFill/>
          </a:ln>
        </p:spPr>
        <p:txBody>
          <a:bodyPr spcFirstLastPara="1" wrap="square" lIns="68575" tIns="34275" rIns="68575" bIns="34275" anchor="t" anchorCtr="0">
            <a:normAutofit/>
          </a:bodyPr>
          <a:lstStyle>
            <a:lvl1pPr lvl="0" algn="ctr" rtl="0">
              <a:lnSpc>
                <a:spcPct val="90000"/>
              </a:lnSpc>
              <a:spcBef>
                <a:spcPts val="800"/>
              </a:spcBef>
              <a:spcAft>
                <a:spcPts val="0"/>
              </a:spcAft>
              <a:buClr>
                <a:schemeClr val="accent1"/>
              </a:buClr>
              <a:buSzPts val="1800"/>
              <a:buNone/>
              <a:defRPr sz="1800">
                <a:solidFill>
                  <a:schemeClr val="accent1"/>
                </a:solidFill>
              </a:defRPr>
            </a:lvl1pPr>
            <a:lvl2pPr lvl="1" algn="ctr" rtl="0">
              <a:lnSpc>
                <a:spcPct val="90000"/>
              </a:lnSpc>
              <a:spcBef>
                <a:spcPts val="400"/>
              </a:spcBef>
              <a:spcAft>
                <a:spcPts val="0"/>
              </a:spcAft>
              <a:buClr>
                <a:schemeClr val="dk1"/>
              </a:buClr>
              <a:buSzPts val="1500"/>
              <a:buNone/>
              <a:defRPr sz="1500"/>
            </a:lvl2pPr>
            <a:lvl3pPr lvl="2" algn="ctr" rtl="0">
              <a:lnSpc>
                <a:spcPct val="90000"/>
              </a:lnSpc>
              <a:spcBef>
                <a:spcPts val="400"/>
              </a:spcBef>
              <a:spcAft>
                <a:spcPts val="0"/>
              </a:spcAft>
              <a:buClr>
                <a:schemeClr val="dk1"/>
              </a:buClr>
              <a:buSzPts val="1400"/>
              <a:buNone/>
              <a:defRPr sz="1400"/>
            </a:lvl3pPr>
            <a:lvl4pPr lvl="3" algn="ctr" rtl="0">
              <a:lnSpc>
                <a:spcPct val="90000"/>
              </a:lnSpc>
              <a:spcBef>
                <a:spcPts val="400"/>
              </a:spcBef>
              <a:spcAft>
                <a:spcPts val="0"/>
              </a:spcAft>
              <a:buClr>
                <a:schemeClr val="dk1"/>
              </a:buClr>
              <a:buSzPts val="1200"/>
              <a:buNone/>
              <a:defRPr sz="1200"/>
            </a:lvl4pPr>
            <a:lvl5pPr lvl="4" algn="ctr" rtl="0">
              <a:lnSpc>
                <a:spcPct val="90000"/>
              </a:lnSpc>
              <a:spcBef>
                <a:spcPts val="400"/>
              </a:spcBef>
              <a:spcAft>
                <a:spcPts val="0"/>
              </a:spcAft>
              <a:buClr>
                <a:schemeClr val="dk1"/>
              </a:buClr>
              <a:buSzPts val="1200"/>
              <a:buNone/>
              <a:defRPr sz="1200"/>
            </a:lvl5pPr>
            <a:lvl6pPr lvl="5" algn="ctr" rtl="0">
              <a:lnSpc>
                <a:spcPct val="90000"/>
              </a:lnSpc>
              <a:spcBef>
                <a:spcPts val="400"/>
              </a:spcBef>
              <a:spcAft>
                <a:spcPts val="0"/>
              </a:spcAft>
              <a:buClr>
                <a:schemeClr val="dk1"/>
              </a:buClr>
              <a:buSzPts val="1200"/>
              <a:buNone/>
              <a:defRPr sz="1200"/>
            </a:lvl6pPr>
            <a:lvl7pPr lvl="6" algn="ctr" rtl="0">
              <a:lnSpc>
                <a:spcPct val="90000"/>
              </a:lnSpc>
              <a:spcBef>
                <a:spcPts val="400"/>
              </a:spcBef>
              <a:spcAft>
                <a:spcPts val="0"/>
              </a:spcAft>
              <a:buClr>
                <a:schemeClr val="dk1"/>
              </a:buClr>
              <a:buSzPts val="1200"/>
              <a:buNone/>
              <a:defRPr sz="1200"/>
            </a:lvl7pPr>
            <a:lvl8pPr lvl="7" algn="ctr" rtl="0">
              <a:lnSpc>
                <a:spcPct val="90000"/>
              </a:lnSpc>
              <a:spcBef>
                <a:spcPts val="400"/>
              </a:spcBef>
              <a:spcAft>
                <a:spcPts val="0"/>
              </a:spcAft>
              <a:buClr>
                <a:schemeClr val="dk1"/>
              </a:buClr>
              <a:buSzPts val="1200"/>
              <a:buNone/>
              <a:defRPr sz="1200"/>
            </a:lvl8pPr>
            <a:lvl9pPr lvl="8" algn="ctr" rtl="0">
              <a:lnSpc>
                <a:spcPct val="90000"/>
              </a:lnSpc>
              <a:spcBef>
                <a:spcPts val="400"/>
              </a:spcBef>
              <a:spcAft>
                <a:spcPts val="0"/>
              </a:spcAft>
              <a:buClr>
                <a:schemeClr val="dk1"/>
              </a:buClr>
              <a:buSzPts val="1200"/>
              <a:buNone/>
              <a:defRPr sz="1200"/>
            </a:lvl9pPr>
          </a:lstStyle>
          <a:p>
            <a:endParaRPr/>
          </a:p>
        </p:txBody>
      </p:sp>
      <p:sp>
        <p:nvSpPr>
          <p:cNvPr id="121" name="Google Shape;121;p23"/>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122" name="Google Shape;122;p23"/>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matchingName="Blue_11-Follow Us">
  <p:cSld name="Blue_11-Follow Us">
    <p:bg>
      <p:bgPr>
        <a:solidFill>
          <a:schemeClr val="accent1"/>
        </a:solidFill>
        <a:effectLst/>
      </p:bgPr>
    </p:bg>
    <p:spTree>
      <p:nvGrpSpPr>
        <p:cNvPr id="1" name="Shape 123"/>
        <p:cNvGrpSpPr/>
        <p:nvPr/>
      </p:nvGrpSpPr>
      <p:grpSpPr>
        <a:xfrm>
          <a:off x="0" y="0"/>
          <a:ext cx="0" cy="0"/>
          <a:chOff x="0" y="0"/>
          <a:chExt cx="0" cy="0"/>
        </a:xfrm>
      </p:grpSpPr>
      <p:sp>
        <p:nvSpPr>
          <p:cNvPr id="124" name="Google Shape;124;p24"/>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125" name="Google Shape;125;p24" descr="Decorative line break"/>
          <p:cNvPicPr preferRelativeResize="0"/>
          <p:nvPr/>
        </p:nvPicPr>
        <p:blipFill rotWithShape="1">
          <a:blip r:embed="rId2">
            <a:alphaModFix/>
          </a:blip>
          <a:srcRect/>
          <a:stretch/>
        </p:blipFill>
        <p:spPr>
          <a:xfrm>
            <a:off x="4089652" y="2886671"/>
            <a:ext cx="964694" cy="18288"/>
          </a:xfrm>
          <a:prstGeom prst="rect">
            <a:avLst/>
          </a:prstGeom>
          <a:noFill/>
          <a:ln>
            <a:noFill/>
          </a:ln>
        </p:spPr>
      </p:pic>
      <p:sp>
        <p:nvSpPr>
          <p:cNvPr id="126" name="Google Shape;126;p24"/>
          <p:cNvSpPr txBox="1">
            <a:spLocks noGrp="1"/>
          </p:cNvSpPr>
          <p:nvPr>
            <p:ph type="ctrTitle"/>
          </p:nvPr>
        </p:nvSpPr>
        <p:spPr>
          <a:xfrm>
            <a:off x="1143000" y="1124344"/>
            <a:ext cx="6858000" cy="1790700"/>
          </a:xfrm>
          <a:prstGeom prst="rect">
            <a:avLst/>
          </a:prstGeom>
          <a:noFill/>
          <a:ln>
            <a:noFill/>
          </a:ln>
        </p:spPr>
        <p:txBody>
          <a:bodyPr spcFirstLastPara="1" wrap="square" lIns="68575" tIns="34275" rIns="68575" bIns="34275" anchor="b" anchorCtr="0">
            <a:noAutofit/>
          </a:bodyPr>
          <a:lstStyle>
            <a:lvl1pPr lvl="0" algn="ctr" rtl="0">
              <a:lnSpc>
                <a:spcPct val="90000"/>
              </a:lnSpc>
              <a:spcBef>
                <a:spcPts val="0"/>
              </a:spcBef>
              <a:spcAft>
                <a:spcPts val="0"/>
              </a:spcAft>
              <a:buClr>
                <a:schemeClr val="accent1"/>
              </a:buClr>
              <a:buSzPts val="9000"/>
              <a:buFont typeface="Calibri"/>
              <a:buNone/>
              <a:defRPr sz="9000">
                <a:solidFill>
                  <a:schemeClr val="accent1"/>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pic>
        <p:nvPicPr>
          <p:cNvPr id="127" name="Google Shape;127;p24" descr="Twitter icon"/>
          <p:cNvPicPr preferRelativeResize="0"/>
          <p:nvPr/>
        </p:nvPicPr>
        <p:blipFill rotWithShape="1">
          <a:blip r:embed="rId3">
            <a:alphaModFix/>
          </a:blip>
          <a:srcRect/>
          <a:stretch/>
        </p:blipFill>
        <p:spPr>
          <a:xfrm>
            <a:off x="2038718" y="3032551"/>
            <a:ext cx="375030" cy="375030"/>
          </a:xfrm>
          <a:prstGeom prst="rect">
            <a:avLst/>
          </a:prstGeom>
          <a:noFill/>
          <a:ln>
            <a:noFill/>
          </a:ln>
        </p:spPr>
      </p:pic>
      <p:pic>
        <p:nvPicPr>
          <p:cNvPr id="128" name="Google Shape;128;p24" descr="Facebook icon"/>
          <p:cNvPicPr preferRelativeResize="0"/>
          <p:nvPr/>
        </p:nvPicPr>
        <p:blipFill rotWithShape="1">
          <a:blip r:embed="rId4">
            <a:alphaModFix/>
          </a:blip>
          <a:srcRect/>
          <a:stretch/>
        </p:blipFill>
        <p:spPr>
          <a:xfrm>
            <a:off x="6768720" y="3032551"/>
            <a:ext cx="375030" cy="375030"/>
          </a:xfrm>
          <a:prstGeom prst="rect">
            <a:avLst/>
          </a:prstGeom>
          <a:noFill/>
          <a:ln>
            <a:noFill/>
          </a:ln>
        </p:spPr>
      </p:pic>
      <p:sp>
        <p:nvSpPr>
          <p:cNvPr id="129" name="Google Shape;129;p24"/>
          <p:cNvSpPr txBox="1"/>
          <p:nvPr/>
        </p:nvSpPr>
        <p:spPr>
          <a:xfrm>
            <a:off x="2038718" y="3032551"/>
            <a:ext cx="5105100" cy="346200"/>
          </a:xfrm>
          <a:prstGeom prst="rect">
            <a:avLst/>
          </a:prstGeom>
          <a:noFill/>
          <a:ln>
            <a:noFill/>
          </a:ln>
        </p:spPr>
        <p:txBody>
          <a:bodyPr spcFirstLastPara="1" wrap="square" lIns="68575" tIns="34275" rIns="68575" bIns="34275" anchor="t" anchorCtr="0">
            <a:spAutoFit/>
          </a:bodyPr>
          <a:lstStyle/>
          <a:p>
            <a:pPr marL="0" marR="0" lvl="0" indent="0" algn="ctr" rtl="0">
              <a:lnSpc>
                <a:spcPct val="100000"/>
              </a:lnSpc>
              <a:spcBef>
                <a:spcPts val="0"/>
              </a:spcBef>
              <a:spcAft>
                <a:spcPts val="0"/>
              </a:spcAft>
              <a:buClr>
                <a:schemeClr val="accent1"/>
              </a:buClr>
              <a:buSzPts val="1800"/>
              <a:buFont typeface="Calibri"/>
              <a:buNone/>
            </a:pPr>
            <a:r>
              <a:rPr lang="en" sz="1800">
                <a:solidFill>
                  <a:schemeClr val="accent1"/>
                </a:solidFill>
                <a:latin typeface="Calibri"/>
                <a:ea typeface="Calibri"/>
                <a:cs typeface="Calibri"/>
                <a:sym typeface="Calibri"/>
              </a:rPr>
              <a:t>twitter.com/ORDeptEd | fb.com/ORDeptEd</a:t>
            </a:r>
            <a:endParaRPr sz="1800">
              <a:solidFill>
                <a:schemeClr val="accent1"/>
              </a:solidFill>
              <a:latin typeface="Calibri"/>
              <a:ea typeface="Calibri"/>
              <a:cs typeface="Calibri"/>
              <a:sym typeface="Calibri"/>
            </a:endParaRPr>
          </a:p>
        </p:txBody>
      </p:sp>
      <p:sp>
        <p:nvSpPr>
          <p:cNvPr id="130" name="Google Shape;130;p24"/>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131" name="Google Shape;131;p24"/>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matchingName="Green_1-Title Slide">
  <p:cSld name="Green_1-Title Slide">
    <p:bg>
      <p:bgPr>
        <a:solidFill>
          <a:schemeClr val="accent5"/>
        </a:solidFill>
        <a:effectLst/>
      </p:bgPr>
    </p:bg>
    <p:spTree>
      <p:nvGrpSpPr>
        <p:cNvPr id="1" name="Shape 132"/>
        <p:cNvGrpSpPr/>
        <p:nvPr/>
      </p:nvGrpSpPr>
      <p:grpSpPr>
        <a:xfrm>
          <a:off x="0" y="0"/>
          <a:ext cx="0" cy="0"/>
          <a:chOff x="0" y="0"/>
          <a:chExt cx="0" cy="0"/>
        </a:xfrm>
      </p:grpSpPr>
      <p:sp>
        <p:nvSpPr>
          <p:cNvPr id="133" name="Google Shape;133;p25"/>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134" name="Google Shape;134;p25"/>
          <p:cNvSpPr/>
          <p:nvPr/>
        </p:nvSpPr>
        <p:spPr>
          <a:xfrm>
            <a:off x="154641" y="4461062"/>
            <a:ext cx="8831100" cy="524400"/>
          </a:xfrm>
          <a:prstGeom prst="rect">
            <a:avLst/>
          </a:prstGeom>
          <a:solidFill>
            <a:srgbClr val="F0F4E6"/>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135" name="Google Shape;135;p25" descr="Decorative line break"/>
          <p:cNvPicPr preferRelativeResize="0"/>
          <p:nvPr/>
        </p:nvPicPr>
        <p:blipFill rotWithShape="1">
          <a:blip r:embed="rId2">
            <a:alphaModFix/>
          </a:blip>
          <a:srcRect/>
          <a:stretch/>
        </p:blipFill>
        <p:spPr>
          <a:xfrm>
            <a:off x="4089652" y="2604100"/>
            <a:ext cx="964694" cy="18288"/>
          </a:xfrm>
          <a:prstGeom prst="rect">
            <a:avLst/>
          </a:prstGeom>
          <a:noFill/>
          <a:ln>
            <a:noFill/>
          </a:ln>
        </p:spPr>
      </p:pic>
      <p:sp>
        <p:nvSpPr>
          <p:cNvPr id="136" name="Google Shape;136;p25"/>
          <p:cNvSpPr txBox="1">
            <a:spLocks noGrp="1"/>
          </p:cNvSpPr>
          <p:nvPr>
            <p:ph type="ctrTitle"/>
          </p:nvPr>
        </p:nvSpPr>
        <p:spPr>
          <a:xfrm>
            <a:off x="1143000" y="1865026"/>
            <a:ext cx="6858000" cy="767400"/>
          </a:xfrm>
          <a:prstGeom prst="rect">
            <a:avLst/>
          </a:prstGeom>
          <a:noFill/>
          <a:ln>
            <a:noFill/>
          </a:ln>
        </p:spPr>
        <p:txBody>
          <a:bodyPr spcFirstLastPara="1" wrap="square" lIns="68575" tIns="34275" rIns="68575" bIns="34275" anchor="b" anchorCtr="0">
            <a:normAutofit/>
          </a:bodyPr>
          <a:lstStyle>
            <a:lvl1pPr lvl="0" algn="ctr" rtl="0">
              <a:lnSpc>
                <a:spcPct val="90000"/>
              </a:lnSpc>
              <a:spcBef>
                <a:spcPts val="0"/>
              </a:spcBef>
              <a:spcAft>
                <a:spcPts val="0"/>
              </a:spcAft>
              <a:buClr>
                <a:schemeClr val="accent5"/>
              </a:buClr>
              <a:buSzPts val="4100"/>
              <a:buFont typeface="Calibri"/>
              <a:buNone/>
              <a:defRPr sz="4100">
                <a:solidFill>
                  <a:schemeClr val="accent5"/>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137" name="Google Shape;137;p25"/>
          <p:cNvSpPr txBox="1">
            <a:spLocks noGrp="1"/>
          </p:cNvSpPr>
          <p:nvPr>
            <p:ph type="subTitle" idx="1"/>
          </p:nvPr>
        </p:nvSpPr>
        <p:spPr>
          <a:xfrm>
            <a:off x="1143000" y="2701528"/>
            <a:ext cx="6858000" cy="1241700"/>
          </a:xfrm>
          <a:prstGeom prst="rect">
            <a:avLst/>
          </a:prstGeom>
          <a:noFill/>
          <a:ln>
            <a:noFill/>
          </a:ln>
        </p:spPr>
        <p:txBody>
          <a:bodyPr spcFirstLastPara="1" wrap="square" lIns="68575" tIns="34275" rIns="68575" bIns="34275" anchor="t" anchorCtr="0">
            <a:normAutofit/>
          </a:bodyPr>
          <a:lstStyle>
            <a:lvl1pPr lvl="0" algn="ctr" rtl="0">
              <a:lnSpc>
                <a:spcPct val="90000"/>
              </a:lnSpc>
              <a:spcBef>
                <a:spcPts val="800"/>
              </a:spcBef>
              <a:spcAft>
                <a:spcPts val="0"/>
              </a:spcAft>
              <a:buClr>
                <a:schemeClr val="accent5"/>
              </a:buClr>
              <a:buSzPts val="1800"/>
              <a:buNone/>
              <a:defRPr sz="1800">
                <a:solidFill>
                  <a:schemeClr val="accent5"/>
                </a:solidFill>
              </a:defRPr>
            </a:lvl1pPr>
            <a:lvl2pPr lvl="1" algn="ctr" rtl="0">
              <a:lnSpc>
                <a:spcPct val="90000"/>
              </a:lnSpc>
              <a:spcBef>
                <a:spcPts val="400"/>
              </a:spcBef>
              <a:spcAft>
                <a:spcPts val="0"/>
              </a:spcAft>
              <a:buClr>
                <a:schemeClr val="dk1"/>
              </a:buClr>
              <a:buSzPts val="1500"/>
              <a:buNone/>
              <a:defRPr sz="1500"/>
            </a:lvl2pPr>
            <a:lvl3pPr lvl="2" algn="ctr" rtl="0">
              <a:lnSpc>
                <a:spcPct val="90000"/>
              </a:lnSpc>
              <a:spcBef>
                <a:spcPts val="400"/>
              </a:spcBef>
              <a:spcAft>
                <a:spcPts val="0"/>
              </a:spcAft>
              <a:buClr>
                <a:schemeClr val="dk1"/>
              </a:buClr>
              <a:buSzPts val="1400"/>
              <a:buNone/>
              <a:defRPr sz="1400"/>
            </a:lvl3pPr>
            <a:lvl4pPr lvl="3" algn="ctr" rtl="0">
              <a:lnSpc>
                <a:spcPct val="90000"/>
              </a:lnSpc>
              <a:spcBef>
                <a:spcPts val="400"/>
              </a:spcBef>
              <a:spcAft>
                <a:spcPts val="0"/>
              </a:spcAft>
              <a:buClr>
                <a:schemeClr val="dk1"/>
              </a:buClr>
              <a:buSzPts val="1200"/>
              <a:buNone/>
              <a:defRPr sz="1200"/>
            </a:lvl4pPr>
            <a:lvl5pPr lvl="4" algn="ctr" rtl="0">
              <a:lnSpc>
                <a:spcPct val="90000"/>
              </a:lnSpc>
              <a:spcBef>
                <a:spcPts val="400"/>
              </a:spcBef>
              <a:spcAft>
                <a:spcPts val="0"/>
              </a:spcAft>
              <a:buClr>
                <a:schemeClr val="dk1"/>
              </a:buClr>
              <a:buSzPts val="1200"/>
              <a:buNone/>
              <a:defRPr sz="1200"/>
            </a:lvl5pPr>
            <a:lvl6pPr lvl="5" algn="ctr" rtl="0">
              <a:lnSpc>
                <a:spcPct val="90000"/>
              </a:lnSpc>
              <a:spcBef>
                <a:spcPts val="400"/>
              </a:spcBef>
              <a:spcAft>
                <a:spcPts val="0"/>
              </a:spcAft>
              <a:buClr>
                <a:schemeClr val="dk1"/>
              </a:buClr>
              <a:buSzPts val="1200"/>
              <a:buNone/>
              <a:defRPr sz="1200"/>
            </a:lvl6pPr>
            <a:lvl7pPr lvl="6" algn="ctr" rtl="0">
              <a:lnSpc>
                <a:spcPct val="90000"/>
              </a:lnSpc>
              <a:spcBef>
                <a:spcPts val="400"/>
              </a:spcBef>
              <a:spcAft>
                <a:spcPts val="0"/>
              </a:spcAft>
              <a:buClr>
                <a:schemeClr val="dk1"/>
              </a:buClr>
              <a:buSzPts val="1200"/>
              <a:buNone/>
              <a:defRPr sz="1200"/>
            </a:lvl7pPr>
            <a:lvl8pPr lvl="7" algn="ctr" rtl="0">
              <a:lnSpc>
                <a:spcPct val="90000"/>
              </a:lnSpc>
              <a:spcBef>
                <a:spcPts val="400"/>
              </a:spcBef>
              <a:spcAft>
                <a:spcPts val="0"/>
              </a:spcAft>
              <a:buClr>
                <a:schemeClr val="dk1"/>
              </a:buClr>
              <a:buSzPts val="1200"/>
              <a:buNone/>
              <a:defRPr sz="1200"/>
            </a:lvl8pPr>
            <a:lvl9pPr lvl="8" algn="ctr" rtl="0">
              <a:lnSpc>
                <a:spcPct val="90000"/>
              </a:lnSpc>
              <a:spcBef>
                <a:spcPts val="400"/>
              </a:spcBef>
              <a:spcAft>
                <a:spcPts val="0"/>
              </a:spcAft>
              <a:buClr>
                <a:schemeClr val="dk1"/>
              </a:buClr>
              <a:buSzPts val="1200"/>
              <a:buNone/>
              <a:defRPr sz="1200"/>
            </a:lvl9pPr>
          </a:lstStyle>
          <a:p>
            <a:endParaRPr/>
          </a:p>
        </p:txBody>
      </p:sp>
      <p:pic>
        <p:nvPicPr>
          <p:cNvPr id="138" name="Google Shape;138;p25" descr="Oregon Department of Education Logo"/>
          <p:cNvPicPr preferRelativeResize="0"/>
          <p:nvPr/>
        </p:nvPicPr>
        <p:blipFill rotWithShape="1">
          <a:blip r:embed="rId3">
            <a:alphaModFix/>
          </a:blip>
          <a:srcRect/>
          <a:stretch/>
        </p:blipFill>
        <p:spPr>
          <a:xfrm>
            <a:off x="3775327" y="160537"/>
            <a:ext cx="1593344" cy="1625348"/>
          </a:xfrm>
          <a:prstGeom prst="rect">
            <a:avLst/>
          </a:prstGeom>
          <a:noFill/>
          <a:ln>
            <a:noFill/>
          </a:ln>
        </p:spPr>
      </p:pic>
      <p:sp>
        <p:nvSpPr>
          <p:cNvPr id="139" name="Google Shape;139;p25"/>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140" name="Google Shape;140;p25"/>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matchingName="Green_2-Section Header">
  <p:cSld name="Green_2-Section Header">
    <p:bg>
      <p:bgPr>
        <a:solidFill>
          <a:schemeClr val="accent5"/>
        </a:solidFill>
        <a:effectLst/>
      </p:bgPr>
    </p:bg>
    <p:spTree>
      <p:nvGrpSpPr>
        <p:cNvPr id="1" name="Shape 141"/>
        <p:cNvGrpSpPr/>
        <p:nvPr/>
      </p:nvGrpSpPr>
      <p:grpSpPr>
        <a:xfrm>
          <a:off x="0" y="0"/>
          <a:ext cx="0" cy="0"/>
          <a:chOff x="0" y="0"/>
          <a:chExt cx="0" cy="0"/>
        </a:xfrm>
      </p:grpSpPr>
      <p:sp>
        <p:nvSpPr>
          <p:cNvPr id="142" name="Google Shape;142;p26"/>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143" name="Google Shape;143;p26"/>
          <p:cNvSpPr/>
          <p:nvPr/>
        </p:nvSpPr>
        <p:spPr>
          <a:xfrm>
            <a:off x="154640" y="1866568"/>
            <a:ext cx="8831100" cy="1425300"/>
          </a:xfrm>
          <a:prstGeom prst="rect">
            <a:avLst/>
          </a:prstGeom>
          <a:solidFill>
            <a:srgbClr val="F0F4E6"/>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200">
              <a:solidFill>
                <a:schemeClr val="lt1"/>
              </a:solidFill>
              <a:latin typeface="Calibri"/>
              <a:ea typeface="Calibri"/>
              <a:cs typeface="Calibri"/>
              <a:sym typeface="Calibri"/>
            </a:endParaRPr>
          </a:p>
        </p:txBody>
      </p:sp>
      <p:sp>
        <p:nvSpPr>
          <p:cNvPr id="144" name="Google Shape;144;p26"/>
          <p:cNvSpPr txBox="1">
            <a:spLocks noGrp="1"/>
          </p:cNvSpPr>
          <p:nvPr>
            <p:ph type="ctrTitle"/>
          </p:nvPr>
        </p:nvSpPr>
        <p:spPr>
          <a:xfrm>
            <a:off x="537883" y="1866568"/>
            <a:ext cx="8088300" cy="1425300"/>
          </a:xfrm>
          <a:prstGeom prst="rect">
            <a:avLst/>
          </a:prstGeom>
          <a:noFill/>
          <a:ln>
            <a:noFill/>
          </a:ln>
        </p:spPr>
        <p:txBody>
          <a:bodyPr spcFirstLastPara="1" wrap="square" lIns="68575" tIns="34275" rIns="68575" bIns="34275" anchor="ctr" anchorCtr="0">
            <a:noAutofit/>
          </a:bodyPr>
          <a:lstStyle>
            <a:lvl1pPr lvl="0" algn="ctr" rtl="0">
              <a:lnSpc>
                <a:spcPct val="90000"/>
              </a:lnSpc>
              <a:spcBef>
                <a:spcPts val="0"/>
              </a:spcBef>
              <a:spcAft>
                <a:spcPts val="0"/>
              </a:spcAft>
              <a:buClr>
                <a:schemeClr val="accent5"/>
              </a:buClr>
              <a:buSzPts val="5100"/>
              <a:buFont typeface="Calibri"/>
              <a:buNone/>
              <a:defRPr sz="5100">
                <a:solidFill>
                  <a:schemeClr val="accent5"/>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pic>
        <p:nvPicPr>
          <p:cNvPr id="145" name="Google Shape;145;p26" descr="Oregon Department of Education Logo"/>
          <p:cNvPicPr preferRelativeResize="0"/>
          <p:nvPr/>
        </p:nvPicPr>
        <p:blipFill rotWithShape="1">
          <a:blip r:embed="rId2">
            <a:alphaModFix/>
          </a:blip>
          <a:srcRect/>
          <a:stretch/>
        </p:blipFill>
        <p:spPr>
          <a:xfrm>
            <a:off x="3775327" y="160537"/>
            <a:ext cx="1593344" cy="1625348"/>
          </a:xfrm>
          <a:prstGeom prst="rect">
            <a:avLst/>
          </a:prstGeom>
          <a:noFill/>
          <a:ln>
            <a:noFill/>
          </a:ln>
        </p:spPr>
      </p:pic>
      <p:sp>
        <p:nvSpPr>
          <p:cNvPr id="146" name="Google Shape;146;p26"/>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147" name="Google Shape;147;p26"/>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matchingName="Green_3-Title Bar and Content">
  <p:cSld name="Green_3-Title Bar and Content">
    <p:bg>
      <p:bgPr>
        <a:solidFill>
          <a:schemeClr val="accent5"/>
        </a:solidFill>
        <a:effectLst/>
      </p:bgPr>
    </p:bg>
    <p:spTree>
      <p:nvGrpSpPr>
        <p:cNvPr id="1" name="Shape 148"/>
        <p:cNvGrpSpPr/>
        <p:nvPr/>
      </p:nvGrpSpPr>
      <p:grpSpPr>
        <a:xfrm>
          <a:off x="0" y="0"/>
          <a:ext cx="0" cy="0"/>
          <a:chOff x="0" y="0"/>
          <a:chExt cx="0" cy="0"/>
        </a:xfrm>
      </p:grpSpPr>
      <p:sp>
        <p:nvSpPr>
          <p:cNvPr id="149" name="Google Shape;149;p27"/>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150" name="Google Shape;150;p27"/>
          <p:cNvSpPr/>
          <p:nvPr/>
        </p:nvSpPr>
        <p:spPr>
          <a:xfrm>
            <a:off x="154641" y="161365"/>
            <a:ext cx="8831100" cy="1048200"/>
          </a:xfrm>
          <a:prstGeom prst="rect">
            <a:avLst/>
          </a:prstGeom>
          <a:solidFill>
            <a:srgbClr val="F0F4E6"/>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151" name="Google Shape;151;p27"/>
          <p:cNvSpPr txBox="1">
            <a:spLocks noGrp="1"/>
          </p:cNvSpPr>
          <p:nvPr>
            <p:ph type="body" idx="1"/>
          </p:nvPr>
        </p:nvSpPr>
        <p:spPr>
          <a:xfrm>
            <a:off x="537882" y="1369219"/>
            <a:ext cx="8088300" cy="30819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152" name="Google Shape;152;p27"/>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5"/>
              </a:buClr>
              <a:buSzPts val="3300"/>
              <a:buFont typeface="Calibri"/>
              <a:buNone/>
              <a:defRPr>
                <a:solidFill>
                  <a:schemeClr val="accent5"/>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153" name="Google Shape;153;p27"/>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154" name="Google Shape;154;p27"/>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matchingName="Green_4-Content with Caption">
  <p:cSld name="Green_4-Content with Caption">
    <p:bg>
      <p:bgPr>
        <a:solidFill>
          <a:schemeClr val="accent5"/>
        </a:solidFill>
        <a:effectLst/>
      </p:bgPr>
    </p:bg>
    <p:spTree>
      <p:nvGrpSpPr>
        <p:cNvPr id="1" name="Shape 155"/>
        <p:cNvGrpSpPr/>
        <p:nvPr/>
      </p:nvGrpSpPr>
      <p:grpSpPr>
        <a:xfrm>
          <a:off x="0" y="0"/>
          <a:ext cx="0" cy="0"/>
          <a:chOff x="0" y="0"/>
          <a:chExt cx="0" cy="0"/>
        </a:xfrm>
      </p:grpSpPr>
      <p:sp>
        <p:nvSpPr>
          <p:cNvPr id="156" name="Google Shape;156;p28"/>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157" name="Google Shape;157;p28"/>
          <p:cNvSpPr/>
          <p:nvPr/>
        </p:nvSpPr>
        <p:spPr>
          <a:xfrm>
            <a:off x="154642" y="161365"/>
            <a:ext cx="3547800" cy="4824300"/>
          </a:xfrm>
          <a:prstGeom prst="rect">
            <a:avLst/>
          </a:prstGeom>
          <a:solidFill>
            <a:srgbClr val="F0F4E6"/>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158" name="Google Shape;158;p28"/>
          <p:cNvSpPr txBox="1">
            <a:spLocks noGrp="1"/>
          </p:cNvSpPr>
          <p:nvPr>
            <p:ph type="title"/>
          </p:nvPr>
        </p:nvSpPr>
        <p:spPr>
          <a:xfrm>
            <a:off x="537883" y="584734"/>
            <a:ext cx="2949000" cy="1906800"/>
          </a:xfrm>
          <a:prstGeom prst="rect">
            <a:avLst/>
          </a:prstGeom>
          <a:noFill/>
          <a:ln>
            <a:noFill/>
          </a:ln>
        </p:spPr>
        <p:txBody>
          <a:bodyPr spcFirstLastPara="1" wrap="square" lIns="68575" tIns="34275" rIns="68575" bIns="34275" anchor="t" anchorCtr="0">
            <a:normAutofit/>
          </a:bodyPr>
          <a:lstStyle>
            <a:lvl1pPr lvl="0" algn="l" rtl="0">
              <a:lnSpc>
                <a:spcPct val="90000"/>
              </a:lnSpc>
              <a:spcBef>
                <a:spcPts val="0"/>
              </a:spcBef>
              <a:spcAft>
                <a:spcPts val="0"/>
              </a:spcAft>
              <a:buClr>
                <a:schemeClr val="accent5"/>
              </a:buClr>
              <a:buSzPts val="3300"/>
              <a:buFont typeface="Calibri"/>
              <a:buNone/>
              <a:defRPr sz="3300">
                <a:solidFill>
                  <a:schemeClr val="accent5"/>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159" name="Google Shape;159;p28"/>
          <p:cNvSpPr txBox="1">
            <a:spLocks noGrp="1"/>
          </p:cNvSpPr>
          <p:nvPr>
            <p:ph type="body" idx="1"/>
          </p:nvPr>
        </p:nvSpPr>
        <p:spPr>
          <a:xfrm>
            <a:off x="3887391" y="584735"/>
            <a:ext cx="4629300" cy="3811200"/>
          </a:xfrm>
          <a:prstGeom prst="rect">
            <a:avLst/>
          </a:prstGeom>
          <a:noFill/>
          <a:ln>
            <a:noFill/>
          </a:ln>
        </p:spPr>
        <p:txBody>
          <a:bodyPr spcFirstLastPara="1" wrap="square" lIns="68575" tIns="34275" rIns="68575" bIns="34275" anchor="t" anchorCtr="0">
            <a:normAutofit/>
          </a:bodyPr>
          <a:lstStyle>
            <a:lvl1pPr marL="457200" lvl="0" indent="-342900" algn="l" rtl="0">
              <a:lnSpc>
                <a:spcPct val="90000"/>
              </a:lnSpc>
              <a:spcBef>
                <a:spcPts val="800"/>
              </a:spcBef>
              <a:spcAft>
                <a:spcPts val="0"/>
              </a:spcAft>
              <a:buClr>
                <a:schemeClr val="dk1"/>
              </a:buClr>
              <a:buSzPts val="1800"/>
              <a:buChar char="•"/>
              <a:defRPr sz="1800"/>
            </a:lvl1pPr>
            <a:lvl2pPr marL="914400" lvl="1" indent="-342900" algn="l" rtl="0">
              <a:lnSpc>
                <a:spcPct val="90000"/>
              </a:lnSpc>
              <a:spcBef>
                <a:spcPts val="400"/>
              </a:spcBef>
              <a:spcAft>
                <a:spcPts val="0"/>
              </a:spcAft>
              <a:buClr>
                <a:schemeClr val="dk1"/>
              </a:buClr>
              <a:buSzPts val="1800"/>
              <a:buChar char="•"/>
              <a:defRPr sz="1800"/>
            </a:lvl2pPr>
            <a:lvl3pPr marL="1371600" lvl="2" indent="-342900" algn="l" rtl="0">
              <a:lnSpc>
                <a:spcPct val="90000"/>
              </a:lnSpc>
              <a:spcBef>
                <a:spcPts val="400"/>
              </a:spcBef>
              <a:spcAft>
                <a:spcPts val="0"/>
              </a:spcAft>
              <a:buClr>
                <a:schemeClr val="dk1"/>
              </a:buClr>
              <a:buSzPts val="1800"/>
              <a:buChar char="•"/>
              <a:defRPr sz="1800"/>
            </a:lvl3pPr>
            <a:lvl4pPr marL="1828800" lvl="3" indent="-342900" algn="l" rtl="0">
              <a:lnSpc>
                <a:spcPct val="90000"/>
              </a:lnSpc>
              <a:spcBef>
                <a:spcPts val="400"/>
              </a:spcBef>
              <a:spcAft>
                <a:spcPts val="0"/>
              </a:spcAft>
              <a:buClr>
                <a:schemeClr val="dk1"/>
              </a:buClr>
              <a:buSzPts val="1800"/>
              <a:buChar char="•"/>
              <a:defRPr sz="1800"/>
            </a:lvl4pPr>
            <a:lvl5pPr marL="2286000" lvl="4" indent="-342900" algn="l" rtl="0">
              <a:lnSpc>
                <a:spcPct val="90000"/>
              </a:lnSpc>
              <a:spcBef>
                <a:spcPts val="400"/>
              </a:spcBef>
              <a:spcAft>
                <a:spcPts val="0"/>
              </a:spcAft>
              <a:buClr>
                <a:schemeClr val="dk1"/>
              </a:buClr>
              <a:buSzPts val="1800"/>
              <a:buChar char="•"/>
              <a:defRPr sz="1800"/>
            </a:lvl5pPr>
            <a:lvl6pPr marL="2743200" lvl="5" indent="-323850" algn="l" rtl="0">
              <a:lnSpc>
                <a:spcPct val="90000"/>
              </a:lnSpc>
              <a:spcBef>
                <a:spcPts val="400"/>
              </a:spcBef>
              <a:spcAft>
                <a:spcPts val="0"/>
              </a:spcAft>
              <a:buClr>
                <a:schemeClr val="dk1"/>
              </a:buClr>
              <a:buSzPts val="1500"/>
              <a:buChar char="•"/>
              <a:defRPr sz="1500"/>
            </a:lvl6pPr>
            <a:lvl7pPr marL="3200400" lvl="6" indent="-323850" algn="l" rtl="0">
              <a:lnSpc>
                <a:spcPct val="90000"/>
              </a:lnSpc>
              <a:spcBef>
                <a:spcPts val="400"/>
              </a:spcBef>
              <a:spcAft>
                <a:spcPts val="0"/>
              </a:spcAft>
              <a:buClr>
                <a:schemeClr val="dk1"/>
              </a:buClr>
              <a:buSzPts val="1500"/>
              <a:buChar char="•"/>
              <a:defRPr sz="1500"/>
            </a:lvl7pPr>
            <a:lvl8pPr marL="3657600" lvl="7" indent="-323850" algn="l" rtl="0">
              <a:lnSpc>
                <a:spcPct val="90000"/>
              </a:lnSpc>
              <a:spcBef>
                <a:spcPts val="400"/>
              </a:spcBef>
              <a:spcAft>
                <a:spcPts val="0"/>
              </a:spcAft>
              <a:buClr>
                <a:schemeClr val="dk1"/>
              </a:buClr>
              <a:buSzPts val="1500"/>
              <a:buChar char="•"/>
              <a:defRPr sz="1500"/>
            </a:lvl8pPr>
            <a:lvl9pPr marL="4114800" lvl="8" indent="-323850" algn="l" rtl="0">
              <a:lnSpc>
                <a:spcPct val="90000"/>
              </a:lnSpc>
              <a:spcBef>
                <a:spcPts val="400"/>
              </a:spcBef>
              <a:spcAft>
                <a:spcPts val="0"/>
              </a:spcAft>
              <a:buClr>
                <a:schemeClr val="dk1"/>
              </a:buClr>
              <a:buSzPts val="1500"/>
              <a:buChar char="•"/>
              <a:defRPr sz="1500"/>
            </a:lvl9pPr>
          </a:lstStyle>
          <a:p>
            <a:endParaRPr/>
          </a:p>
        </p:txBody>
      </p:sp>
      <p:sp>
        <p:nvSpPr>
          <p:cNvPr id="160" name="Google Shape;160;p28"/>
          <p:cNvSpPr>
            <a:spLocks noGrp="1"/>
          </p:cNvSpPr>
          <p:nvPr>
            <p:ph type="pic" idx="2"/>
          </p:nvPr>
        </p:nvSpPr>
        <p:spPr>
          <a:xfrm>
            <a:off x="537883" y="2655094"/>
            <a:ext cx="2949000" cy="1740600"/>
          </a:xfrm>
          <a:prstGeom prst="rect">
            <a:avLst/>
          </a:prstGeom>
          <a:noFill/>
          <a:ln>
            <a:noFill/>
          </a:ln>
        </p:spPr>
      </p:sp>
      <p:sp>
        <p:nvSpPr>
          <p:cNvPr id="161" name="Google Shape;161;p28"/>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162" name="Google Shape;162;p28"/>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matchingName="Green_5-Title and Content">
  <p:cSld name="Green_5-Title and Content">
    <p:bg>
      <p:bgPr>
        <a:solidFill>
          <a:schemeClr val="accent5"/>
        </a:solidFill>
        <a:effectLst/>
      </p:bgPr>
    </p:bg>
    <p:spTree>
      <p:nvGrpSpPr>
        <p:cNvPr id="1" name="Shape 163"/>
        <p:cNvGrpSpPr/>
        <p:nvPr/>
      </p:nvGrpSpPr>
      <p:grpSpPr>
        <a:xfrm>
          <a:off x="0" y="0"/>
          <a:ext cx="0" cy="0"/>
          <a:chOff x="0" y="0"/>
          <a:chExt cx="0" cy="0"/>
        </a:xfrm>
      </p:grpSpPr>
      <p:sp>
        <p:nvSpPr>
          <p:cNvPr id="164" name="Google Shape;164;p29"/>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5"/>
              </a:buClr>
              <a:buSzPts val="3300"/>
              <a:buFont typeface="Calibri"/>
              <a:buNone/>
              <a:defRPr>
                <a:solidFill>
                  <a:schemeClr val="accent5"/>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165" name="Google Shape;165;p29"/>
          <p:cNvSpPr txBox="1">
            <a:spLocks noGrp="1"/>
          </p:cNvSpPr>
          <p:nvPr>
            <p:ph type="body" idx="1"/>
          </p:nvPr>
        </p:nvSpPr>
        <p:spPr>
          <a:xfrm>
            <a:off x="537882" y="1369219"/>
            <a:ext cx="8088300" cy="30819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166" name="Google Shape;166;p29"/>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167" name="Google Shape;167;p29"/>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matchingName="Green_6-Two Content">
  <p:cSld name="Green_6-Two Content">
    <p:bg>
      <p:bgPr>
        <a:solidFill>
          <a:schemeClr val="accent5"/>
        </a:solidFill>
        <a:effectLst/>
      </p:bgPr>
    </p:bg>
    <p:spTree>
      <p:nvGrpSpPr>
        <p:cNvPr id="1" name="Shape 168"/>
        <p:cNvGrpSpPr/>
        <p:nvPr/>
      </p:nvGrpSpPr>
      <p:grpSpPr>
        <a:xfrm>
          <a:off x="0" y="0"/>
          <a:ext cx="0" cy="0"/>
          <a:chOff x="0" y="0"/>
          <a:chExt cx="0" cy="0"/>
        </a:xfrm>
      </p:grpSpPr>
      <p:sp>
        <p:nvSpPr>
          <p:cNvPr id="169" name="Google Shape;169;p30"/>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5"/>
              </a:buClr>
              <a:buSzPts val="3300"/>
              <a:buFont typeface="Calibri"/>
              <a:buNone/>
              <a:defRPr>
                <a:solidFill>
                  <a:schemeClr val="accent5"/>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170" name="Google Shape;170;p30"/>
          <p:cNvSpPr txBox="1">
            <a:spLocks noGrp="1"/>
          </p:cNvSpPr>
          <p:nvPr>
            <p:ph type="body" idx="1"/>
          </p:nvPr>
        </p:nvSpPr>
        <p:spPr>
          <a:xfrm>
            <a:off x="537882" y="1369219"/>
            <a:ext cx="3976800" cy="30795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171" name="Google Shape;171;p30"/>
          <p:cNvSpPr txBox="1">
            <a:spLocks noGrp="1"/>
          </p:cNvSpPr>
          <p:nvPr>
            <p:ph type="body" idx="2"/>
          </p:nvPr>
        </p:nvSpPr>
        <p:spPr>
          <a:xfrm>
            <a:off x="4629150" y="1369219"/>
            <a:ext cx="3997200" cy="30795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172" name="Google Shape;172;p30"/>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173" name="Google Shape;173;p30"/>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matchingName="Green_7-Comparison">
  <p:cSld name="Green_7-Comparison">
    <p:bg>
      <p:bgPr>
        <a:solidFill>
          <a:schemeClr val="accent5"/>
        </a:solidFill>
        <a:effectLst/>
      </p:bgPr>
    </p:bg>
    <p:spTree>
      <p:nvGrpSpPr>
        <p:cNvPr id="1" name="Shape 174"/>
        <p:cNvGrpSpPr/>
        <p:nvPr/>
      </p:nvGrpSpPr>
      <p:grpSpPr>
        <a:xfrm>
          <a:off x="0" y="0"/>
          <a:ext cx="0" cy="0"/>
          <a:chOff x="0" y="0"/>
          <a:chExt cx="0" cy="0"/>
        </a:xfrm>
      </p:grpSpPr>
      <p:sp>
        <p:nvSpPr>
          <p:cNvPr id="175" name="Google Shape;175;p31"/>
          <p:cNvSpPr txBox="1">
            <a:spLocks noGrp="1"/>
          </p:cNvSpPr>
          <p:nvPr>
            <p:ph type="body" idx="1"/>
          </p:nvPr>
        </p:nvSpPr>
        <p:spPr>
          <a:xfrm>
            <a:off x="537882" y="1260872"/>
            <a:ext cx="3960300" cy="618000"/>
          </a:xfrm>
          <a:prstGeom prst="rect">
            <a:avLst/>
          </a:prstGeom>
          <a:noFill/>
          <a:ln>
            <a:noFill/>
          </a:ln>
        </p:spPr>
        <p:txBody>
          <a:bodyPr spcFirstLastPara="1" wrap="square" lIns="68575" tIns="34275" rIns="68575" bIns="34275" anchor="t" anchorCtr="0">
            <a:normAutofit/>
          </a:bodyPr>
          <a:lstStyle>
            <a:lvl1pPr marL="457200" lvl="0" indent="-228600" algn="l" rtl="0">
              <a:lnSpc>
                <a:spcPct val="90000"/>
              </a:lnSpc>
              <a:spcBef>
                <a:spcPts val="800"/>
              </a:spcBef>
              <a:spcAft>
                <a:spcPts val="0"/>
              </a:spcAft>
              <a:buClr>
                <a:schemeClr val="accent5"/>
              </a:buClr>
              <a:buSzPts val="2400"/>
              <a:buNone/>
              <a:defRPr sz="2400" b="0">
                <a:solidFill>
                  <a:schemeClr val="accent5"/>
                </a:solidFill>
              </a:defRPr>
            </a:lvl1pPr>
            <a:lvl2pPr marL="914400" lvl="1" indent="-228600" algn="l" rtl="0">
              <a:lnSpc>
                <a:spcPct val="90000"/>
              </a:lnSpc>
              <a:spcBef>
                <a:spcPts val="400"/>
              </a:spcBef>
              <a:spcAft>
                <a:spcPts val="0"/>
              </a:spcAft>
              <a:buClr>
                <a:schemeClr val="dk1"/>
              </a:buClr>
              <a:buSzPts val="1500"/>
              <a:buNone/>
              <a:defRPr sz="1500" b="1"/>
            </a:lvl2pPr>
            <a:lvl3pPr marL="1371600" lvl="2" indent="-228600" algn="l" rtl="0">
              <a:lnSpc>
                <a:spcPct val="90000"/>
              </a:lnSpc>
              <a:spcBef>
                <a:spcPts val="400"/>
              </a:spcBef>
              <a:spcAft>
                <a:spcPts val="0"/>
              </a:spcAft>
              <a:buClr>
                <a:schemeClr val="dk1"/>
              </a:buClr>
              <a:buSzPts val="1400"/>
              <a:buNone/>
              <a:defRPr sz="1400" b="1"/>
            </a:lvl3pPr>
            <a:lvl4pPr marL="1828800" lvl="3" indent="-228600" algn="l" rtl="0">
              <a:lnSpc>
                <a:spcPct val="90000"/>
              </a:lnSpc>
              <a:spcBef>
                <a:spcPts val="400"/>
              </a:spcBef>
              <a:spcAft>
                <a:spcPts val="0"/>
              </a:spcAft>
              <a:buClr>
                <a:schemeClr val="dk1"/>
              </a:buClr>
              <a:buSzPts val="1200"/>
              <a:buNone/>
              <a:defRPr sz="1200" b="1"/>
            </a:lvl4pPr>
            <a:lvl5pPr marL="2286000" lvl="4" indent="-228600" algn="l" rtl="0">
              <a:lnSpc>
                <a:spcPct val="90000"/>
              </a:lnSpc>
              <a:spcBef>
                <a:spcPts val="400"/>
              </a:spcBef>
              <a:spcAft>
                <a:spcPts val="0"/>
              </a:spcAft>
              <a:buClr>
                <a:schemeClr val="dk1"/>
              </a:buClr>
              <a:buSzPts val="1200"/>
              <a:buNone/>
              <a:defRPr sz="1200" b="1"/>
            </a:lvl5pPr>
            <a:lvl6pPr marL="2743200" lvl="5" indent="-228600" algn="l" rtl="0">
              <a:lnSpc>
                <a:spcPct val="90000"/>
              </a:lnSpc>
              <a:spcBef>
                <a:spcPts val="400"/>
              </a:spcBef>
              <a:spcAft>
                <a:spcPts val="0"/>
              </a:spcAft>
              <a:buClr>
                <a:schemeClr val="dk1"/>
              </a:buClr>
              <a:buSzPts val="1200"/>
              <a:buNone/>
              <a:defRPr sz="1200" b="1"/>
            </a:lvl6pPr>
            <a:lvl7pPr marL="3200400" lvl="6" indent="-228600" algn="l" rtl="0">
              <a:lnSpc>
                <a:spcPct val="90000"/>
              </a:lnSpc>
              <a:spcBef>
                <a:spcPts val="400"/>
              </a:spcBef>
              <a:spcAft>
                <a:spcPts val="0"/>
              </a:spcAft>
              <a:buClr>
                <a:schemeClr val="dk1"/>
              </a:buClr>
              <a:buSzPts val="1200"/>
              <a:buNone/>
              <a:defRPr sz="1200" b="1"/>
            </a:lvl7pPr>
            <a:lvl8pPr marL="3657600" lvl="7" indent="-228600" algn="l" rtl="0">
              <a:lnSpc>
                <a:spcPct val="90000"/>
              </a:lnSpc>
              <a:spcBef>
                <a:spcPts val="400"/>
              </a:spcBef>
              <a:spcAft>
                <a:spcPts val="0"/>
              </a:spcAft>
              <a:buClr>
                <a:schemeClr val="dk1"/>
              </a:buClr>
              <a:buSzPts val="1200"/>
              <a:buNone/>
              <a:defRPr sz="1200" b="1"/>
            </a:lvl8pPr>
            <a:lvl9pPr marL="4114800" lvl="8" indent="-228600" algn="l" rtl="0">
              <a:lnSpc>
                <a:spcPct val="90000"/>
              </a:lnSpc>
              <a:spcBef>
                <a:spcPts val="400"/>
              </a:spcBef>
              <a:spcAft>
                <a:spcPts val="0"/>
              </a:spcAft>
              <a:buClr>
                <a:schemeClr val="dk1"/>
              </a:buClr>
              <a:buSzPts val="1200"/>
              <a:buNone/>
              <a:defRPr sz="1200" b="1"/>
            </a:lvl9pPr>
          </a:lstStyle>
          <a:p>
            <a:endParaRPr/>
          </a:p>
        </p:txBody>
      </p:sp>
      <p:sp>
        <p:nvSpPr>
          <p:cNvPr id="176" name="Google Shape;176;p31"/>
          <p:cNvSpPr txBox="1">
            <a:spLocks noGrp="1"/>
          </p:cNvSpPr>
          <p:nvPr>
            <p:ph type="body" idx="2"/>
          </p:nvPr>
        </p:nvSpPr>
        <p:spPr>
          <a:xfrm>
            <a:off x="537882" y="1878806"/>
            <a:ext cx="3960300" cy="25758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177" name="Google Shape;177;p31"/>
          <p:cNvSpPr txBox="1">
            <a:spLocks noGrp="1"/>
          </p:cNvSpPr>
          <p:nvPr>
            <p:ph type="body" idx="3"/>
          </p:nvPr>
        </p:nvSpPr>
        <p:spPr>
          <a:xfrm>
            <a:off x="4629150" y="1260872"/>
            <a:ext cx="3997200" cy="618000"/>
          </a:xfrm>
          <a:prstGeom prst="rect">
            <a:avLst/>
          </a:prstGeom>
          <a:noFill/>
          <a:ln>
            <a:noFill/>
          </a:ln>
        </p:spPr>
        <p:txBody>
          <a:bodyPr spcFirstLastPara="1" wrap="square" lIns="68575" tIns="34275" rIns="68575" bIns="34275" anchor="t" anchorCtr="0">
            <a:normAutofit/>
          </a:bodyPr>
          <a:lstStyle>
            <a:lvl1pPr marL="457200" lvl="0" indent="-228600" algn="l" rtl="0">
              <a:lnSpc>
                <a:spcPct val="90000"/>
              </a:lnSpc>
              <a:spcBef>
                <a:spcPts val="800"/>
              </a:spcBef>
              <a:spcAft>
                <a:spcPts val="0"/>
              </a:spcAft>
              <a:buClr>
                <a:schemeClr val="accent5"/>
              </a:buClr>
              <a:buSzPts val="2400"/>
              <a:buNone/>
              <a:defRPr sz="2400" b="0">
                <a:solidFill>
                  <a:schemeClr val="accent5"/>
                </a:solidFill>
              </a:defRPr>
            </a:lvl1pPr>
            <a:lvl2pPr marL="914400" lvl="1" indent="-228600" algn="l" rtl="0">
              <a:lnSpc>
                <a:spcPct val="90000"/>
              </a:lnSpc>
              <a:spcBef>
                <a:spcPts val="400"/>
              </a:spcBef>
              <a:spcAft>
                <a:spcPts val="0"/>
              </a:spcAft>
              <a:buClr>
                <a:schemeClr val="dk1"/>
              </a:buClr>
              <a:buSzPts val="1500"/>
              <a:buNone/>
              <a:defRPr sz="1500" b="1"/>
            </a:lvl2pPr>
            <a:lvl3pPr marL="1371600" lvl="2" indent="-228600" algn="l" rtl="0">
              <a:lnSpc>
                <a:spcPct val="90000"/>
              </a:lnSpc>
              <a:spcBef>
                <a:spcPts val="400"/>
              </a:spcBef>
              <a:spcAft>
                <a:spcPts val="0"/>
              </a:spcAft>
              <a:buClr>
                <a:schemeClr val="dk1"/>
              </a:buClr>
              <a:buSzPts val="1400"/>
              <a:buNone/>
              <a:defRPr sz="1400" b="1"/>
            </a:lvl3pPr>
            <a:lvl4pPr marL="1828800" lvl="3" indent="-228600" algn="l" rtl="0">
              <a:lnSpc>
                <a:spcPct val="90000"/>
              </a:lnSpc>
              <a:spcBef>
                <a:spcPts val="400"/>
              </a:spcBef>
              <a:spcAft>
                <a:spcPts val="0"/>
              </a:spcAft>
              <a:buClr>
                <a:schemeClr val="dk1"/>
              </a:buClr>
              <a:buSzPts val="1200"/>
              <a:buNone/>
              <a:defRPr sz="1200" b="1"/>
            </a:lvl4pPr>
            <a:lvl5pPr marL="2286000" lvl="4" indent="-228600" algn="l" rtl="0">
              <a:lnSpc>
                <a:spcPct val="90000"/>
              </a:lnSpc>
              <a:spcBef>
                <a:spcPts val="400"/>
              </a:spcBef>
              <a:spcAft>
                <a:spcPts val="0"/>
              </a:spcAft>
              <a:buClr>
                <a:schemeClr val="dk1"/>
              </a:buClr>
              <a:buSzPts val="1200"/>
              <a:buNone/>
              <a:defRPr sz="1200" b="1"/>
            </a:lvl5pPr>
            <a:lvl6pPr marL="2743200" lvl="5" indent="-228600" algn="l" rtl="0">
              <a:lnSpc>
                <a:spcPct val="90000"/>
              </a:lnSpc>
              <a:spcBef>
                <a:spcPts val="400"/>
              </a:spcBef>
              <a:spcAft>
                <a:spcPts val="0"/>
              </a:spcAft>
              <a:buClr>
                <a:schemeClr val="dk1"/>
              </a:buClr>
              <a:buSzPts val="1200"/>
              <a:buNone/>
              <a:defRPr sz="1200" b="1"/>
            </a:lvl6pPr>
            <a:lvl7pPr marL="3200400" lvl="6" indent="-228600" algn="l" rtl="0">
              <a:lnSpc>
                <a:spcPct val="90000"/>
              </a:lnSpc>
              <a:spcBef>
                <a:spcPts val="400"/>
              </a:spcBef>
              <a:spcAft>
                <a:spcPts val="0"/>
              </a:spcAft>
              <a:buClr>
                <a:schemeClr val="dk1"/>
              </a:buClr>
              <a:buSzPts val="1200"/>
              <a:buNone/>
              <a:defRPr sz="1200" b="1"/>
            </a:lvl7pPr>
            <a:lvl8pPr marL="3657600" lvl="7" indent="-228600" algn="l" rtl="0">
              <a:lnSpc>
                <a:spcPct val="90000"/>
              </a:lnSpc>
              <a:spcBef>
                <a:spcPts val="400"/>
              </a:spcBef>
              <a:spcAft>
                <a:spcPts val="0"/>
              </a:spcAft>
              <a:buClr>
                <a:schemeClr val="dk1"/>
              </a:buClr>
              <a:buSzPts val="1200"/>
              <a:buNone/>
              <a:defRPr sz="1200" b="1"/>
            </a:lvl8pPr>
            <a:lvl9pPr marL="4114800" lvl="8" indent="-228600" algn="l" rtl="0">
              <a:lnSpc>
                <a:spcPct val="90000"/>
              </a:lnSpc>
              <a:spcBef>
                <a:spcPts val="400"/>
              </a:spcBef>
              <a:spcAft>
                <a:spcPts val="0"/>
              </a:spcAft>
              <a:buClr>
                <a:schemeClr val="dk1"/>
              </a:buClr>
              <a:buSzPts val="1200"/>
              <a:buNone/>
              <a:defRPr sz="1200" b="1"/>
            </a:lvl9pPr>
          </a:lstStyle>
          <a:p>
            <a:endParaRPr/>
          </a:p>
        </p:txBody>
      </p:sp>
      <p:sp>
        <p:nvSpPr>
          <p:cNvPr id="178" name="Google Shape;178;p31"/>
          <p:cNvSpPr txBox="1">
            <a:spLocks noGrp="1"/>
          </p:cNvSpPr>
          <p:nvPr>
            <p:ph type="body" idx="4"/>
          </p:nvPr>
        </p:nvSpPr>
        <p:spPr>
          <a:xfrm>
            <a:off x="4629150" y="1878806"/>
            <a:ext cx="3997200" cy="25758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179" name="Google Shape;179;p31"/>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5"/>
              </a:buClr>
              <a:buSzPts val="2400"/>
              <a:buFont typeface="Calibri"/>
              <a:buNone/>
              <a:defRPr sz="2400">
                <a:solidFill>
                  <a:schemeClr val="accent5"/>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180" name="Google Shape;180;p31"/>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181" name="Google Shape;181;p31"/>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8" name="Google Shape;18;p4"/>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19" name="Google Shape;19;p4"/>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matchingName="Green_8-Title Only">
  <p:cSld name="Green_8-Title Only">
    <p:bg>
      <p:bgPr>
        <a:solidFill>
          <a:schemeClr val="accent5"/>
        </a:solidFill>
        <a:effectLst/>
      </p:bgPr>
    </p:bg>
    <p:spTree>
      <p:nvGrpSpPr>
        <p:cNvPr id="1" name="Shape 182"/>
        <p:cNvGrpSpPr/>
        <p:nvPr/>
      </p:nvGrpSpPr>
      <p:grpSpPr>
        <a:xfrm>
          <a:off x="0" y="0"/>
          <a:ext cx="0" cy="0"/>
          <a:chOff x="0" y="0"/>
          <a:chExt cx="0" cy="0"/>
        </a:xfrm>
      </p:grpSpPr>
      <p:sp>
        <p:nvSpPr>
          <p:cNvPr id="183" name="Google Shape;183;p32"/>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184" name="Google Shape;184;p32"/>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5"/>
              </a:buClr>
              <a:buSzPts val="3300"/>
              <a:buFont typeface="Calibri"/>
              <a:buNone/>
              <a:defRPr>
                <a:solidFill>
                  <a:schemeClr val="accent5"/>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185" name="Google Shape;185;p32"/>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186" name="Google Shape;186;p32"/>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matchingName="Green_9-Blank">
  <p:cSld name="Green_9-Blank">
    <p:bg>
      <p:bgPr>
        <a:solidFill>
          <a:schemeClr val="accent5"/>
        </a:solidFill>
        <a:effectLst/>
      </p:bgPr>
    </p:bg>
    <p:spTree>
      <p:nvGrpSpPr>
        <p:cNvPr id="1" name="Shape 187"/>
        <p:cNvGrpSpPr/>
        <p:nvPr/>
      </p:nvGrpSpPr>
      <p:grpSpPr>
        <a:xfrm>
          <a:off x="0" y="0"/>
          <a:ext cx="0" cy="0"/>
          <a:chOff x="0" y="0"/>
          <a:chExt cx="0" cy="0"/>
        </a:xfrm>
      </p:grpSpPr>
      <p:sp>
        <p:nvSpPr>
          <p:cNvPr id="188" name="Google Shape;188;p33"/>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r>
              <a:rPr lang="en" sz="1400">
                <a:solidFill>
                  <a:schemeClr val="lt1"/>
                </a:solidFill>
                <a:latin typeface="Calibri"/>
                <a:ea typeface="Calibri"/>
                <a:cs typeface="Calibri"/>
                <a:sym typeface="Calibri"/>
              </a:rPr>
              <a:t>v</a:t>
            </a:r>
            <a:endParaRPr sz="1100"/>
          </a:p>
        </p:txBody>
      </p:sp>
      <p:sp>
        <p:nvSpPr>
          <p:cNvPr id="189" name="Google Shape;189;p33"/>
          <p:cNvSpPr txBox="1">
            <a:spLocks noGrp="1"/>
          </p:cNvSpPr>
          <p:nvPr>
            <p:ph type="body" idx="1"/>
          </p:nvPr>
        </p:nvSpPr>
        <p:spPr>
          <a:xfrm>
            <a:off x="537882" y="494969"/>
            <a:ext cx="8088300" cy="40491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190" name="Google Shape;190;p33"/>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191" name="Google Shape;191;p33"/>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showMasterSp="0" matchingName="Green_10-Large Type">
  <p:cSld name="Green_10-Large Type">
    <p:bg>
      <p:bgPr>
        <a:solidFill>
          <a:schemeClr val="accent5"/>
        </a:solidFill>
        <a:effectLst/>
      </p:bgPr>
    </p:bg>
    <p:spTree>
      <p:nvGrpSpPr>
        <p:cNvPr id="1" name="Shape 192"/>
        <p:cNvGrpSpPr/>
        <p:nvPr/>
      </p:nvGrpSpPr>
      <p:grpSpPr>
        <a:xfrm>
          <a:off x="0" y="0"/>
          <a:ext cx="0" cy="0"/>
          <a:chOff x="0" y="0"/>
          <a:chExt cx="0" cy="0"/>
        </a:xfrm>
      </p:grpSpPr>
      <p:sp>
        <p:nvSpPr>
          <p:cNvPr id="193" name="Google Shape;193;p34"/>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194" name="Google Shape;194;p34" descr="Decorative line break"/>
          <p:cNvPicPr preferRelativeResize="0"/>
          <p:nvPr/>
        </p:nvPicPr>
        <p:blipFill rotWithShape="1">
          <a:blip r:embed="rId2">
            <a:alphaModFix/>
          </a:blip>
          <a:srcRect/>
          <a:stretch/>
        </p:blipFill>
        <p:spPr>
          <a:xfrm>
            <a:off x="4089652" y="2886671"/>
            <a:ext cx="964694" cy="18288"/>
          </a:xfrm>
          <a:prstGeom prst="rect">
            <a:avLst/>
          </a:prstGeom>
          <a:noFill/>
          <a:ln>
            <a:noFill/>
          </a:ln>
        </p:spPr>
      </p:pic>
      <p:sp>
        <p:nvSpPr>
          <p:cNvPr id="195" name="Google Shape;195;p34"/>
          <p:cNvSpPr txBox="1">
            <a:spLocks noGrp="1"/>
          </p:cNvSpPr>
          <p:nvPr>
            <p:ph type="ctrTitle"/>
          </p:nvPr>
        </p:nvSpPr>
        <p:spPr>
          <a:xfrm>
            <a:off x="1143000" y="1124344"/>
            <a:ext cx="6858000" cy="1790700"/>
          </a:xfrm>
          <a:prstGeom prst="rect">
            <a:avLst/>
          </a:prstGeom>
          <a:noFill/>
          <a:ln>
            <a:noFill/>
          </a:ln>
        </p:spPr>
        <p:txBody>
          <a:bodyPr spcFirstLastPara="1" wrap="square" lIns="68575" tIns="34275" rIns="68575" bIns="34275" anchor="b" anchorCtr="0">
            <a:noAutofit/>
          </a:bodyPr>
          <a:lstStyle>
            <a:lvl1pPr lvl="0" algn="ctr" rtl="0">
              <a:lnSpc>
                <a:spcPct val="90000"/>
              </a:lnSpc>
              <a:spcBef>
                <a:spcPts val="0"/>
              </a:spcBef>
              <a:spcAft>
                <a:spcPts val="0"/>
              </a:spcAft>
              <a:buClr>
                <a:schemeClr val="accent5"/>
              </a:buClr>
              <a:buSzPts val="9000"/>
              <a:buFont typeface="Calibri"/>
              <a:buNone/>
              <a:defRPr sz="9000">
                <a:solidFill>
                  <a:schemeClr val="accent5"/>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196" name="Google Shape;196;p34"/>
          <p:cNvSpPr txBox="1">
            <a:spLocks noGrp="1"/>
          </p:cNvSpPr>
          <p:nvPr>
            <p:ph type="subTitle" idx="1"/>
          </p:nvPr>
        </p:nvSpPr>
        <p:spPr>
          <a:xfrm>
            <a:off x="1143000" y="3002388"/>
            <a:ext cx="6858000" cy="660300"/>
          </a:xfrm>
          <a:prstGeom prst="rect">
            <a:avLst/>
          </a:prstGeom>
          <a:noFill/>
          <a:ln>
            <a:noFill/>
          </a:ln>
        </p:spPr>
        <p:txBody>
          <a:bodyPr spcFirstLastPara="1" wrap="square" lIns="68575" tIns="34275" rIns="68575" bIns="34275" anchor="t" anchorCtr="0">
            <a:normAutofit/>
          </a:bodyPr>
          <a:lstStyle>
            <a:lvl1pPr lvl="0" algn="ctr" rtl="0">
              <a:lnSpc>
                <a:spcPct val="90000"/>
              </a:lnSpc>
              <a:spcBef>
                <a:spcPts val="800"/>
              </a:spcBef>
              <a:spcAft>
                <a:spcPts val="0"/>
              </a:spcAft>
              <a:buClr>
                <a:schemeClr val="accent5"/>
              </a:buClr>
              <a:buSzPts val="1800"/>
              <a:buNone/>
              <a:defRPr sz="1800">
                <a:solidFill>
                  <a:schemeClr val="accent5"/>
                </a:solidFill>
              </a:defRPr>
            </a:lvl1pPr>
            <a:lvl2pPr lvl="1" algn="ctr" rtl="0">
              <a:lnSpc>
                <a:spcPct val="90000"/>
              </a:lnSpc>
              <a:spcBef>
                <a:spcPts val="400"/>
              </a:spcBef>
              <a:spcAft>
                <a:spcPts val="0"/>
              </a:spcAft>
              <a:buClr>
                <a:schemeClr val="dk1"/>
              </a:buClr>
              <a:buSzPts val="1500"/>
              <a:buNone/>
              <a:defRPr sz="1500"/>
            </a:lvl2pPr>
            <a:lvl3pPr lvl="2" algn="ctr" rtl="0">
              <a:lnSpc>
                <a:spcPct val="90000"/>
              </a:lnSpc>
              <a:spcBef>
                <a:spcPts val="400"/>
              </a:spcBef>
              <a:spcAft>
                <a:spcPts val="0"/>
              </a:spcAft>
              <a:buClr>
                <a:schemeClr val="dk1"/>
              </a:buClr>
              <a:buSzPts val="1400"/>
              <a:buNone/>
              <a:defRPr sz="1400"/>
            </a:lvl3pPr>
            <a:lvl4pPr lvl="3" algn="ctr" rtl="0">
              <a:lnSpc>
                <a:spcPct val="90000"/>
              </a:lnSpc>
              <a:spcBef>
                <a:spcPts val="400"/>
              </a:spcBef>
              <a:spcAft>
                <a:spcPts val="0"/>
              </a:spcAft>
              <a:buClr>
                <a:schemeClr val="dk1"/>
              </a:buClr>
              <a:buSzPts val="1200"/>
              <a:buNone/>
              <a:defRPr sz="1200"/>
            </a:lvl4pPr>
            <a:lvl5pPr lvl="4" algn="ctr" rtl="0">
              <a:lnSpc>
                <a:spcPct val="90000"/>
              </a:lnSpc>
              <a:spcBef>
                <a:spcPts val="400"/>
              </a:spcBef>
              <a:spcAft>
                <a:spcPts val="0"/>
              </a:spcAft>
              <a:buClr>
                <a:schemeClr val="dk1"/>
              </a:buClr>
              <a:buSzPts val="1200"/>
              <a:buNone/>
              <a:defRPr sz="1200"/>
            </a:lvl5pPr>
            <a:lvl6pPr lvl="5" algn="ctr" rtl="0">
              <a:lnSpc>
                <a:spcPct val="90000"/>
              </a:lnSpc>
              <a:spcBef>
                <a:spcPts val="400"/>
              </a:spcBef>
              <a:spcAft>
                <a:spcPts val="0"/>
              </a:spcAft>
              <a:buClr>
                <a:schemeClr val="dk1"/>
              </a:buClr>
              <a:buSzPts val="1200"/>
              <a:buNone/>
              <a:defRPr sz="1200"/>
            </a:lvl6pPr>
            <a:lvl7pPr lvl="6" algn="ctr" rtl="0">
              <a:lnSpc>
                <a:spcPct val="90000"/>
              </a:lnSpc>
              <a:spcBef>
                <a:spcPts val="400"/>
              </a:spcBef>
              <a:spcAft>
                <a:spcPts val="0"/>
              </a:spcAft>
              <a:buClr>
                <a:schemeClr val="dk1"/>
              </a:buClr>
              <a:buSzPts val="1200"/>
              <a:buNone/>
              <a:defRPr sz="1200"/>
            </a:lvl7pPr>
            <a:lvl8pPr lvl="7" algn="ctr" rtl="0">
              <a:lnSpc>
                <a:spcPct val="90000"/>
              </a:lnSpc>
              <a:spcBef>
                <a:spcPts val="400"/>
              </a:spcBef>
              <a:spcAft>
                <a:spcPts val="0"/>
              </a:spcAft>
              <a:buClr>
                <a:schemeClr val="dk1"/>
              </a:buClr>
              <a:buSzPts val="1200"/>
              <a:buNone/>
              <a:defRPr sz="1200"/>
            </a:lvl8pPr>
            <a:lvl9pPr lvl="8" algn="ctr" rtl="0">
              <a:lnSpc>
                <a:spcPct val="90000"/>
              </a:lnSpc>
              <a:spcBef>
                <a:spcPts val="400"/>
              </a:spcBef>
              <a:spcAft>
                <a:spcPts val="0"/>
              </a:spcAft>
              <a:buClr>
                <a:schemeClr val="dk1"/>
              </a:buClr>
              <a:buSzPts val="1200"/>
              <a:buNone/>
              <a:defRPr sz="1200"/>
            </a:lvl9pPr>
          </a:lstStyle>
          <a:p>
            <a:endParaRPr/>
          </a:p>
        </p:txBody>
      </p:sp>
      <p:sp>
        <p:nvSpPr>
          <p:cNvPr id="197" name="Google Shape;197;p34"/>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198" name="Google Shape;198;p34"/>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showMasterSp="0" matchingName="Green_11-Follow Us">
  <p:cSld name="Green_11-Follow Us">
    <p:bg>
      <p:bgPr>
        <a:solidFill>
          <a:schemeClr val="accent5"/>
        </a:solidFill>
        <a:effectLst/>
      </p:bgPr>
    </p:bg>
    <p:spTree>
      <p:nvGrpSpPr>
        <p:cNvPr id="1" name="Shape 199"/>
        <p:cNvGrpSpPr/>
        <p:nvPr/>
      </p:nvGrpSpPr>
      <p:grpSpPr>
        <a:xfrm>
          <a:off x="0" y="0"/>
          <a:ext cx="0" cy="0"/>
          <a:chOff x="0" y="0"/>
          <a:chExt cx="0" cy="0"/>
        </a:xfrm>
      </p:grpSpPr>
      <p:sp>
        <p:nvSpPr>
          <p:cNvPr id="200" name="Google Shape;200;p35"/>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201" name="Google Shape;201;p35" descr="Decorative line break"/>
          <p:cNvPicPr preferRelativeResize="0"/>
          <p:nvPr/>
        </p:nvPicPr>
        <p:blipFill rotWithShape="1">
          <a:blip r:embed="rId2">
            <a:alphaModFix/>
          </a:blip>
          <a:srcRect/>
          <a:stretch/>
        </p:blipFill>
        <p:spPr>
          <a:xfrm>
            <a:off x="4089652" y="2886671"/>
            <a:ext cx="964694" cy="18288"/>
          </a:xfrm>
          <a:prstGeom prst="rect">
            <a:avLst/>
          </a:prstGeom>
          <a:noFill/>
          <a:ln>
            <a:noFill/>
          </a:ln>
        </p:spPr>
      </p:pic>
      <p:sp>
        <p:nvSpPr>
          <p:cNvPr id="202" name="Google Shape;202;p35"/>
          <p:cNvSpPr txBox="1">
            <a:spLocks noGrp="1"/>
          </p:cNvSpPr>
          <p:nvPr>
            <p:ph type="ctrTitle"/>
          </p:nvPr>
        </p:nvSpPr>
        <p:spPr>
          <a:xfrm>
            <a:off x="1143000" y="1124344"/>
            <a:ext cx="6858000" cy="1790700"/>
          </a:xfrm>
          <a:prstGeom prst="rect">
            <a:avLst/>
          </a:prstGeom>
          <a:noFill/>
          <a:ln>
            <a:noFill/>
          </a:ln>
        </p:spPr>
        <p:txBody>
          <a:bodyPr spcFirstLastPara="1" wrap="square" lIns="68575" tIns="34275" rIns="68575" bIns="34275" anchor="b" anchorCtr="0">
            <a:noAutofit/>
          </a:bodyPr>
          <a:lstStyle>
            <a:lvl1pPr lvl="0" algn="ctr" rtl="0">
              <a:lnSpc>
                <a:spcPct val="90000"/>
              </a:lnSpc>
              <a:spcBef>
                <a:spcPts val="0"/>
              </a:spcBef>
              <a:spcAft>
                <a:spcPts val="0"/>
              </a:spcAft>
              <a:buClr>
                <a:schemeClr val="accent5"/>
              </a:buClr>
              <a:buSzPts val="9000"/>
              <a:buFont typeface="Calibri"/>
              <a:buNone/>
              <a:defRPr sz="9000">
                <a:solidFill>
                  <a:schemeClr val="accent5"/>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pic>
        <p:nvPicPr>
          <p:cNvPr id="203" name="Google Shape;203;p35" descr="Twitter icon"/>
          <p:cNvPicPr preferRelativeResize="0"/>
          <p:nvPr/>
        </p:nvPicPr>
        <p:blipFill rotWithShape="1">
          <a:blip r:embed="rId3">
            <a:alphaModFix/>
          </a:blip>
          <a:srcRect/>
          <a:stretch/>
        </p:blipFill>
        <p:spPr>
          <a:xfrm>
            <a:off x="2038718" y="3032551"/>
            <a:ext cx="375030" cy="375030"/>
          </a:xfrm>
          <a:prstGeom prst="rect">
            <a:avLst/>
          </a:prstGeom>
          <a:noFill/>
          <a:ln>
            <a:noFill/>
          </a:ln>
        </p:spPr>
      </p:pic>
      <p:pic>
        <p:nvPicPr>
          <p:cNvPr id="204" name="Google Shape;204;p35" descr="Facebook icon"/>
          <p:cNvPicPr preferRelativeResize="0"/>
          <p:nvPr/>
        </p:nvPicPr>
        <p:blipFill rotWithShape="1">
          <a:blip r:embed="rId4">
            <a:alphaModFix/>
          </a:blip>
          <a:srcRect/>
          <a:stretch/>
        </p:blipFill>
        <p:spPr>
          <a:xfrm>
            <a:off x="6768720" y="3032551"/>
            <a:ext cx="375030" cy="375030"/>
          </a:xfrm>
          <a:prstGeom prst="rect">
            <a:avLst/>
          </a:prstGeom>
          <a:noFill/>
          <a:ln>
            <a:noFill/>
          </a:ln>
        </p:spPr>
      </p:pic>
      <p:sp>
        <p:nvSpPr>
          <p:cNvPr id="205" name="Google Shape;205;p35"/>
          <p:cNvSpPr txBox="1"/>
          <p:nvPr/>
        </p:nvSpPr>
        <p:spPr>
          <a:xfrm>
            <a:off x="2038718" y="3032551"/>
            <a:ext cx="5105100" cy="346200"/>
          </a:xfrm>
          <a:prstGeom prst="rect">
            <a:avLst/>
          </a:prstGeom>
          <a:noFill/>
          <a:ln>
            <a:noFill/>
          </a:ln>
        </p:spPr>
        <p:txBody>
          <a:bodyPr spcFirstLastPara="1" wrap="square" lIns="68575" tIns="34275" rIns="68575" bIns="34275" anchor="t" anchorCtr="0">
            <a:spAutoFit/>
          </a:bodyPr>
          <a:lstStyle/>
          <a:p>
            <a:pPr marL="0" marR="0" lvl="0" indent="0" algn="ctr" rtl="0">
              <a:lnSpc>
                <a:spcPct val="100000"/>
              </a:lnSpc>
              <a:spcBef>
                <a:spcPts val="0"/>
              </a:spcBef>
              <a:spcAft>
                <a:spcPts val="0"/>
              </a:spcAft>
              <a:buClr>
                <a:schemeClr val="accent1"/>
              </a:buClr>
              <a:buSzPts val="1800"/>
              <a:buFont typeface="Calibri"/>
              <a:buNone/>
            </a:pPr>
            <a:r>
              <a:rPr lang="en" sz="1800">
                <a:solidFill>
                  <a:schemeClr val="accent1"/>
                </a:solidFill>
                <a:latin typeface="Calibri"/>
                <a:ea typeface="Calibri"/>
                <a:cs typeface="Calibri"/>
                <a:sym typeface="Calibri"/>
              </a:rPr>
              <a:t>twitter.com/ORDeptEd | fb.com/ORDeptEd</a:t>
            </a:r>
            <a:endParaRPr sz="1800">
              <a:solidFill>
                <a:schemeClr val="accent1"/>
              </a:solidFill>
              <a:latin typeface="Calibri"/>
              <a:ea typeface="Calibri"/>
              <a:cs typeface="Calibri"/>
              <a:sym typeface="Calibri"/>
            </a:endParaRPr>
          </a:p>
        </p:txBody>
      </p:sp>
      <p:sp>
        <p:nvSpPr>
          <p:cNvPr id="206" name="Google Shape;206;p35"/>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207" name="Google Shape;207;p35"/>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matchingName="Gold_1-Title Slide">
  <p:cSld name="Gold_1-Title Slide">
    <p:bg>
      <p:bgPr>
        <a:solidFill>
          <a:schemeClr val="accent4"/>
        </a:solidFill>
        <a:effectLst/>
      </p:bgPr>
    </p:bg>
    <p:spTree>
      <p:nvGrpSpPr>
        <p:cNvPr id="1" name="Shape 208"/>
        <p:cNvGrpSpPr/>
        <p:nvPr/>
      </p:nvGrpSpPr>
      <p:grpSpPr>
        <a:xfrm>
          <a:off x="0" y="0"/>
          <a:ext cx="0" cy="0"/>
          <a:chOff x="0" y="0"/>
          <a:chExt cx="0" cy="0"/>
        </a:xfrm>
      </p:grpSpPr>
      <p:sp>
        <p:nvSpPr>
          <p:cNvPr id="209" name="Google Shape;209;p36"/>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210" name="Google Shape;210;p36"/>
          <p:cNvSpPr/>
          <p:nvPr/>
        </p:nvSpPr>
        <p:spPr>
          <a:xfrm>
            <a:off x="154641" y="4461062"/>
            <a:ext cx="8831100" cy="524400"/>
          </a:xfrm>
          <a:prstGeom prst="rect">
            <a:avLst/>
          </a:prstGeom>
          <a:solidFill>
            <a:srgbClr val="FAF5E3"/>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211" name="Google Shape;211;p36" descr="Decorative line break"/>
          <p:cNvPicPr preferRelativeResize="0"/>
          <p:nvPr/>
        </p:nvPicPr>
        <p:blipFill rotWithShape="1">
          <a:blip r:embed="rId2">
            <a:alphaModFix/>
          </a:blip>
          <a:srcRect/>
          <a:stretch/>
        </p:blipFill>
        <p:spPr>
          <a:xfrm>
            <a:off x="4089652" y="2604100"/>
            <a:ext cx="964694" cy="18288"/>
          </a:xfrm>
          <a:prstGeom prst="rect">
            <a:avLst/>
          </a:prstGeom>
          <a:noFill/>
          <a:ln>
            <a:noFill/>
          </a:ln>
        </p:spPr>
      </p:pic>
      <p:sp>
        <p:nvSpPr>
          <p:cNvPr id="212" name="Google Shape;212;p36"/>
          <p:cNvSpPr txBox="1">
            <a:spLocks noGrp="1"/>
          </p:cNvSpPr>
          <p:nvPr>
            <p:ph type="ctrTitle"/>
          </p:nvPr>
        </p:nvSpPr>
        <p:spPr>
          <a:xfrm>
            <a:off x="1143000" y="1865026"/>
            <a:ext cx="6858000" cy="767400"/>
          </a:xfrm>
          <a:prstGeom prst="rect">
            <a:avLst/>
          </a:prstGeom>
          <a:noFill/>
          <a:ln>
            <a:noFill/>
          </a:ln>
        </p:spPr>
        <p:txBody>
          <a:bodyPr spcFirstLastPara="1" wrap="square" lIns="68575" tIns="34275" rIns="68575" bIns="34275" anchor="b" anchorCtr="0">
            <a:normAutofit/>
          </a:bodyPr>
          <a:lstStyle>
            <a:lvl1pPr lvl="0" algn="ctr" rtl="0">
              <a:lnSpc>
                <a:spcPct val="90000"/>
              </a:lnSpc>
              <a:spcBef>
                <a:spcPts val="0"/>
              </a:spcBef>
              <a:spcAft>
                <a:spcPts val="0"/>
              </a:spcAft>
              <a:buClr>
                <a:schemeClr val="accent4"/>
              </a:buClr>
              <a:buSzPts val="4100"/>
              <a:buFont typeface="Calibri"/>
              <a:buNone/>
              <a:defRPr sz="4100">
                <a:solidFill>
                  <a:schemeClr val="accent4"/>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213" name="Google Shape;213;p36"/>
          <p:cNvSpPr txBox="1">
            <a:spLocks noGrp="1"/>
          </p:cNvSpPr>
          <p:nvPr>
            <p:ph type="subTitle" idx="1"/>
          </p:nvPr>
        </p:nvSpPr>
        <p:spPr>
          <a:xfrm>
            <a:off x="1143000" y="2701528"/>
            <a:ext cx="6858000" cy="1241700"/>
          </a:xfrm>
          <a:prstGeom prst="rect">
            <a:avLst/>
          </a:prstGeom>
          <a:noFill/>
          <a:ln>
            <a:noFill/>
          </a:ln>
        </p:spPr>
        <p:txBody>
          <a:bodyPr spcFirstLastPara="1" wrap="square" lIns="68575" tIns="34275" rIns="68575" bIns="34275" anchor="t" anchorCtr="0">
            <a:normAutofit/>
          </a:bodyPr>
          <a:lstStyle>
            <a:lvl1pPr lvl="0" algn="ctr" rtl="0">
              <a:lnSpc>
                <a:spcPct val="90000"/>
              </a:lnSpc>
              <a:spcBef>
                <a:spcPts val="800"/>
              </a:spcBef>
              <a:spcAft>
                <a:spcPts val="0"/>
              </a:spcAft>
              <a:buClr>
                <a:schemeClr val="accent4"/>
              </a:buClr>
              <a:buSzPts val="1800"/>
              <a:buNone/>
              <a:defRPr sz="1800">
                <a:solidFill>
                  <a:schemeClr val="accent4"/>
                </a:solidFill>
              </a:defRPr>
            </a:lvl1pPr>
            <a:lvl2pPr lvl="1" algn="ctr" rtl="0">
              <a:lnSpc>
                <a:spcPct val="90000"/>
              </a:lnSpc>
              <a:spcBef>
                <a:spcPts val="400"/>
              </a:spcBef>
              <a:spcAft>
                <a:spcPts val="0"/>
              </a:spcAft>
              <a:buClr>
                <a:schemeClr val="dk1"/>
              </a:buClr>
              <a:buSzPts val="1500"/>
              <a:buNone/>
              <a:defRPr sz="1500"/>
            </a:lvl2pPr>
            <a:lvl3pPr lvl="2" algn="ctr" rtl="0">
              <a:lnSpc>
                <a:spcPct val="90000"/>
              </a:lnSpc>
              <a:spcBef>
                <a:spcPts val="400"/>
              </a:spcBef>
              <a:spcAft>
                <a:spcPts val="0"/>
              </a:spcAft>
              <a:buClr>
                <a:schemeClr val="dk1"/>
              </a:buClr>
              <a:buSzPts val="1400"/>
              <a:buNone/>
              <a:defRPr sz="1400"/>
            </a:lvl3pPr>
            <a:lvl4pPr lvl="3" algn="ctr" rtl="0">
              <a:lnSpc>
                <a:spcPct val="90000"/>
              </a:lnSpc>
              <a:spcBef>
                <a:spcPts val="400"/>
              </a:spcBef>
              <a:spcAft>
                <a:spcPts val="0"/>
              </a:spcAft>
              <a:buClr>
                <a:schemeClr val="dk1"/>
              </a:buClr>
              <a:buSzPts val="1200"/>
              <a:buNone/>
              <a:defRPr sz="1200"/>
            </a:lvl4pPr>
            <a:lvl5pPr lvl="4" algn="ctr" rtl="0">
              <a:lnSpc>
                <a:spcPct val="90000"/>
              </a:lnSpc>
              <a:spcBef>
                <a:spcPts val="400"/>
              </a:spcBef>
              <a:spcAft>
                <a:spcPts val="0"/>
              </a:spcAft>
              <a:buClr>
                <a:schemeClr val="dk1"/>
              </a:buClr>
              <a:buSzPts val="1200"/>
              <a:buNone/>
              <a:defRPr sz="1200"/>
            </a:lvl5pPr>
            <a:lvl6pPr lvl="5" algn="ctr" rtl="0">
              <a:lnSpc>
                <a:spcPct val="90000"/>
              </a:lnSpc>
              <a:spcBef>
                <a:spcPts val="400"/>
              </a:spcBef>
              <a:spcAft>
                <a:spcPts val="0"/>
              </a:spcAft>
              <a:buClr>
                <a:schemeClr val="dk1"/>
              </a:buClr>
              <a:buSzPts val="1200"/>
              <a:buNone/>
              <a:defRPr sz="1200"/>
            </a:lvl6pPr>
            <a:lvl7pPr lvl="6" algn="ctr" rtl="0">
              <a:lnSpc>
                <a:spcPct val="90000"/>
              </a:lnSpc>
              <a:spcBef>
                <a:spcPts val="400"/>
              </a:spcBef>
              <a:spcAft>
                <a:spcPts val="0"/>
              </a:spcAft>
              <a:buClr>
                <a:schemeClr val="dk1"/>
              </a:buClr>
              <a:buSzPts val="1200"/>
              <a:buNone/>
              <a:defRPr sz="1200"/>
            </a:lvl7pPr>
            <a:lvl8pPr lvl="7" algn="ctr" rtl="0">
              <a:lnSpc>
                <a:spcPct val="90000"/>
              </a:lnSpc>
              <a:spcBef>
                <a:spcPts val="400"/>
              </a:spcBef>
              <a:spcAft>
                <a:spcPts val="0"/>
              </a:spcAft>
              <a:buClr>
                <a:schemeClr val="dk1"/>
              </a:buClr>
              <a:buSzPts val="1200"/>
              <a:buNone/>
              <a:defRPr sz="1200"/>
            </a:lvl8pPr>
            <a:lvl9pPr lvl="8" algn="ctr" rtl="0">
              <a:lnSpc>
                <a:spcPct val="90000"/>
              </a:lnSpc>
              <a:spcBef>
                <a:spcPts val="400"/>
              </a:spcBef>
              <a:spcAft>
                <a:spcPts val="0"/>
              </a:spcAft>
              <a:buClr>
                <a:schemeClr val="dk1"/>
              </a:buClr>
              <a:buSzPts val="1200"/>
              <a:buNone/>
              <a:defRPr sz="1200"/>
            </a:lvl9pPr>
          </a:lstStyle>
          <a:p>
            <a:endParaRPr/>
          </a:p>
        </p:txBody>
      </p:sp>
      <p:pic>
        <p:nvPicPr>
          <p:cNvPr id="214" name="Google Shape;214;p36" descr="Oregon Department of Education Logo"/>
          <p:cNvPicPr preferRelativeResize="0"/>
          <p:nvPr/>
        </p:nvPicPr>
        <p:blipFill rotWithShape="1">
          <a:blip r:embed="rId3">
            <a:alphaModFix/>
          </a:blip>
          <a:srcRect/>
          <a:stretch/>
        </p:blipFill>
        <p:spPr>
          <a:xfrm>
            <a:off x="3775327" y="160537"/>
            <a:ext cx="1593344" cy="1625348"/>
          </a:xfrm>
          <a:prstGeom prst="rect">
            <a:avLst/>
          </a:prstGeom>
          <a:noFill/>
          <a:ln>
            <a:noFill/>
          </a:ln>
        </p:spPr>
      </p:pic>
      <p:sp>
        <p:nvSpPr>
          <p:cNvPr id="215" name="Google Shape;215;p36"/>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216" name="Google Shape;216;p36"/>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showMasterSp="0" matchingName="Gold_2-Section Header">
  <p:cSld name="Gold_2-Section Header">
    <p:bg>
      <p:bgPr>
        <a:solidFill>
          <a:schemeClr val="accent4"/>
        </a:solidFill>
        <a:effectLst/>
      </p:bgPr>
    </p:bg>
    <p:spTree>
      <p:nvGrpSpPr>
        <p:cNvPr id="1" name="Shape 217"/>
        <p:cNvGrpSpPr/>
        <p:nvPr/>
      </p:nvGrpSpPr>
      <p:grpSpPr>
        <a:xfrm>
          <a:off x="0" y="0"/>
          <a:ext cx="0" cy="0"/>
          <a:chOff x="0" y="0"/>
          <a:chExt cx="0" cy="0"/>
        </a:xfrm>
      </p:grpSpPr>
      <p:sp>
        <p:nvSpPr>
          <p:cNvPr id="218" name="Google Shape;218;p37"/>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219" name="Google Shape;219;p37"/>
          <p:cNvSpPr/>
          <p:nvPr/>
        </p:nvSpPr>
        <p:spPr>
          <a:xfrm>
            <a:off x="154640" y="1866568"/>
            <a:ext cx="8831100" cy="1425300"/>
          </a:xfrm>
          <a:prstGeom prst="rect">
            <a:avLst/>
          </a:prstGeom>
          <a:solidFill>
            <a:srgbClr val="FAF5E3"/>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200">
              <a:solidFill>
                <a:schemeClr val="lt1"/>
              </a:solidFill>
              <a:latin typeface="Calibri"/>
              <a:ea typeface="Calibri"/>
              <a:cs typeface="Calibri"/>
              <a:sym typeface="Calibri"/>
            </a:endParaRPr>
          </a:p>
        </p:txBody>
      </p:sp>
      <p:sp>
        <p:nvSpPr>
          <p:cNvPr id="220" name="Google Shape;220;p37"/>
          <p:cNvSpPr txBox="1">
            <a:spLocks noGrp="1"/>
          </p:cNvSpPr>
          <p:nvPr>
            <p:ph type="ctrTitle"/>
          </p:nvPr>
        </p:nvSpPr>
        <p:spPr>
          <a:xfrm>
            <a:off x="537883" y="1866568"/>
            <a:ext cx="8088300" cy="1425300"/>
          </a:xfrm>
          <a:prstGeom prst="rect">
            <a:avLst/>
          </a:prstGeom>
          <a:noFill/>
          <a:ln>
            <a:noFill/>
          </a:ln>
        </p:spPr>
        <p:txBody>
          <a:bodyPr spcFirstLastPara="1" wrap="square" lIns="68575" tIns="34275" rIns="68575" bIns="34275" anchor="ctr" anchorCtr="0">
            <a:noAutofit/>
          </a:bodyPr>
          <a:lstStyle>
            <a:lvl1pPr lvl="0" algn="ctr" rtl="0">
              <a:lnSpc>
                <a:spcPct val="90000"/>
              </a:lnSpc>
              <a:spcBef>
                <a:spcPts val="0"/>
              </a:spcBef>
              <a:spcAft>
                <a:spcPts val="0"/>
              </a:spcAft>
              <a:buClr>
                <a:schemeClr val="accent4"/>
              </a:buClr>
              <a:buSzPts val="5100"/>
              <a:buFont typeface="Calibri"/>
              <a:buNone/>
              <a:defRPr sz="5100">
                <a:solidFill>
                  <a:schemeClr val="accent4"/>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221" name="Google Shape;221;p37"/>
          <p:cNvSpPr txBox="1">
            <a:spLocks noGrp="1"/>
          </p:cNvSpPr>
          <p:nvPr>
            <p:ph type="dt" idx="10"/>
          </p:nvPr>
        </p:nvSpPr>
        <p:spPr>
          <a:xfrm>
            <a:off x="2891118" y="4604845"/>
            <a:ext cx="3381900" cy="273900"/>
          </a:xfrm>
          <a:prstGeom prst="rect">
            <a:avLst/>
          </a:prstGeom>
          <a:noFill/>
          <a:ln>
            <a:noFill/>
          </a:ln>
        </p:spPr>
        <p:txBody>
          <a:bodyPr spcFirstLastPara="1" wrap="square" lIns="68575" tIns="34275" rIns="68575" bIns="34275" anchor="t" anchorCtr="0">
            <a:noAutofit/>
          </a:bodyPr>
          <a:lstStyle>
            <a:lvl1pPr marR="0" lvl="0" algn="l" rtl="0">
              <a:spcBef>
                <a:spcPts val="0"/>
              </a:spcBef>
              <a:spcAft>
                <a:spcPts val="0"/>
              </a:spcAft>
              <a:buSzPts val="1100"/>
              <a:buNone/>
              <a:defRPr sz="1400">
                <a:solidFill>
                  <a:schemeClr val="dk1"/>
                </a:solidFill>
                <a:latin typeface="Calibri"/>
                <a:ea typeface="Calibri"/>
                <a:cs typeface="Calibri"/>
                <a:sym typeface="Calibri"/>
              </a:defRPr>
            </a:lvl1pPr>
            <a:lvl2pPr marR="0" lvl="1" algn="l" rtl="0">
              <a:spcBef>
                <a:spcPts val="0"/>
              </a:spcBef>
              <a:spcAft>
                <a:spcPts val="0"/>
              </a:spcAft>
              <a:buSzPts val="1100"/>
              <a:buNone/>
              <a:defRPr sz="14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100"/>
              <a:buNone/>
              <a:defRPr sz="14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100"/>
              <a:buNone/>
              <a:defRPr sz="14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100"/>
              <a:buNone/>
              <a:defRPr sz="14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100"/>
              <a:buNone/>
              <a:defRPr sz="14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100"/>
              <a:buNone/>
              <a:defRPr sz="14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100"/>
              <a:buNone/>
              <a:defRPr sz="14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100"/>
              <a:buNone/>
              <a:defRPr sz="1400" b="0" i="0" u="none" strike="noStrike" cap="none">
                <a:solidFill>
                  <a:schemeClr val="dk1"/>
                </a:solidFill>
                <a:latin typeface="Calibri"/>
                <a:ea typeface="Calibri"/>
                <a:cs typeface="Calibri"/>
                <a:sym typeface="Calibri"/>
              </a:defRPr>
            </a:lvl9pPr>
          </a:lstStyle>
          <a:p>
            <a:endParaRPr/>
          </a:p>
        </p:txBody>
      </p:sp>
      <p:sp>
        <p:nvSpPr>
          <p:cNvPr id="222" name="Google Shape;222;p37"/>
          <p:cNvSpPr txBox="1">
            <a:spLocks noGrp="1"/>
          </p:cNvSpPr>
          <p:nvPr>
            <p:ph type="ftr" idx="11"/>
          </p:nvPr>
        </p:nvSpPr>
        <p:spPr>
          <a:xfrm>
            <a:off x="537882" y="4604845"/>
            <a:ext cx="2148000" cy="273900"/>
          </a:xfrm>
          <a:prstGeom prst="rect">
            <a:avLst/>
          </a:prstGeom>
          <a:noFill/>
          <a:ln>
            <a:noFill/>
          </a:ln>
        </p:spPr>
        <p:txBody>
          <a:bodyPr spcFirstLastPara="1" wrap="square" lIns="68575" tIns="34275" rIns="68575" bIns="34275" anchor="t" anchorCtr="0">
            <a:noAutofit/>
          </a:bodyPr>
          <a:lstStyle>
            <a:lvl1pPr marR="0" lvl="0" algn="l" rtl="0">
              <a:spcBef>
                <a:spcPts val="0"/>
              </a:spcBef>
              <a:spcAft>
                <a:spcPts val="0"/>
              </a:spcAft>
              <a:buSzPts val="1100"/>
              <a:buNone/>
              <a:defRPr sz="1400">
                <a:solidFill>
                  <a:schemeClr val="dk1"/>
                </a:solidFill>
                <a:latin typeface="Calibri"/>
                <a:ea typeface="Calibri"/>
                <a:cs typeface="Calibri"/>
                <a:sym typeface="Calibri"/>
              </a:defRPr>
            </a:lvl1pPr>
            <a:lvl2pPr marR="0" lvl="1" algn="l" rtl="0">
              <a:spcBef>
                <a:spcPts val="0"/>
              </a:spcBef>
              <a:spcAft>
                <a:spcPts val="0"/>
              </a:spcAft>
              <a:buSzPts val="1100"/>
              <a:buNone/>
              <a:defRPr sz="14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100"/>
              <a:buNone/>
              <a:defRPr sz="14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100"/>
              <a:buNone/>
              <a:defRPr sz="14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100"/>
              <a:buNone/>
              <a:defRPr sz="14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100"/>
              <a:buNone/>
              <a:defRPr sz="14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100"/>
              <a:buNone/>
              <a:defRPr sz="14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100"/>
              <a:buNone/>
              <a:defRPr sz="14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100"/>
              <a:buNone/>
              <a:defRPr sz="1400" b="0" i="0" u="none" strike="noStrike" cap="none">
                <a:solidFill>
                  <a:schemeClr val="dk1"/>
                </a:solidFill>
                <a:latin typeface="Calibri"/>
                <a:ea typeface="Calibri"/>
                <a:cs typeface="Calibri"/>
                <a:sym typeface="Calibri"/>
              </a:defRPr>
            </a:lvl9pPr>
          </a:lstStyle>
          <a:p>
            <a:endParaRPr/>
          </a:p>
        </p:txBody>
      </p:sp>
      <p:sp>
        <p:nvSpPr>
          <p:cNvPr id="223" name="Google Shape;223;p37"/>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pic>
        <p:nvPicPr>
          <p:cNvPr id="224" name="Google Shape;224;p37" descr="Oregon Department of Education Logo"/>
          <p:cNvPicPr preferRelativeResize="0"/>
          <p:nvPr/>
        </p:nvPicPr>
        <p:blipFill rotWithShape="1">
          <a:blip r:embed="rId2">
            <a:alphaModFix/>
          </a:blip>
          <a:srcRect/>
          <a:stretch/>
        </p:blipFill>
        <p:spPr>
          <a:xfrm>
            <a:off x="3775327" y="160537"/>
            <a:ext cx="1593344" cy="1625348"/>
          </a:xfrm>
          <a:prstGeom prst="rect">
            <a:avLst/>
          </a:prstGeom>
          <a:noFill/>
          <a:ln>
            <a:noFill/>
          </a:ln>
        </p:spPr>
      </p:pic>
      <p:sp>
        <p:nvSpPr>
          <p:cNvPr id="225" name="Google Shape;225;p37"/>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matchingName="Gold_3-Title Bar and Content">
  <p:cSld name="Gold_3-Title Bar and Content">
    <p:bg>
      <p:bgPr>
        <a:solidFill>
          <a:schemeClr val="accent4"/>
        </a:solidFill>
        <a:effectLst/>
      </p:bgPr>
    </p:bg>
    <p:spTree>
      <p:nvGrpSpPr>
        <p:cNvPr id="1" name="Shape 226"/>
        <p:cNvGrpSpPr/>
        <p:nvPr/>
      </p:nvGrpSpPr>
      <p:grpSpPr>
        <a:xfrm>
          <a:off x="0" y="0"/>
          <a:ext cx="0" cy="0"/>
          <a:chOff x="0" y="0"/>
          <a:chExt cx="0" cy="0"/>
        </a:xfrm>
      </p:grpSpPr>
      <p:sp>
        <p:nvSpPr>
          <p:cNvPr id="227" name="Google Shape;227;p38"/>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228" name="Google Shape;228;p38"/>
          <p:cNvSpPr/>
          <p:nvPr/>
        </p:nvSpPr>
        <p:spPr>
          <a:xfrm>
            <a:off x="154641" y="161365"/>
            <a:ext cx="8831100" cy="1048200"/>
          </a:xfrm>
          <a:prstGeom prst="rect">
            <a:avLst/>
          </a:prstGeom>
          <a:solidFill>
            <a:srgbClr val="FAF5E3"/>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229" name="Google Shape;229;p38"/>
          <p:cNvSpPr txBox="1">
            <a:spLocks noGrp="1"/>
          </p:cNvSpPr>
          <p:nvPr>
            <p:ph type="body" idx="1"/>
          </p:nvPr>
        </p:nvSpPr>
        <p:spPr>
          <a:xfrm>
            <a:off x="537882" y="1369219"/>
            <a:ext cx="8088300" cy="30819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230" name="Google Shape;230;p38"/>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4"/>
              </a:buClr>
              <a:buSzPts val="3300"/>
              <a:buFont typeface="Calibri"/>
              <a:buNone/>
              <a:defRPr>
                <a:solidFill>
                  <a:schemeClr val="accent4"/>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231" name="Google Shape;231;p38"/>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232" name="Google Shape;232;p38"/>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showMasterSp="0" matchingName="Gold_4-Content with Caption">
  <p:cSld name="Gold_4-Content with Caption">
    <p:bg>
      <p:bgPr>
        <a:solidFill>
          <a:schemeClr val="accent4"/>
        </a:solidFill>
        <a:effectLst/>
      </p:bgPr>
    </p:bg>
    <p:spTree>
      <p:nvGrpSpPr>
        <p:cNvPr id="1" name="Shape 233"/>
        <p:cNvGrpSpPr/>
        <p:nvPr/>
      </p:nvGrpSpPr>
      <p:grpSpPr>
        <a:xfrm>
          <a:off x="0" y="0"/>
          <a:ext cx="0" cy="0"/>
          <a:chOff x="0" y="0"/>
          <a:chExt cx="0" cy="0"/>
        </a:xfrm>
      </p:grpSpPr>
      <p:sp>
        <p:nvSpPr>
          <p:cNvPr id="234" name="Google Shape;234;p39"/>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235" name="Google Shape;235;p39"/>
          <p:cNvSpPr/>
          <p:nvPr/>
        </p:nvSpPr>
        <p:spPr>
          <a:xfrm>
            <a:off x="154642" y="161365"/>
            <a:ext cx="3547800" cy="4824300"/>
          </a:xfrm>
          <a:prstGeom prst="rect">
            <a:avLst/>
          </a:prstGeom>
          <a:solidFill>
            <a:srgbClr val="FAF5E3"/>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236" name="Google Shape;236;p39"/>
          <p:cNvSpPr txBox="1">
            <a:spLocks noGrp="1"/>
          </p:cNvSpPr>
          <p:nvPr>
            <p:ph type="title"/>
          </p:nvPr>
        </p:nvSpPr>
        <p:spPr>
          <a:xfrm>
            <a:off x="537883" y="584734"/>
            <a:ext cx="2949000" cy="1903800"/>
          </a:xfrm>
          <a:prstGeom prst="rect">
            <a:avLst/>
          </a:prstGeom>
          <a:noFill/>
          <a:ln>
            <a:noFill/>
          </a:ln>
        </p:spPr>
        <p:txBody>
          <a:bodyPr spcFirstLastPara="1" wrap="square" lIns="68575" tIns="34275" rIns="68575" bIns="34275" anchor="t" anchorCtr="0">
            <a:normAutofit/>
          </a:bodyPr>
          <a:lstStyle>
            <a:lvl1pPr lvl="0" algn="l" rtl="0">
              <a:lnSpc>
                <a:spcPct val="90000"/>
              </a:lnSpc>
              <a:spcBef>
                <a:spcPts val="0"/>
              </a:spcBef>
              <a:spcAft>
                <a:spcPts val="0"/>
              </a:spcAft>
              <a:buClr>
                <a:schemeClr val="accent4"/>
              </a:buClr>
              <a:buSzPts val="3300"/>
              <a:buFont typeface="Calibri"/>
              <a:buNone/>
              <a:defRPr sz="3300">
                <a:solidFill>
                  <a:schemeClr val="accent4"/>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237" name="Google Shape;237;p39"/>
          <p:cNvSpPr txBox="1">
            <a:spLocks noGrp="1"/>
          </p:cNvSpPr>
          <p:nvPr>
            <p:ph type="body" idx="1"/>
          </p:nvPr>
        </p:nvSpPr>
        <p:spPr>
          <a:xfrm>
            <a:off x="3887391" y="584735"/>
            <a:ext cx="4629300" cy="3811200"/>
          </a:xfrm>
          <a:prstGeom prst="rect">
            <a:avLst/>
          </a:prstGeom>
          <a:noFill/>
          <a:ln>
            <a:noFill/>
          </a:ln>
        </p:spPr>
        <p:txBody>
          <a:bodyPr spcFirstLastPara="1" wrap="square" lIns="68575" tIns="34275" rIns="68575" bIns="34275" anchor="t" anchorCtr="0">
            <a:normAutofit/>
          </a:bodyPr>
          <a:lstStyle>
            <a:lvl1pPr marL="457200" lvl="0" indent="-342900" algn="l" rtl="0">
              <a:lnSpc>
                <a:spcPct val="90000"/>
              </a:lnSpc>
              <a:spcBef>
                <a:spcPts val="800"/>
              </a:spcBef>
              <a:spcAft>
                <a:spcPts val="0"/>
              </a:spcAft>
              <a:buClr>
                <a:schemeClr val="dk1"/>
              </a:buClr>
              <a:buSzPts val="1800"/>
              <a:buChar char="•"/>
              <a:defRPr sz="1800"/>
            </a:lvl1pPr>
            <a:lvl2pPr marL="914400" lvl="1" indent="-342900" algn="l" rtl="0">
              <a:lnSpc>
                <a:spcPct val="90000"/>
              </a:lnSpc>
              <a:spcBef>
                <a:spcPts val="400"/>
              </a:spcBef>
              <a:spcAft>
                <a:spcPts val="0"/>
              </a:spcAft>
              <a:buClr>
                <a:schemeClr val="dk1"/>
              </a:buClr>
              <a:buSzPts val="1800"/>
              <a:buChar char="•"/>
              <a:defRPr sz="1800"/>
            </a:lvl2pPr>
            <a:lvl3pPr marL="1371600" lvl="2" indent="-342900" algn="l" rtl="0">
              <a:lnSpc>
                <a:spcPct val="90000"/>
              </a:lnSpc>
              <a:spcBef>
                <a:spcPts val="400"/>
              </a:spcBef>
              <a:spcAft>
                <a:spcPts val="0"/>
              </a:spcAft>
              <a:buClr>
                <a:schemeClr val="dk1"/>
              </a:buClr>
              <a:buSzPts val="1800"/>
              <a:buChar char="•"/>
              <a:defRPr sz="1800"/>
            </a:lvl3pPr>
            <a:lvl4pPr marL="1828800" lvl="3" indent="-342900" algn="l" rtl="0">
              <a:lnSpc>
                <a:spcPct val="90000"/>
              </a:lnSpc>
              <a:spcBef>
                <a:spcPts val="400"/>
              </a:spcBef>
              <a:spcAft>
                <a:spcPts val="0"/>
              </a:spcAft>
              <a:buClr>
                <a:schemeClr val="dk1"/>
              </a:buClr>
              <a:buSzPts val="1800"/>
              <a:buChar char="•"/>
              <a:defRPr sz="1800"/>
            </a:lvl4pPr>
            <a:lvl5pPr marL="2286000" lvl="4" indent="-342900" algn="l" rtl="0">
              <a:lnSpc>
                <a:spcPct val="90000"/>
              </a:lnSpc>
              <a:spcBef>
                <a:spcPts val="400"/>
              </a:spcBef>
              <a:spcAft>
                <a:spcPts val="0"/>
              </a:spcAft>
              <a:buClr>
                <a:schemeClr val="dk1"/>
              </a:buClr>
              <a:buSzPts val="1800"/>
              <a:buChar char="•"/>
              <a:defRPr sz="1800"/>
            </a:lvl5pPr>
            <a:lvl6pPr marL="2743200" lvl="5" indent="-323850" algn="l" rtl="0">
              <a:lnSpc>
                <a:spcPct val="90000"/>
              </a:lnSpc>
              <a:spcBef>
                <a:spcPts val="400"/>
              </a:spcBef>
              <a:spcAft>
                <a:spcPts val="0"/>
              </a:spcAft>
              <a:buClr>
                <a:schemeClr val="dk1"/>
              </a:buClr>
              <a:buSzPts val="1500"/>
              <a:buChar char="•"/>
              <a:defRPr sz="1500"/>
            </a:lvl6pPr>
            <a:lvl7pPr marL="3200400" lvl="6" indent="-323850" algn="l" rtl="0">
              <a:lnSpc>
                <a:spcPct val="90000"/>
              </a:lnSpc>
              <a:spcBef>
                <a:spcPts val="400"/>
              </a:spcBef>
              <a:spcAft>
                <a:spcPts val="0"/>
              </a:spcAft>
              <a:buClr>
                <a:schemeClr val="dk1"/>
              </a:buClr>
              <a:buSzPts val="1500"/>
              <a:buChar char="•"/>
              <a:defRPr sz="1500"/>
            </a:lvl7pPr>
            <a:lvl8pPr marL="3657600" lvl="7" indent="-323850" algn="l" rtl="0">
              <a:lnSpc>
                <a:spcPct val="90000"/>
              </a:lnSpc>
              <a:spcBef>
                <a:spcPts val="400"/>
              </a:spcBef>
              <a:spcAft>
                <a:spcPts val="0"/>
              </a:spcAft>
              <a:buClr>
                <a:schemeClr val="dk1"/>
              </a:buClr>
              <a:buSzPts val="1500"/>
              <a:buChar char="•"/>
              <a:defRPr sz="1500"/>
            </a:lvl8pPr>
            <a:lvl9pPr marL="4114800" lvl="8" indent="-323850" algn="l" rtl="0">
              <a:lnSpc>
                <a:spcPct val="90000"/>
              </a:lnSpc>
              <a:spcBef>
                <a:spcPts val="400"/>
              </a:spcBef>
              <a:spcAft>
                <a:spcPts val="0"/>
              </a:spcAft>
              <a:buClr>
                <a:schemeClr val="dk1"/>
              </a:buClr>
              <a:buSzPts val="1500"/>
              <a:buChar char="•"/>
              <a:defRPr sz="1500"/>
            </a:lvl9pPr>
          </a:lstStyle>
          <a:p>
            <a:endParaRPr/>
          </a:p>
        </p:txBody>
      </p:sp>
      <p:sp>
        <p:nvSpPr>
          <p:cNvPr id="238" name="Google Shape;238;p39"/>
          <p:cNvSpPr>
            <a:spLocks noGrp="1"/>
          </p:cNvSpPr>
          <p:nvPr>
            <p:ph type="pic" idx="2"/>
          </p:nvPr>
        </p:nvSpPr>
        <p:spPr>
          <a:xfrm>
            <a:off x="537883" y="2655094"/>
            <a:ext cx="2949000" cy="1740600"/>
          </a:xfrm>
          <a:prstGeom prst="rect">
            <a:avLst/>
          </a:prstGeom>
          <a:noFill/>
          <a:ln>
            <a:noFill/>
          </a:ln>
        </p:spPr>
      </p:sp>
      <p:sp>
        <p:nvSpPr>
          <p:cNvPr id="239" name="Google Shape;239;p39"/>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240" name="Google Shape;240;p39"/>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matchingName="Gold_5-Title and Content">
  <p:cSld name="Gold_5-Title and Content">
    <p:bg>
      <p:bgPr>
        <a:solidFill>
          <a:schemeClr val="accent4"/>
        </a:solidFill>
        <a:effectLst/>
      </p:bgPr>
    </p:bg>
    <p:spTree>
      <p:nvGrpSpPr>
        <p:cNvPr id="1" name="Shape 241"/>
        <p:cNvGrpSpPr/>
        <p:nvPr/>
      </p:nvGrpSpPr>
      <p:grpSpPr>
        <a:xfrm>
          <a:off x="0" y="0"/>
          <a:ext cx="0" cy="0"/>
          <a:chOff x="0" y="0"/>
          <a:chExt cx="0" cy="0"/>
        </a:xfrm>
      </p:grpSpPr>
      <p:sp>
        <p:nvSpPr>
          <p:cNvPr id="242" name="Google Shape;242;p40"/>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4"/>
              </a:buClr>
              <a:buSzPts val="3300"/>
              <a:buFont typeface="Calibri"/>
              <a:buNone/>
              <a:defRPr>
                <a:solidFill>
                  <a:schemeClr val="accent4"/>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243" name="Google Shape;243;p40"/>
          <p:cNvSpPr txBox="1">
            <a:spLocks noGrp="1"/>
          </p:cNvSpPr>
          <p:nvPr>
            <p:ph type="body" idx="1"/>
          </p:nvPr>
        </p:nvSpPr>
        <p:spPr>
          <a:xfrm>
            <a:off x="537882" y="1369219"/>
            <a:ext cx="8088300" cy="30819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244" name="Google Shape;244;p40"/>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245" name="Google Shape;245;p40"/>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matchingName="Gold_6-Two Content">
  <p:cSld name="Gold_6-Two Content">
    <p:bg>
      <p:bgPr>
        <a:solidFill>
          <a:schemeClr val="accent4"/>
        </a:solidFill>
        <a:effectLst/>
      </p:bgPr>
    </p:bg>
    <p:spTree>
      <p:nvGrpSpPr>
        <p:cNvPr id="1" name="Shape 246"/>
        <p:cNvGrpSpPr/>
        <p:nvPr/>
      </p:nvGrpSpPr>
      <p:grpSpPr>
        <a:xfrm>
          <a:off x="0" y="0"/>
          <a:ext cx="0" cy="0"/>
          <a:chOff x="0" y="0"/>
          <a:chExt cx="0" cy="0"/>
        </a:xfrm>
      </p:grpSpPr>
      <p:sp>
        <p:nvSpPr>
          <p:cNvPr id="247" name="Google Shape;247;p41"/>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4"/>
              </a:buClr>
              <a:buSzPts val="3300"/>
              <a:buFont typeface="Calibri"/>
              <a:buNone/>
              <a:defRPr>
                <a:solidFill>
                  <a:schemeClr val="accent4"/>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248" name="Google Shape;248;p41"/>
          <p:cNvSpPr txBox="1">
            <a:spLocks noGrp="1"/>
          </p:cNvSpPr>
          <p:nvPr>
            <p:ph type="body" idx="1"/>
          </p:nvPr>
        </p:nvSpPr>
        <p:spPr>
          <a:xfrm>
            <a:off x="537882" y="1369219"/>
            <a:ext cx="3976800" cy="30795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249" name="Google Shape;249;p41"/>
          <p:cNvSpPr txBox="1">
            <a:spLocks noGrp="1"/>
          </p:cNvSpPr>
          <p:nvPr>
            <p:ph type="body" idx="2"/>
          </p:nvPr>
        </p:nvSpPr>
        <p:spPr>
          <a:xfrm>
            <a:off x="4629150" y="1369219"/>
            <a:ext cx="3997200" cy="30795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250" name="Google Shape;250;p41"/>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251" name="Google Shape;251;p41"/>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0"/>
        <p:cNvGrpSpPr/>
        <p:nvPr/>
      </p:nvGrpSpPr>
      <p:grpSpPr>
        <a:xfrm>
          <a:off x="0" y="0"/>
          <a:ext cx="0" cy="0"/>
          <a:chOff x="0" y="0"/>
          <a:chExt cx="0" cy="0"/>
        </a:xfrm>
      </p:grpSpPr>
      <p:sp>
        <p:nvSpPr>
          <p:cNvPr id="21" name="Google Shape;21;p5"/>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2" name="Google Shape;22;p5"/>
          <p:cNvSpPr txBox="1">
            <a:spLocks noGrp="1"/>
          </p:cNvSpPr>
          <p:nvPr>
            <p:ph type="body" idx="1"/>
          </p:nvPr>
        </p:nvSpPr>
        <p:spPr>
          <a:xfrm>
            <a:off x="311700" y="1152475"/>
            <a:ext cx="3999900" cy="34164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23" name="Google Shape;23;p5"/>
          <p:cNvSpPr txBox="1">
            <a:spLocks noGrp="1"/>
          </p:cNvSpPr>
          <p:nvPr>
            <p:ph type="body" idx="2"/>
          </p:nvPr>
        </p:nvSpPr>
        <p:spPr>
          <a:xfrm>
            <a:off x="4832400" y="1152475"/>
            <a:ext cx="3999900" cy="34164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24" name="Google Shape;24;p5"/>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matchingName="Gold_7-Comparison">
  <p:cSld name="Gold_7-Comparison">
    <p:bg>
      <p:bgPr>
        <a:solidFill>
          <a:schemeClr val="accent4"/>
        </a:solidFill>
        <a:effectLst/>
      </p:bgPr>
    </p:bg>
    <p:spTree>
      <p:nvGrpSpPr>
        <p:cNvPr id="1" name="Shape 252"/>
        <p:cNvGrpSpPr/>
        <p:nvPr/>
      </p:nvGrpSpPr>
      <p:grpSpPr>
        <a:xfrm>
          <a:off x="0" y="0"/>
          <a:ext cx="0" cy="0"/>
          <a:chOff x="0" y="0"/>
          <a:chExt cx="0" cy="0"/>
        </a:xfrm>
      </p:grpSpPr>
      <p:sp>
        <p:nvSpPr>
          <p:cNvPr id="253" name="Google Shape;253;p42"/>
          <p:cNvSpPr txBox="1">
            <a:spLocks noGrp="1"/>
          </p:cNvSpPr>
          <p:nvPr>
            <p:ph type="body" idx="1"/>
          </p:nvPr>
        </p:nvSpPr>
        <p:spPr>
          <a:xfrm>
            <a:off x="537882" y="1260872"/>
            <a:ext cx="3960300" cy="618000"/>
          </a:xfrm>
          <a:prstGeom prst="rect">
            <a:avLst/>
          </a:prstGeom>
          <a:noFill/>
          <a:ln>
            <a:noFill/>
          </a:ln>
        </p:spPr>
        <p:txBody>
          <a:bodyPr spcFirstLastPara="1" wrap="square" lIns="68575" tIns="34275" rIns="68575" bIns="34275" anchor="t" anchorCtr="0">
            <a:normAutofit/>
          </a:bodyPr>
          <a:lstStyle>
            <a:lvl1pPr marL="457200" lvl="0" indent="-228600" algn="l" rtl="0">
              <a:lnSpc>
                <a:spcPct val="90000"/>
              </a:lnSpc>
              <a:spcBef>
                <a:spcPts val="800"/>
              </a:spcBef>
              <a:spcAft>
                <a:spcPts val="0"/>
              </a:spcAft>
              <a:buClr>
                <a:schemeClr val="accent4"/>
              </a:buClr>
              <a:buSzPts val="2400"/>
              <a:buNone/>
              <a:defRPr sz="2400" b="0">
                <a:solidFill>
                  <a:schemeClr val="accent4"/>
                </a:solidFill>
              </a:defRPr>
            </a:lvl1pPr>
            <a:lvl2pPr marL="914400" lvl="1" indent="-228600" algn="l" rtl="0">
              <a:lnSpc>
                <a:spcPct val="90000"/>
              </a:lnSpc>
              <a:spcBef>
                <a:spcPts val="400"/>
              </a:spcBef>
              <a:spcAft>
                <a:spcPts val="0"/>
              </a:spcAft>
              <a:buClr>
                <a:schemeClr val="dk1"/>
              </a:buClr>
              <a:buSzPts val="1500"/>
              <a:buNone/>
              <a:defRPr sz="1500" b="1"/>
            </a:lvl2pPr>
            <a:lvl3pPr marL="1371600" lvl="2" indent="-228600" algn="l" rtl="0">
              <a:lnSpc>
                <a:spcPct val="90000"/>
              </a:lnSpc>
              <a:spcBef>
                <a:spcPts val="400"/>
              </a:spcBef>
              <a:spcAft>
                <a:spcPts val="0"/>
              </a:spcAft>
              <a:buClr>
                <a:schemeClr val="dk1"/>
              </a:buClr>
              <a:buSzPts val="1400"/>
              <a:buNone/>
              <a:defRPr sz="1400" b="1"/>
            </a:lvl3pPr>
            <a:lvl4pPr marL="1828800" lvl="3" indent="-228600" algn="l" rtl="0">
              <a:lnSpc>
                <a:spcPct val="90000"/>
              </a:lnSpc>
              <a:spcBef>
                <a:spcPts val="400"/>
              </a:spcBef>
              <a:spcAft>
                <a:spcPts val="0"/>
              </a:spcAft>
              <a:buClr>
                <a:schemeClr val="dk1"/>
              </a:buClr>
              <a:buSzPts val="1200"/>
              <a:buNone/>
              <a:defRPr sz="1200" b="1"/>
            </a:lvl4pPr>
            <a:lvl5pPr marL="2286000" lvl="4" indent="-228600" algn="l" rtl="0">
              <a:lnSpc>
                <a:spcPct val="90000"/>
              </a:lnSpc>
              <a:spcBef>
                <a:spcPts val="400"/>
              </a:spcBef>
              <a:spcAft>
                <a:spcPts val="0"/>
              </a:spcAft>
              <a:buClr>
                <a:schemeClr val="dk1"/>
              </a:buClr>
              <a:buSzPts val="1200"/>
              <a:buNone/>
              <a:defRPr sz="1200" b="1"/>
            </a:lvl5pPr>
            <a:lvl6pPr marL="2743200" lvl="5" indent="-228600" algn="l" rtl="0">
              <a:lnSpc>
                <a:spcPct val="90000"/>
              </a:lnSpc>
              <a:spcBef>
                <a:spcPts val="400"/>
              </a:spcBef>
              <a:spcAft>
                <a:spcPts val="0"/>
              </a:spcAft>
              <a:buClr>
                <a:schemeClr val="dk1"/>
              </a:buClr>
              <a:buSzPts val="1200"/>
              <a:buNone/>
              <a:defRPr sz="1200" b="1"/>
            </a:lvl6pPr>
            <a:lvl7pPr marL="3200400" lvl="6" indent="-228600" algn="l" rtl="0">
              <a:lnSpc>
                <a:spcPct val="90000"/>
              </a:lnSpc>
              <a:spcBef>
                <a:spcPts val="400"/>
              </a:spcBef>
              <a:spcAft>
                <a:spcPts val="0"/>
              </a:spcAft>
              <a:buClr>
                <a:schemeClr val="dk1"/>
              </a:buClr>
              <a:buSzPts val="1200"/>
              <a:buNone/>
              <a:defRPr sz="1200" b="1"/>
            </a:lvl7pPr>
            <a:lvl8pPr marL="3657600" lvl="7" indent="-228600" algn="l" rtl="0">
              <a:lnSpc>
                <a:spcPct val="90000"/>
              </a:lnSpc>
              <a:spcBef>
                <a:spcPts val="400"/>
              </a:spcBef>
              <a:spcAft>
                <a:spcPts val="0"/>
              </a:spcAft>
              <a:buClr>
                <a:schemeClr val="dk1"/>
              </a:buClr>
              <a:buSzPts val="1200"/>
              <a:buNone/>
              <a:defRPr sz="1200" b="1"/>
            </a:lvl8pPr>
            <a:lvl9pPr marL="4114800" lvl="8" indent="-228600" algn="l" rtl="0">
              <a:lnSpc>
                <a:spcPct val="90000"/>
              </a:lnSpc>
              <a:spcBef>
                <a:spcPts val="400"/>
              </a:spcBef>
              <a:spcAft>
                <a:spcPts val="0"/>
              </a:spcAft>
              <a:buClr>
                <a:schemeClr val="dk1"/>
              </a:buClr>
              <a:buSzPts val="1200"/>
              <a:buNone/>
              <a:defRPr sz="1200" b="1"/>
            </a:lvl9pPr>
          </a:lstStyle>
          <a:p>
            <a:endParaRPr/>
          </a:p>
        </p:txBody>
      </p:sp>
      <p:sp>
        <p:nvSpPr>
          <p:cNvPr id="254" name="Google Shape;254;p42"/>
          <p:cNvSpPr txBox="1">
            <a:spLocks noGrp="1"/>
          </p:cNvSpPr>
          <p:nvPr>
            <p:ph type="body" idx="2"/>
          </p:nvPr>
        </p:nvSpPr>
        <p:spPr>
          <a:xfrm>
            <a:off x="537882" y="1878806"/>
            <a:ext cx="3960300" cy="25758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255" name="Google Shape;255;p42"/>
          <p:cNvSpPr txBox="1">
            <a:spLocks noGrp="1"/>
          </p:cNvSpPr>
          <p:nvPr>
            <p:ph type="body" idx="3"/>
          </p:nvPr>
        </p:nvSpPr>
        <p:spPr>
          <a:xfrm>
            <a:off x="4629150" y="1260872"/>
            <a:ext cx="3997200" cy="618000"/>
          </a:xfrm>
          <a:prstGeom prst="rect">
            <a:avLst/>
          </a:prstGeom>
          <a:noFill/>
          <a:ln>
            <a:noFill/>
          </a:ln>
        </p:spPr>
        <p:txBody>
          <a:bodyPr spcFirstLastPara="1" wrap="square" lIns="68575" tIns="34275" rIns="68575" bIns="34275" anchor="t" anchorCtr="0">
            <a:normAutofit/>
          </a:bodyPr>
          <a:lstStyle>
            <a:lvl1pPr marL="457200" lvl="0" indent="-228600" algn="l" rtl="0">
              <a:lnSpc>
                <a:spcPct val="90000"/>
              </a:lnSpc>
              <a:spcBef>
                <a:spcPts val="800"/>
              </a:spcBef>
              <a:spcAft>
                <a:spcPts val="0"/>
              </a:spcAft>
              <a:buClr>
                <a:schemeClr val="accent4"/>
              </a:buClr>
              <a:buSzPts val="2400"/>
              <a:buNone/>
              <a:defRPr sz="2400" b="0">
                <a:solidFill>
                  <a:schemeClr val="accent4"/>
                </a:solidFill>
              </a:defRPr>
            </a:lvl1pPr>
            <a:lvl2pPr marL="914400" lvl="1" indent="-228600" algn="l" rtl="0">
              <a:lnSpc>
                <a:spcPct val="90000"/>
              </a:lnSpc>
              <a:spcBef>
                <a:spcPts val="400"/>
              </a:spcBef>
              <a:spcAft>
                <a:spcPts val="0"/>
              </a:spcAft>
              <a:buClr>
                <a:schemeClr val="dk1"/>
              </a:buClr>
              <a:buSzPts val="1500"/>
              <a:buNone/>
              <a:defRPr sz="1500" b="1"/>
            </a:lvl2pPr>
            <a:lvl3pPr marL="1371600" lvl="2" indent="-228600" algn="l" rtl="0">
              <a:lnSpc>
                <a:spcPct val="90000"/>
              </a:lnSpc>
              <a:spcBef>
                <a:spcPts val="400"/>
              </a:spcBef>
              <a:spcAft>
                <a:spcPts val="0"/>
              </a:spcAft>
              <a:buClr>
                <a:schemeClr val="dk1"/>
              </a:buClr>
              <a:buSzPts val="1400"/>
              <a:buNone/>
              <a:defRPr sz="1400" b="1"/>
            </a:lvl3pPr>
            <a:lvl4pPr marL="1828800" lvl="3" indent="-228600" algn="l" rtl="0">
              <a:lnSpc>
                <a:spcPct val="90000"/>
              </a:lnSpc>
              <a:spcBef>
                <a:spcPts val="400"/>
              </a:spcBef>
              <a:spcAft>
                <a:spcPts val="0"/>
              </a:spcAft>
              <a:buClr>
                <a:schemeClr val="dk1"/>
              </a:buClr>
              <a:buSzPts val="1200"/>
              <a:buNone/>
              <a:defRPr sz="1200" b="1"/>
            </a:lvl4pPr>
            <a:lvl5pPr marL="2286000" lvl="4" indent="-228600" algn="l" rtl="0">
              <a:lnSpc>
                <a:spcPct val="90000"/>
              </a:lnSpc>
              <a:spcBef>
                <a:spcPts val="400"/>
              </a:spcBef>
              <a:spcAft>
                <a:spcPts val="0"/>
              </a:spcAft>
              <a:buClr>
                <a:schemeClr val="dk1"/>
              </a:buClr>
              <a:buSzPts val="1200"/>
              <a:buNone/>
              <a:defRPr sz="1200" b="1"/>
            </a:lvl5pPr>
            <a:lvl6pPr marL="2743200" lvl="5" indent="-228600" algn="l" rtl="0">
              <a:lnSpc>
                <a:spcPct val="90000"/>
              </a:lnSpc>
              <a:spcBef>
                <a:spcPts val="400"/>
              </a:spcBef>
              <a:spcAft>
                <a:spcPts val="0"/>
              </a:spcAft>
              <a:buClr>
                <a:schemeClr val="dk1"/>
              </a:buClr>
              <a:buSzPts val="1200"/>
              <a:buNone/>
              <a:defRPr sz="1200" b="1"/>
            </a:lvl6pPr>
            <a:lvl7pPr marL="3200400" lvl="6" indent="-228600" algn="l" rtl="0">
              <a:lnSpc>
                <a:spcPct val="90000"/>
              </a:lnSpc>
              <a:spcBef>
                <a:spcPts val="400"/>
              </a:spcBef>
              <a:spcAft>
                <a:spcPts val="0"/>
              </a:spcAft>
              <a:buClr>
                <a:schemeClr val="dk1"/>
              </a:buClr>
              <a:buSzPts val="1200"/>
              <a:buNone/>
              <a:defRPr sz="1200" b="1"/>
            </a:lvl7pPr>
            <a:lvl8pPr marL="3657600" lvl="7" indent="-228600" algn="l" rtl="0">
              <a:lnSpc>
                <a:spcPct val="90000"/>
              </a:lnSpc>
              <a:spcBef>
                <a:spcPts val="400"/>
              </a:spcBef>
              <a:spcAft>
                <a:spcPts val="0"/>
              </a:spcAft>
              <a:buClr>
                <a:schemeClr val="dk1"/>
              </a:buClr>
              <a:buSzPts val="1200"/>
              <a:buNone/>
              <a:defRPr sz="1200" b="1"/>
            </a:lvl8pPr>
            <a:lvl9pPr marL="4114800" lvl="8" indent="-228600" algn="l" rtl="0">
              <a:lnSpc>
                <a:spcPct val="90000"/>
              </a:lnSpc>
              <a:spcBef>
                <a:spcPts val="400"/>
              </a:spcBef>
              <a:spcAft>
                <a:spcPts val="0"/>
              </a:spcAft>
              <a:buClr>
                <a:schemeClr val="dk1"/>
              </a:buClr>
              <a:buSzPts val="1200"/>
              <a:buNone/>
              <a:defRPr sz="1200" b="1"/>
            </a:lvl9pPr>
          </a:lstStyle>
          <a:p>
            <a:endParaRPr/>
          </a:p>
        </p:txBody>
      </p:sp>
      <p:sp>
        <p:nvSpPr>
          <p:cNvPr id="256" name="Google Shape;256;p42"/>
          <p:cNvSpPr txBox="1">
            <a:spLocks noGrp="1"/>
          </p:cNvSpPr>
          <p:nvPr>
            <p:ph type="body" idx="4"/>
          </p:nvPr>
        </p:nvSpPr>
        <p:spPr>
          <a:xfrm>
            <a:off x="4629150" y="1878806"/>
            <a:ext cx="3997200" cy="25758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257" name="Google Shape;257;p42"/>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4"/>
              </a:buClr>
              <a:buSzPts val="2400"/>
              <a:buFont typeface="Calibri"/>
              <a:buNone/>
              <a:defRPr sz="2400">
                <a:solidFill>
                  <a:schemeClr val="accent4"/>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258" name="Google Shape;258;p42"/>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259" name="Google Shape;259;p42"/>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showMasterSp="0" matchingName="Gold_8-Title Only">
  <p:cSld name="Gold_8-Title Only">
    <p:bg>
      <p:bgPr>
        <a:solidFill>
          <a:schemeClr val="accent4"/>
        </a:solidFill>
        <a:effectLst/>
      </p:bgPr>
    </p:bg>
    <p:spTree>
      <p:nvGrpSpPr>
        <p:cNvPr id="1" name="Shape 260"/>
        <p:cNvGrpSpPr/>
        <p:nvPr/>
      </p:nvGrpSpPr>
      <p:grpSpPr>
        <a:xfrm>
          <a:off x="0" y="0"/>
          <a:ext cx="0" cy="0"/>
          <a:chOff x="0" y="0"/>
          <a:chExt cx="0" cy="0"/>
        </a:xfrm>
      </p:grpSpPr>
      <p:sp>
        <p:nvSpPr>
          <p:cNvPr id="261" name="Google Shape;261;p43"/>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262" name="Google Shape;262;p43"/>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4"/>
              </a:buClr>
              <a:buSzPts val="3300"/>
              <a:buFont typeface="Calibri"/>
              <a:buNone/>
              <a:defRPr>
                <a:solidFill>
                  <a:schemeClr val="accent4"/>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263" name="Google Shape;263;p43"/>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264" name="Google Shape;264;p43"/>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showMasterSp="0" matchingName="Gold_9-Blank">
  <p:cSld name="Gold_9-Blank">
    <p:bg>
      <p:bgPr>
        <a:solidFill>
          <a:schemeClr val="accent4"/>
        </a:solidFill>
        <a:effectLst/>
      </p:bgPr>
    </p:bg>
    <p:spTree>
      <p:nvGrpSpPr>
        <p:cNvPr id="1" name="Shape 265"/>
        <p:cNvGrpSpPr/>
        <p:nvPr/>
      </p:nvGrpSpPr>
      <p:grpSpPr>
        <a:xfrm>
          <a:off x="0" y="0"/>
          <a:ext cx="0" cy="0"/>
          <a:chOff x="0" y="0"/>
          <a:chExt cx="0" cy="0"/>
        </a:xfrm>
      </p:grpSpPr>
      <p:sp>
        <p:nvSpPr>
          <p:cNvPr id="266" name="Google Shape;266;p44"/>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r>
              <a:rPr lang="en" sz="1400">
                <a:solidFill>
                  <a:schemeClr val="lt1"/>
                </a:solidFill>
                <a:latin typeface="Calibri"/>
                <a:ea typeface="Calibri"/>
                <a:cs typeface="Calibri"/>
                <a:sym typeface="Calibri"/>
              </a:rPr>
              <a:t>v</a:t>
            </a:r>
            <a:endParaRPr sz="1100"/>
          </a:p>
        </p:txBody>
      </p:sp>
      <p:sp>
        <p:nvSpPr>
          <p:cNvPr id="267" name="Google Shape;267;p44"/>
          <p:cNvSpPr txBox="1">
            <a:spLocks noGrp="1"/>
          </p:cNvSpPr>
          <p:nvPr>
            <p:ph type="body" idx="1"/>
          </p:nvPr>
        </p:nvSpPr>
        <p:spPr>
          <a:xfrm>
            <a:off x="537882" y="494969"/>
            <a:ext cx="8088300" cy="40491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268" name="Google Shape;268;p44"/>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269" name="Google Shape;269;p44"/>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showMasterSp="0" matchingName="Gold_10-Large Type">
  <p:cSld name="Gold_10-Large Type">
    <p:bg>
      <p:bgPr>
        <a:solidFill>
          <a:schemeClr val="accent4"/>
        </a:solidFill>
        <a:effectLst/>
      </p:bgPr>
    </p:bg>
    <p:spTree>
      <p:nvGrpSpPr>
        <p:cNvPr id="1" name="Shape 270"/>
        <p:cNvGrpSpPr/>
        <p:nvPr/>
      </p:nvGrpSpPr>
      <p:grpSpPr>
        <a:xfrm>
          <a:off x="0" y="0"/>
          <a:ext cx="0" cy="0"/>
          <a:chOff x="0" y="0"/>
          <a:chExt cx="0" cy="0"/>
        </a:xfrm>
      </p:grpSpPr>
      <p:sp>
        <p:nvSpPr>
          <p:cNvPr id="271" name="Google Shape;271;p45"/>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272" name="Google Shape;272;p45" descr="Decorative line break"/>
          <p:cNvPicPr preferRelativeResize="0"/>
          <p:nvPr/>
        </p:nvPicPr>
        <p:blipFill rotWithShape="1">
          <a:blip r:embed="rId2">
            <a:alphaModFix/>
          </a:blip>
          <a:srcRect/>
          <a:stretch/>
        </p:blipFill>
        <p:spPr>
          <a:xfrm>
            <a:off x="4089652" y="2886671"/>
            <a:ext cx="964694" cy="18288"/>
          </a:xfrm>
          <a:prstGeom prst="rect">
            <a:avLst/>
          </a:prstGeom>
          <a:noFill/>
          <a:ln>
            <a:noFill/>
          </a:ln>
        </p:spPr>
      </p:pic>
      <p:sp>
        <p:nvSpPr>
          <p:cNvPr id="273" name="Google Shape;273;p45"/>
          <p:cNvSpPr txBox="1">
            <a:spLocks noGrp="1"/>
          </p:cNvSpPr>
          <p:nvPr>
            <p:ph type="ctrTitle"/>
          </p:nvPr>
        </p:nvSpPr>
        <p:spPr>
          <a:xfrm>
            <a:off x="1143000" y="1124344"/>
            <a:ext cx="6858000" cy="1790700"/>
          </a:xfrm>
          <a:prstGeom prst="rect">
            <a:avLst/>
          </a:prstGeom>
          <a:noFill/>
          <a:ln>
            <a:noFill/>
          </a:ln>
        </p:spPr>
        <p:txBody>
          <a:bodyPr spcFirstLastPara="1" wrap="square" lIns="68575" tIns="34275" rIns="68575" bIns="34275" anchor="b" anchorCtr="0">
            <a:noAutofit/>
          </a:bodyPr>
          <a:lstStyle>
            <a:lvl1pPr lvl="0" algn="ctr" rtl="0">
              <a:lnSpc>
                <a:spcPct val="90000"/>
              </a:lnSpc>
              <a:spcBef>
                <a:spcPts val="0"/>
              </a:spcBef>
              <a:spcAft>
                <a:spcPts val="0"/>
              </a:spcAft>
              <a:buClr>
                <a:schemeClr val="accent4"/>
              </a:buClr>
              <a:buSzPts val="9000"/>
              <a:buFont typeface="Calibri"/>
              <a:buNone/>
              <a:defRPr sz="9000">
                <a:solidFill>
                  <a:schemeClr val="accent4"/>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274" name="Google Shape;274;p45"/>
          <p:cNvSpPr txBox="1">
            <a:spLocks noGrp="1"/>
          </p:cNvSpPr>
          <p:nvPr>
            <p:ph type="subTitle" idx="1"/>
          </p:nvPr>
        </p:nvSpPr>
        <p:spPr>
          <a:xfrm>
            <a:off x="1143000" y="3002388"/>
            <a:ext cx="6858000" cy="660300"/>
          </a:xfrm>
          <a:prstGeom prst="rect">
            <a:avLst/>
          </a:prstGeom>
          <a:noFill/>
          <a:ln>
            <a:noFill/>
          </a:ln>
        </p:spPr>
        <p:txBody>
          <a:bodyPr spcFirstLastPara="1" wrap="square" lIns="68575" tIns="34275" rIns="68575" bIns="34275" anchor="t" anchorCtr="0">
            <a:normAutofit/>
          </a:bodyPr>
          <a:lstStyle>
            <a:lvl1pPr lvl="0" algn="ctr" rtl="0">
              <a:lnSpc>
                <a:spcPct val="90000"/>
              </a:lnSpc>
              <a:spcBef>
                <a:spcPts val="800"/>
              </a:spcBef>
              <a:spcAft>
                <a:spcPts val="0"/>
              </a:spcAft>
              <a:buClr>
                <a:schemeClr val="accent4"/>
              </a:buClr>
              <a:buSzPts val="1800"/>
              <a:buNone/>
              <a:defRPr sz="1800">
                <a:solidFill>
                  <a:schemeClr val="accent4"/>
                </a:solidFill>
              </a:defRPr>
            </a:lvl1pPr>
            <a:lvl2pPr lvl="1" algn="ctr" rtl="0">
              <a:lnSpc>
                <a:spcPct val="90000"/>
              </a:lnSpc>
              <a:spcBef>
                <a:spcPts val="400"/>
              </a:spcBef>
              <a:spcAft>
                <a:spcPts val="0"/>
              </a:spcAft>
              <a:buClr>
                <a:schemeClr val="dk1"/>
              </a:buClr>
              <a:buSzPts val="1500"/>
              <a:buNone/>
              <a:defRPr sz="1500"/>
            </a:lvl2pPr>
            <a:lvl3pPr lvl="2" algn="ctr" rtl="0">
              <a:lnSpc>
                <a:spcPct val="90000"/>
              </a:lnSpc>
              <a:spcBef>
                <a:spcPts val="400"/>
              </a:spcBef>
              <a:spcAft>
                <a:spcPts val="0"/>
              </a:spcAft>
              <a:buClr>
                <a:schemeClr val="dk1"/>
              </a:buClr>
              <a:buSzPts val="1400"/>
              <a:buNone/>
              <a:defRPr sz="1400"/>
            </a:lvl3pPr>
            <a:lvl4pPr lvl="3" algn="ctr" rtl="0">
              <a:lnSpc>
                <a:spcPct val="90000"/>
              </a:lnSpc>
              <a:spcBef>
                <a:spcPts val="400"/>
              </a:spcBef>
              <a:spcAft>
                <a:spcPts val="0"/>
              </a:spcAft>
              <a:buClr>
                <a:schemeClr val="dk1"/>
              </a:buClr>
              <a:buSzPts val="1200"/>
              <a:buNone/>
              <a:defRPr sz="1200"/>
            </a:lvl4pPr>
            <a:lvl5pPr lvl="4" algn="ctr" rtl="0">
              <a:lnSpc>
                <a:spcPct val="90000"/>
              </a:lnSpc>
              <a:spcBef>
                <a:spcPts val="400"/>
              </a:spcBef>
              <a:spcAft>
                <a:spcPts val="0"/>
              </a:spcAft>
              <a:buClr>
                <a:schemeClr val="dk1"/>
              </a:buClr>
              <a:buSzPts val="1200"/>
              <a:buNone/>
              <a:defRPr sz="1200"/>
            </a:lvl5pPr>
            <a:lvl6pPr lvl="5" algn="ctr" rtl="0">
              <a:lnSpc>
                <a:spcPct val="90000"/>
              </a:lnSpc>
              <a:spcBef>
                <a:spcPts val="400"/>
              </a:spcBef>
              <a:spcAft>
                <a:spcPts val="0"/>
              </a:spcAft>
              <a:buClr>
                <a:schemeClr val="dk1"/>
              </a:buClr>
              <a:buSzPts val="1200"/>
              <a:buNone/>
              <a:defRPr sz="1200"/>
            </a:lvl6pPr>
            <a:lvl7pPr lvl="6" algn="ctr" rtl="0">
              <a:lnSpc>
                <a:spcPct val="90000"/>
              </a:lnSpc>
              <a:spcBef>
                <a:spcPts val="400"/>
              </a:spcBef>
              <a:spcAft>
                <a:spcPts val="0"/>
              </a:spcAft>
              <a:buClr>
                <a:schemeClr val="dk1"/>
              </a:buClr>
              <a:buSzPts val="1200"/>
              <a:buNone/>
              <a:defRPr sz="1200"/>
            </a:lvl7pPr>
            <a:lvl8pPr lvl="7" algn="ctr" rtl="0">
              <a:lnSpc>
                <a:spcPct val="90000"/>
              </a:lnSpc>
              <a:spcBef>
                <a:spcPts val="400"/>
              </a:spcBef>
              <a:spcAft>
                <a:spcPts val="0"/>
              </a:spcAft>
              <a:buClr>
                <a:schemeClr val="dk1"/>
              </a:buClr>
              <a:buSzPts val="1200"/>
              <a:buNone/>
              <a:defRPr sz="1200"/>
            </a:lvl8pPr>
            <a:lvl9pPr lvl="8" algn="ctr" rtl="0">
              <a:lnSpc>
                <a:spcPct val="90000"/>
              </a:lnSpc>
              <a:spcBef>
                <a:spcPts val="400"/>
              </a:spcBef>
              <a:spcAft>
                <a:spcPts val="0"/>
              </a:spcAft>
              <a:buClr>
                <a:schemeClr val="dk1"/>
              </a:buClr>
              <a:buSzPts val="1200"/>
              <a:buNone/>
              <a:defRPr sz="1200"/>
            </a:lvl9pPr>
          </a:lstStyle>
          <a:p>
            <a:endParaRPr/>
          </a:p>
        </p:txBody>
      </p:sp>
      <p:sp>
        <p:nvSpPr>
          <p:cNvPr id="275" name="Google Shape;275;p45"/>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276" name="Google Shape;276;p45"/>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showMasterSp="0" matchingName="Gold_11-Follow Us">
  <p:cSld name="Gold_11-Follow Us">
    <p:bg>
      <p:bgPr>
        <a:solidFill>
          <a:schemeClr val="accent4"/>
        </a:solidFill>
        <a:effectLst/>
      </p:bgPr>
    </p:bg>
    <p:spTree>
      <p:nvGrpSpPr>
        <p:cNvPr id="1" name="Shape 277"/>
        <p:cNvGrpSpPr/>
        <p:nvPr/>
      </p:nvGrpSpPr>
      <p:grpSpPr>
        <a:xfrm>
          <a:off x="0" y="0"/>
          <a:ext cx="0" cy="0"/>
          <a:chOff x="0" y="0"/>
          <a:chExt cx="0" cy="0"/>
        </a:xfrm>
      </p:grpSpPr>
      <p:sp>
        <p:nvSpPr>
          <p:cNvPr id="278" name="Google Shape;278;p46"/>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279" name="Google Shape;279;p46" descr="Decorative line break"/>
          <p:cNvPicPr preferRelativeResize="0"/>
          <p:nvPr/>
        </p:nvPicPr>
        <p:blipFill rotWithShape="1">
          <a:blip r:embed="rId2">
            <a:alphaModFix/>
          </a:blip>
          <a:srcRect/>
          <a:stretch/>
        </p:blipFill>
        <p:spPr>
          <a:xfrm>
            <a:off x="4089652" y="2886671"/>
            <a:ext cx="964694" cy="18288"/>
          </a:xfrm>
          <a:prstGeom prst="rect">
            <a:avLst/>
          </a:prstGeom>
          <a:noFill/>
          <a:ln>
            <a:noFill/>
          </a:ln>
        </p:spPr>
      </p:pic>
      <p:sp>
        <p:nvSpPr>
          <p:cNvPr id="280" name="Google Shape;280;p46"/>
          <p:cNvSpPr txBox="1">
            <a:spLocks noGrp="1"/>
          </p:cNvSpPr>
          <p:nvPr>
            <p:ph type="ctrTitle"/>
          </p:nvPr>
        </p:nvSpPr>
        <p:spPr>
          <a:xfrm>
            <a:off x="1143000" y="1124344"/>
            <a:ext cx="6858000" cy="1790700"/>
          </a:xfrm>
          <a:prstGeom prst="rect">
            <a:avLst/>
          </a:prstGeom>
          <a:noFill/>
          <a:ln>
            <a:noFill/>
          </a:ln>
        </p:spPr>
        <p:txBody>
          <a:bodyPr spcFirstLastPara="1" wrap="square" lIns="68575" tIns="34275" rIns="68575" bIns="34275" anchor="b" anchorCtr="0">
            <a:noAutofit/>
          </a:bodyPr>
          <a:lstStyle>
            <a:lvl1pPr lvl="0" algn="ctr" rtl="0">
              <a:lnSpc>
                <a:spcPct val="90000"/>
              </a:lnSpc>
              <a:spcBef>
                <a:spcPts val="0"/>
              </a:spcBef>
              <a:spcAft>
                <a:spcPts val="0"/>
              </a:spcAft>
              <a:buClr>
                <a:schemeClr val="accent4"/>
              </a:buClr>
              <a:buSzPts val="9000"/>
              <a:buFont typeface="Calibri"/>
              <a:buNone/>
              <a:defRPr sz="9000">
                <a:solidFill>
                  <a:schemeClr val="accent4"/>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pic>
        <p:nvPicPr>
          <p:cNvPr id="281" name="Google Shape;281;p46" descr="Twitter icon"/>
          <p:cNvPicPr preferRelativeResize="0"/>
          <p:nvPr/>
        </p:nvPicPr>
        <p:blipFill rotWithShape="1">
          <a:blip r:embed="rId3">
            <a:alphaModFix/>
          </a:blip>
          <a:srcRect/>
          <a:stretch/>
        </p:blipFill>
        <p:spPr>
          <a:xfrm>
            <a:off x="2038718" y="3032551"/>
            <a:ext cx="375030" cy="375030"/>
          </a:xfrm>
          <a:prstGeom prst="rect">
            <a:avLst/>
          </a:prstGeom>
          <a:noFill/>
          <a:ln>
            <a:noFill/>
          </a:ln>
        </p:spPr>
      </p:pic>
      <p:pic>
        <p:nvPicPr>
          <p:cNvPr id="282" name="Google Shape;282;p46" descr="Facebook icon"/>
          <p:cNvPicPr preferRelativeResize="0"/>
          <p:nvPr/>
        </p:nvPicPr>
        <p:blipFill rotWithShape="1">
          <a:blip r:embed="rId4">
            <a:alphaModFix/>
          </a:blip>
          <a:srcRect/>
          <a:stretch/>
        </p:blipFill>
        <p:spPr>
          <a:xfrm>
            <a:off x="6768720" y="3032551"/>
            <a:ext cx="375030" cy="375030"/>
          </a:xfrm>
          <a:prstGeom prst="rect">
            <a:avLst/>
          </a:prstGeom>
          <a:noFill/>
          <a:ln>
            <a:noFill/>
          </a:ln>
        </p:spPr>
      </p:pic>
      <p:sp>
        <p:nvSpPr>
          <p:cNvPr id="283" name="Google Shape;283;p46"/>
          <p:cNvSpPr txBox="1"/>
          <p:nvPr/>
        </p:nvSpPr>
        <p:spPr>
          <a:xfrm>
            <a:off x="2038718" y="3032551"/>
            <a:ext cx="5105100" cy="346200"/>
          </a:xfrm>
          <a:prstGeom prst="rect">
            <a:avLst/>
          </a:prstGeom>
          <a:noFill/>
          <a:ln>
            <a:noFill/>
          </a:ln>
        </p:spPr>
        <p:txBody>
          <a:bodyPr spcFirstLastPara="1" wrap="square" lIns="68575" tIns="34275" rIns="68575" bIns="34275" anchor="t" anchorCtr="0">
            <a:spAutoFit/>
          </a:bodyPr>
          <a:lstStyle/>
          <a:p>
            <a:pPr marL="0" marR="0" lvl="0" indent="0" algn="ctr" rtl="0">
              <a:lnSpc>
                <a:spcPct val="100000"/>
              </a:lnSpc>
              <a:spcBef>
                <a:spcPts val="0"/>
              </a:spcBef>
              <a:spcAft>
                <a:spcPts val="0"/>
              </a:spcAft>
              <a:buClr>
                <a:schemeClr val="accent1"/>
              </a:buClr>
              <a:buSzPts val="1800"/>
              <a:buFont typeface="Calibri"/>
              <a:buNone/>
            </a:pPr>
            <a:r>
              <a:rPr lang="en" sz="1800">
                <a:solidFill>
                  <a:schemeClr val="accent1"/>
                </a:solidFill>
                <a:latin typeface="Calibri"/>
                <a:ea typeface="Calibri"/>
                <a:cs typeface="Calibri"/>
                <a:sym typeface="Calibri"/>
              </a:rPr>
              <a:t>twitter.com/ORDeptEd | fb.com/ORDeptEd</a:t>
            </a:r>
            <a:endParaRPr sz="1800">
              <a:solidFill>
                <a:schemeClr val="accent1"/>
              </a:solidFill>
              <a:latin typeface="Calibri"/>
              <a:ea typeface="Calibri"/>
              <a:cs typeface="Calibri"/>
              <a:sym typeface="Calibri"/>
            </a:endParaRPr>
          </a:p>
        </p:txBody>
      </p:sp>
      <p:sp>
        <p:nvSpPr>
          <p:cNvPr id="284" name="Google Shape;284;p46"/>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285" name="Google Shape;285;p46"/>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showMasterSp="0" matchingName="Orange_1-Title Slide">
  <p:cSld name="Orange_1-Title Slide">
    <p:bg>
      <p:bgPr>
        <a:solidFill>
          <a:schemeClr val="accent3"/>
        </a:solidFill>
        <a:effectLst/>
      </p:bgPr>
    </p:bg>
    <p:spTree>
      <p:nvGrpSpPr>
        <p:cNvPr id="1" name="Shape 286"/>
        <p:cNvGrpSpPr/>
        <p:nvPr/>
      </p:nvGrpSpPr>
      <p:grpSpPr>
        <a:xfrm>
          <a:off x="0" y="0"/>
          <a:ext cx="0" cy="0"/>
          <a:chOff x="0" y="0"/>
          <a:chExt cx="0" cy="0"/>
        </a:xfrm>
      </p:grpSpPr>
      <p:sp>
        <p:nvSpPr>
          <p:cNvPr id="287" name="Google Shape;287;p47"/>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288" name="Google Shape;288;p47"/>
          <p:cNvSpPr/>
          <p:nvPr/>
        </p:nvSpPr>
        <p:spPr>
          <a:xfrm>
            <a:off x="154641" y="4461062"/>
            <a:ext cx="8831100" cy="524400"/>
          </a:xfrm>
          <a:prstGeom prst="rect">
            <a:avLst/>
          </a:prstGeom>
          <a:solidFill>
            <a:srgbClr val="FCEDE1"/>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289" name="Google Shape;289;p47" descr="Decorative line break"/>
          <p:cNvPicPr preferRelativeResize="0"/>
          <p:nvPr/>
        </p:nvPicPr>
        <p:blipFill rotWithShape="1">
          <a:blip r:embed="rId2">
            <a:alphaModFix/>
          </a:blip>
          <a:srcRect/>
          <a:stretch/>
        </p:blipFill>
        <p:spPr>
          <a:xfrm>
            <a:off x="4089652" y="2604100"/>
            <a:ext cx="964694" cy="18288"/>
          </a:xfrm>
          <a:prstGeom prst="rect">
            <a:avLst/>
          </a:prstGeom>
          <a:noFill/>
          <a:ln>
            <a:noFill/>
          </a:ln>
        </p:spPr>
      </p:pic>
      <p:sp>
        <p:nvSpPr>
          <p:cNvPr id="290" name="Google Shape;290;p47"/>
          <p:cNvSpPr txBox="1">
            <a:spLocks noGrp="1"/>
          </p:cNvSpPr>
          <p:nvPr>
            <p:ph type="ctrTitle"/>
          </p:nvPr>
        </p:nvSpPr>
        <p:spPr>
          <a:xfrm>
            <a:off x="1143000" y="1865026"/>
            <a:ext cx="6858000" cy="767400"/>
          </a:xfrm>
          <a:prstGeom prst="rect">
            <a:avLst/>
          </a:prstGeom>
          <a:noFill/>
          <a:ln>
            <a:noFill/>
          </a:ln>
        </p:spPr>
        <p:txBody>
          <a:bodyPr spcFirstLastPara="1" wrap="square" lIns="68575" tIns="34275" rIns="68575" bIns="34275" anchor="b" anchorCtr="0">
            <a:normAutofit/>
          </a:bodyPr>
          <a:lstStyle>
            <a:lvl1pPr lvl="0" algn="ctr" rtl="0">
              <a:lnSpc>
                <a:spcPct val="90000"/>
              </a:lnSpc>
              <a:spcBef>
                <a:spcPts val="0"/>
              </a:spcBef>
              <a:spcAft>
                <a:spcPts val="0"/>
              </a:spcAft>
              <a:buClr>
                <a:schemeClr val="accent3"/>
              </a:buClr>
              <a:buSzPts val="4100"/>
              <a:buFont typeface="Calibri"/>
              <a:buNone/>
              <a:defRPr sz="4100">
                <a:solidFill>
                  <a:schemeClr val="accent3"/>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291" name="Google Shape;291;p47"/>
          <p:cNvSpPr txBox="1">
            <a:spLocks noGrp="1"/>
          </p:cNvSpPr>
          <p:nvPr>
            <p:ph type="subTitle" idx="1"/>
          </p:nvPr>
        </p:nvSpPr>
        <p:spPr>
          <a:xfrm>
            <a:off x="1143000" y="2701528"/>
            <a:ext cx="6858000" cy="1241700"/>
          </a:xfrm>
          <a:prstGeom prst="rect">
            <a:avLst/>
          </a:prstGeom>
          <a:noFill/>
          <a:ln>
            <a:noFill/>
          </a:ln>
        </p:spPr>
        <p:txBody>
          <a:bodyPr spcFirstLastPara="1" wrap="square" lIns="68575" tIns="34275" rIns="68575" bIns="34275" anchor="t" anchorCtr="0">
            <a:normAutofit/>
          </a:bodyPr>
          <a:lstStyle>
            <a:lvl1pPr lvl="0" algn="ctr" rtl="0">
              <a:lnSpc>
                <a:spcPct val="90000"/>
              </a:lnSpc>
              <a:spcBef>
                <a:spcPts val="800"/>
              </a:spcBef>
              <a:spcAft>
                <a:spcPts val="0"/>
              </a:spcAft>
              <a:buClr>
                <a:schemeClr val="accent3"/>
              </a:buClr>
              <a:buSzPts val="1800"/>
              <a:buNone/>
              <a:defRPr sz="1800">
                <a:solidFill>
                  <a:schemeClr val="accent3"/>
                </a:solidFill>
              </a:defRPr>
            </a:lvl1pPr>
            <a:lvl2pPr lvl="1" algn="ctr" rtl="0">
              <a:lnSpc>
                <a:spcPct val="90000"/>
              </a:lnSpc>
              <a:spcBef>
                <a:spcPts val="400"/>
              </a:spcBef>
              <a:spcAft>
                <a:spcPts val="0"/>
              </a:spcAft>
              <a:buClr>
                <a:schemeClr val="dk1"/>
              </a:buClr>
              <a:buSzPts val="1500"/>
              <a:buNone/>
              <a:defRPr sz="1500"/>
            </a:lvl2pPr>
            <a:lvl3pPr lvl="2" algn="ctr" rtl="0">
              <a:lnSpc>
                <a:spcPct val="90000"/>
              </a:lnSpc>
              <a:spcBef>
                <a:spcPts val="400"/>
              </a:spcBef>
              <a:spcAft>
                <a:spcPts val="0"/>
              </a:spcAft>
              <a:buClr>
                <a:schemeClr val="dk1"/>
              </a:buClr>
              <a:buSzPts val="1400"/>
              <a:buNone/>
              <a:defRPr sz="1400"/>
            </a:lvl3pPr>
            <a:lvl4pPr lvl="3" algn="ctr" rtl="0">
              <a:lnSpc>
                <a:spcPct val="90000"/>
              </a:lnSpc>
              <a:spcBef>
                <a:spcPts val="400"/>
              </a:spcBef>
              <a:spcAft>
                <a:spcPts val="0"/>
              </a:spcAft>
              <a:buClr>
                <a:schemeClr val="dk1"/>
              </a:buClr>
              <a:buSzPts val="1200"/>
              <a:buNone/>
              <a:defRPr sz="1200"/>
            </a:lvl4pPr>
            <a:lvl5pPr lvl="4" algn="ctr" rtl="0">
              <a:lnSpc>
                <a:spcPct val="90000"/>
              </a:lnSpc>
              <a:spcBef>
                <a:spcPts val="400"/>
              </a:spcBef>
              <a:spcAft>
                <a:spcPts val="0"/>
              </a:spcAft>
              <a:buClr>
                <a:schemeClr val="dk1"/>
              </a:buClr>
              <a:buSzPts val="1200"/>
              <a:buNone/>
              <a:defRPr sz="1200"/>
            </a:lvl5pPr>
            <a:lvl6pPr lvl="5" algn="ctr" rtl="0">
              <a:lnSpc>
                <a:spcPct val="90000"/>
              </a:lnSpc>
              <a:spcBef>
                <a:spcPts val="400"/>
              </a:spcBef>
              <a:spcAft>
                <a:spcPts val="0"/>
              </a:spcAft>
              <a:buClr>
                <a:schemeClr val="dk1"/>
              </a:buClr>
              <a:buSzPts val="1200"/>
              <a:buNone/>
              <a:defRPr sz="1200"/>
            </a:lvl6pPr>
            <a:lvl7pPr lvl="6" algn="ctr" rtl="0">
              <a:lnSpc>
                <a:spcPct val="90000"/>
              </a:lnSpc>
              <a:spcBef>
                <a:spcPts val="400"/>
              </a:spcBef>
              <a:spcAft>
                <a:spcPts val="0"/>
              </a:spcAft>
              <a:buClr>
                <a:schemeClr val="dk1"/>
              </a:buClr>
              <a:buSzPts val="1200"/>
              <a:buNone/>
              <a:defRPr sz="1200"/>
            </a:lvl7pPr>
            <a:lvl8pPr lvl="7" algn="ctr" rtl="0">
              <a:lnSpc>
                <a:spcPct val="90000"/>
              </a:lnSpc>
              <a:spcBef>
                <a:spcPts val="400"/>
              </a:spcBef>
              <a:spcAft>
                <a:spcPts val="0"/>
              </a:spcAft>
              <a:buClr>
                <a:schemeClr val="dk1"/>
              </a:buClr>
              <a:buSzPts val="1200"/>
              <a:buNone/>
              <a:defRPr sz="1200"/>
            </a:lvl8pPr>
            <a:lvl9pPr lvl="8" algn="ctr" rtl="0">
              <a:lnSpc>
                <a:spcPct val="90000"/>
              </a:lnSpc>
              <a:spcBef>
                <a:spcPts val="400"/>
              </a:spcBef>
              <a:spcAft>
                <a:spcPts val="0"/>
              </a:spcAft>
              <a:buClr>
                <a:schemeClr val="dk1"/>
              </a:buClr>
              <a:buSzPts val="1200"/>
              <a:buNone/>
              <a:defRPr sz="1200"/>
            </a:lvl9pPr>
          </a:lstStyle>
          <a:p>
            <a:endParaRPr/>
          </a:p>
        </p:txBody>
      </p:sp>
      <p:pic>
        <p:nvPicPr>
          <p:cNvPr id="292" name="Google Shape;292;p47" descr="Oregon Department of Education Logo"/>
          <p:cNvPicPr preferRelativeResize="0"/>
          <p:nvPr/>
        </p:nvPicPr>
        <p:blipFill rotWithShape="1">
          <a:blip r:embed="rId3">
            <a:alphaModFix/>
          </a:blip>
          <a:srcRect/>
          <a:stretch/>
        </p:blipFill>
        <p:spPr>
          <a:xfrm>
            <a:off x="3775327" y="160537"/>
            <a:ext cx="1593344" cy="1625348"/>
          </a:xfrm>
          <a:prstGeom prst="rect">
            <a:avLst/>
          </a:prstGeom>
          <a:noFill/>
          <a:ln>
            <a:noFill/>
          </a:ln>
        </p:spPr>
      </p:pic>
      <p:sp>
        <p:nvSpPr>
          <p:cNvPr id="293" name="Google Shape;293;p47"/>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294" name="Google Shape;294;p47"/>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showMasterSp="0" matchingName="Orange_2-Section Header">
  <p:cSld name="Orange_2-Section Header">
    <p:bg>
      <p:bgPr>
        <a:solidFill>
          <a:schemeClr val="accent3"/>
        </a:solidFill>
        <a:effectLst/>
      </p:bgPr>
    </p:bg>
    <p:spTree>
      <p:nvGrpSpPr>
        <p:cNvPr id="1" name="Shape 295"/>
        <p:cNvGrpSpPr/>
        <p:nvPr/>
      </p:nvGrpSpPr>
      <p:grpSpPr>
        <a:xfrm>
          <a:off x="0" y="0"/>
          <a:ext cx="0" cy="0"/>
          <a:chOff x="0" y="0"/>
          <a:chExt cx="0" cy="0"/>
        </a:xfrm>
      </p:grpSpPr>
      <p:sp>
        <p:nvSpPr>
          <p:cNvPr id="296" name="Google Shape;296;p48"/>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297" name="Google Shape;297;p48"/>
          <p:cNvSpPr/>
          <p:nvPr/>
        </p:nvSpPr>
        <p:spPr>
          <a:xfrm>
            <a:off x="154640" y="1866568"/>
            <a:ext cx="8831100" cy="1425300"/>
          </a:xfrm>
          <a:prstGeom prst="rect">
            <a:avLst/>
          </a:prstGeom>
          <a:solidFill>
            <a:srgbClr val="FCEDE1"/>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200">
              <a:solidFill>
                <a:schemeClr val="lt1"/>
              </a:solidFill>
              <a:latin typeface="Calibri"/>
              <a:ea typeface="Calibri"/>
              <a:cs typeface="Calibri"/>
              <a:sym typeface="Calibri"/>
            </a:endParaRPr>
          </a:p>
        </p:txBody>
      </p:sp>
      <p:sp>
        <p:nvSpPr>
          <p:cNvPr id="298" name="Google Shape;298;p48"/>
          <p:cNvSpPr txBox="1">
            <a:spLocks noGrp="1"/>
          </p:cNvSpPr>
          <p:nvPr>
            <p:ph type="ctrTitle"/>
          </p:nvPr>
        </p:nvSpPr>
        <p:spPr>
          <a:xfrm>
            <a:off x="537883" y="1866568"/>
            <a:ext cx="8088300" cy="1425300"/>
          </a:xfrm>
          <a:prstGeom prst="rect">
            <a:avLst/>
          </a:prstGeom>
          <a:noFill/>
          <a:ln>
            <a:noFill/>
          </a:ln>
        </p:spPr>
        <p:txBody>
          <a:bodyPr spcFirstLastPara="1" wrap="square" lIns="68575" tIns="34275" rIns="68575" bIns="34275" anchor="ctr" anchorCtr="0">
            <a:noAutofit/>
          </a:bodyPr>
          <a:lstStyle>
            <a:lvl1pPr lvl="0" algn="ctr" rtl="0">
              <a:lnSpc>
                <a:spcPct val="90000"/>
              </a:lnSpc>
              <a:spcBef>
                <a:spcPts val="0"/>
              </a:spcBef>
              <a:spcAft>
                <a:spcPts val="0"/>
              </a:spcAft>
              <a:buClr>
                <a:schemeClr val="accent3"/>
              </a:buClr>
              <a:buSzPts val="5100"/>
              <a:buFont typeface="Calibri"/>
              <a:buNone/>
              <a:defRPr sz="5100">
                <a:solidFill>
                  <a:schemeClr val="accent3"/>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pic>
        <p:nvPicPr>
          <p:cNvPr id="299" name="Google Shape;299;p48" descr="Oregon Department of Education Logo"/>
          <p:cNvPicPr preferRelativeResize="0"/>
          <p:nvPr/>
        </p:nvPicPr>
        <p:blipFill rotWithShape="1">
          <a:blip r:embed="rId2">
            <a:alphaModFix/>
          </a:blip>
          <a:srcRect/>
          <a:stretch/>
        </p:blipFill>
        <p:spPr>
          <a:xfrm>
            <a:off x="3775327" y="160537"/>
            <a:ext cx="1593344" cy="1625348"/>
          </a:xfrm>
          <a:prstGeom prst="rect">
            <a:avLst/>
          </a:prstGeom>
          <a:noFill/>
          <a:ln>
            <a:noFill/>
          </a:ln>
        </p:spPr>
      </p:pic>
      <p:sp>
        <p:nvSpPr>
          <p:cNvPr id="300" name="Google Shape;300;p48"/>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301" name="Google Shape;301;p48"/>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showMasterSp="0" matchingName="Orange_3-Title Bar and Content">
  <p:cSld name="Orange_3-Title Bar and Content">
    <p:bg>
      <p:bgPr>
        <a:solidFill>
          <a:schemeClr val="accent3"/>
        </a:solidFill>
        <a:effectLst/>
      </p:bgPr>
    </p:bg>
    <p:spTree>
      <p:nvGrpSpPr>
        <p:cNvPr id="1" name="Shape 302"/>
        <p:cNvGrpSpPr/>
        <p:nvPr/>
      </p:nvGrpSpPr>
      <p:grpSpPr>
        <a:xfrm>
          <a:off x="0" y="0"/>
          <a:ext cx="0" cy="0"/>
          <a:chOff x="0" y="0"/>
          <a:chExt cx="0" cy="0"/>
        </a:xfrm>
      </p:grpSpPr>
      <p:sp>
        <p:nvSpPr>
          <p:cNvPr id="303" name="Google Shape;303;p49"/>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304" name="Google Shape;304;p49"/>
          <p:cNvSpPr/>
          <p:nvPr/>
        </p:nvSpPr>
        <p:spPr>
          <a:xfrm>
            <a:off x="154641" y="161365"/>
            <a:ext cx="8831100" cy="1048200"/>
          </a:xfrm>
          <a:prstGeom prst="rect">
            <a:avLst/>
          </a:prstGeom>
          <a:solidFill>
            <a:srgbClr val="FCEDE1"/>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305" name="Google Shape;305;p49"/>
          <p:cNvSpPr txBox="1">
            <a:spLocks noGrp="1"/>
          </p:cNvSpPr>
          <p:nvPr>
            <p:ph type="body" idx="1"/>
          </p:nvPr>
        </p:nvSpPr>
        <p:spPr>
          <a:xfrm>
            <a:off x="537882" y="1369219"/>
            <a:ext cx="8088300" cy="30819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306" name="Google Shape;306;p49"/>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3"/>
              </a:buClr>
              <a:buSzPts val="3300"/>
              <a:buFont typeface="Calibri"/>
              <a:buNone/>
              <a:defRPr>
                <a:solidFill>
                  <a:schemeClr val="accent3"/>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307" name="Google Shape;307;p49"/>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308" name="Google Shape;308;p49"/>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showMasterSp="0" matchingName="Orange_4-Content with Caption">
  <p:cSld name="Orange_4-Content with Caption">
    <p:bg>
      <p:bgPr>
        <a:solidFill>
          <a:schemeClr val="accent3"/>
        </a:solidFill>
        <a:effectLst/>
      </p:bgPr>
    </p:bg>
    <p:spTree>
      <p:nvGrpSpPr>
        <p:cNvPr id="1" name="Shape 309"/>
        <p:cNvGrpSpPr/>
        <p:nvPr/>
      </p:nvGrpSpPr>
      <p:grpSpPr>
        <a:xfrm>
          <a:off x="0" y="0"/>
          <a:ext cx="0" cy="0"/>
          <a:chOff x="0" y="0"/>
          <a:chExt cx="0" cy="0"/>
        </a:xfrm>
      </p:grpSpPr>
      <p:sp>
        <p:nvSpPr>
          <p:cNvPr id="310" name="Google Shape;310;p50"/>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311" name="Google Shape;311;p50"/>
          <p:cNvSpPr/>
          <p:nvPr/>
        </p:nvSpPr>
        <p:spPr>
          <a:xfrm>
            <a:off x="154642" y="161365"/>
            <a:ext cx="3547800" cy="4824300"/>
          </a:xfrm>
          <a:prstGeom prst="rect">
            <a:avLst/>
          </a:prstGeom>
          <a:solidFill>
            <a:srgbClr val="FCEDE1"/>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312" name="Google Shape;312;p50"/>
          <p:cNvSpPr txBox="1">
            <a:spLocks noGrp="1"/>
          </p:cNvSpPr>
          <p:nvPr>
            <p:ph type="title"/>
          </p:nvPr>
        </p:nvSpPr>
        <p:spPr>
          <a:xfrm>
            <a:off x="537883" y="584734"/>
            <a:ext cx="2949000" cy="1900500"/>
          </a:xfrm>
          <a:prstGeom prst="rect">
            <a:avLst/>
          </a:prstGeom>
          <a:noFill/>
          <a:ln>
            <a:noFill/>
          </a:ln>
        </p:spPr>
        <p:txBody>
          <a:bodyPr spcFirstLastPara="1" wrap="square" lIns="68575" tIns="34275" rIns="68575" bIns="34275" anchor="t" anchorCtr="0">
            <a:normAutofit/>
          </a:bodyPr>
          <a:lstStyle>
            <a:lvl1pPr lvl="0" algn="l" rtl="0">
              <a:lnSpc>
                <a:spcPct val="90000"/>
              </a:lnSpc>
              <a:spcBef>
                <a:spcPts val="0"/>
              </a:spcBef>
              <a:spcAft>
                <a:spcPts val="0"/>
              </a:spcAft>
              <a:buClr>
                <a:schemeClr val="accent3"/>
              </a:buClr>
              <a:buSzPts val="3300"/>
              <a:buFont typeface="Calibri"/>
              <a:buNone/>
              <a:defRPr sz="3300">
                <a:solidFill>
                  <a:schemeClr val="accent3"/>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313" name="Google Shape;313;p50"/>
          <p:cNvSpPr txBox="1">
            <a:spLocks noGrp="1"/>
          </p:cNvSpPr>
          <p:nvPr>
            <p:ph type="body" idx="1"/>
          </p:nvPr>
        </p:nvSpPr>
        <p:spPr>
          <a:xfrm>
            <a:off x="3887391" y="584735"/>
            <a:ext cx="4629300" cy="3811200"/>
          </a:xfrm>
          <a:prstGeom prst="rect">
            <a:avLst/>
          </a:prstGeom>
          <a:noFill/>
          <a:ln>
            <a:noFill/>
          </a:ln>
        </p:spPr>
        <p:txBody>
          <a:bodyPr spcFirstLastPara="1" wrap="square" lIns="68575" tIns="34275" rIns="68575" bIns="34275" anchor="t" anchorCtr="0">
            <a:normAutofit/>
          </a:bodyPr>
          <a:lstStyle>
            <a:lvl1pPr marL="457200" lvl="0" indent="-342900" algn="l" rtl="0">
              <a:lnSpc>
                <a:spcPct val="90000"/>
              </a:lnSpc>
              <a:spcBef>
                <a:spcPts val="800"/>
              </a:spcBef>
              <a:spcAft>
                <a:spcPts val="0"/>
              </a:spcAft>
              <a:buClr>
                <a:schemeClr val="dk1"/>
              </a:buClr>
              <a:buSzPts val="1800"/>
              <a:buChar char="•"/>
              <a:defRPr sz="1800"/>
            </a:lvl1pPr>
            <a:lvl2pPr marL="914400" lvl="1" indent="-342900" algn="l" rtl="0">
              <a:lnSpc>
                <a:spcPct val="90000"/>
              </a:lnSpc>
              <a:spcBef>
                <a:spcPts val="400"/>
              </a:spcBef>
              <a:spcAft>
                <a:spcPts val="0"/>
              </a:spcAft>
              <a:buClr>
                <a:schemeClr val="dk1"/>
              </a:buClr>
              <a:buSzPts val="1800"/>
              <a:buChar char="•"/>
              <a:defRPr sz="1800"/>
            </a:lvl2pPr>
            <a:lvl3pPr marL="1371600" lvl="2" indent="-342900" algn="l" rtl="0">
              <a:lnSpc>
                <a:spcPct val="90000"/>
              </a:lnSpc>
              <a:spcBef>
                <a:spcPts val="400"/>
              </a:spcBef>
              <a:spcAft>
                <a:spcPts val="0"/>
              </a:spcAft>
              <a:buClr>
                <a:schemeClr val="dk1"/>
              </a:buClr>
              <a:buSzPts val="1800"/>
              <a:buChar char="•"/>
              <a:defRPr sz="1800"/>
            </a:lvl3pPr>
            <a:lvl4pPr marL="1828800" lvl="3" indent="-342900" algn="l" rtl="0">
              <a:lnSpc>
                <a:spcPct val="90000"/>
              </a:lnSpc>
              <a:spcBef>
                <a:spcPts val="400"/>
              </a:spcBef>
              <a:spcAft>
                <a:spcPts val="0"/>
              </a:spcAft>
              <a:buClr>
                <a:schemeClr val="dk1"/>
              </a:buClr>
              <a:buSzPts val="1800"/>
              <a:buChar char="•"/>
              <a:defRPr sz="1800"/>
            </a:lvl4pPr>
            <a:lvl5pPr marL="2286000" lvl="4" indent="-342900" algn="l" rtl="0">
              <a:lnSpc>
                <a:spcPct val="90000"/>
              </a:lnSpc>
              <a:spcBef>
                <a:spcPts val="400"/>
              </a:spcBef>
              <a:spcAft>
                <a:spcPts val="0"/>
              </a:spcAft>
              <a:buClr>
                <a:schemeClr val="dk1"/>
              </a:buClr>
              <a:buSzPts val="1800"/>
              <a:buChar char="•"/>
              <a:defRPr sz="1800"/>
            </a:lvl5pPr>
            <a:lvl6pPr marL="2743200" lvl="5" indent="-323850" algn="l" rtl="0">
              <a:lnSpc>
                <a:spcPct val="90000"/>
              </a:lnSpc>
              <a:spcBef>
                <a:spcPts val="400"/>
              </a:spcBef>
              <a:spcAft>
                <a:spcPts val="0"/>
              </a:spcAft>
              <a:buClr>
                <a:schemeClr val="dk1"/>
              </a:buClr>
              <a:buSzPts val="1500"/>
              <a:buChar char="•"/>
              <a:defRPr sz="1500"/>
            </a:lvl6pPr>
            <a:lvl7pPr marL="3200400" lvl="6" indent="-323850" algn="l" rtl="0">
              <a:lnSpc>
                <a:spcPct val="90000"/>
              </a:lnSpc>
              <a:spcBef>
                <a:spcPts val="400"/>
              </a:spcBef>
              <a:spcAft>
                <a:spcPts val="0"/>
              </a:spcAft>
              <a:buClr>
                <a:schemeClr val="dk1"/>
              </a:buClr>
              <a:buSzPts val="1500"/>
              <a:buChar char="•"/>
              <a:defRPr sz="1500"/>
            </a:lvl7pPr>
            <a:lvl8pPr marL="3657600" lvl="7" indent="-323850" algn="l" rtl="0">
              <a:lnSpc>
                <a:spcPct val="90000"/>
              </a:lnSpc>
              <a:spcBef>
                <a:spcPts val="400"/>
              </a:spcBef>
              <a:spcAft>
                <a:spcPts val="0"/>
              </a:spcAft>
              <a:buClr>
                <a:schemeClr val="dk1"/>
              </a:buClr>
              <a:buSzPts val="1500"/>
              <a:buChar char="•"/>
              <a:defRPr sz="1500"/>
            </a:lvl8pPr>
            <a:lvl9pPr marL="4114800" lvl="8" indent="-323850" algn="l" rtl="0">
              <a:lnSpc>
                <a:spcPct val="90000"/>
              </a:lnSpc>
              <a:spcBef>
                <a:spcPts val="400"/>
              </a:spcBef>
              <a:spcAft>
                <a:spcPts val="0"/>
              </a:spcAft>
              <a:buClr>
                <a:schemeClr val="dk1"/>
              </a:buClr>
              <a:buSzPts val="1500"/>
              <a:buChar char="•"/>
              <a:defRPr sz="1500"/>
            </a:lvl9pPr>
          </a:lstStyle>
          <a:p>
            <a:endParaRPr/>
          </a:p>
        </p:txBody>
      </p:sp>
      <p:sp>
        <p:nvSpPr>
          <p:cNvPr id="314" name="Google Shape;314;p50"/>
          <p:cNvSpPr>
            <a:spLocks noGrp="1"/>
          </p:cNvSpPr>
          <p:nvPr>
            <p:ph type="pic" idx="2"/>
          </p:nvPr>
        </p:nvSpPr>
        <p:spPr>
          <a:xfrm>
            <a:off x="537883" y="2655094"/>
            <a:ext cx="2949000" cy="1740600"/>
          </a:xfrm>
          <a:prstGeom prst="rect">
            <a:avLst/>
          </a:prstGeom>
          <a:noFill/>
          <a:ln>
            <a:noFill/>
          </a:ln>
        </p:spPr>
      </p:sp>
      <p:sp>
        <p:nvSpPr>
          <p:cNvPr id="315" name="Google Shape;315;p50"/>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316" name="Google Shape;316;p50"/>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matchingName="Orange_5-Title and Content">
  <p:cSld name="Orange_5-Title and Content">
    <p:bg>
      <p:bgPr>
        <a:solidFill>
          <a:schemeClr val="accent3"/>
        </a:solidFill>
        <a:effectLst/>
      </p:bgPr>
    </p:bg>
    <p:spTree>
      <p:nvGrpSpPr>
        <p:cNvPr id="1" name="Shape 317"/>
        <p:cNvGrpSpPr/>
        <p:nvPr/>
      </p:nvGrpSpPr>
      <p:grpSpPr>
        <a:xfrm>
          <a:off x="0" y="0"/>
          <a:ext cx="0" cy="0"/>
          <a:chOff x="0" y="0"/>
          <a:chExt cx="0" cy="0"/>
        </a:xfrm>
      </p:grpSpPr>
      <p:sp>
        <p:nvSpPr>
          <p:cNvPr id="318" name="Google Shape;318;p51"/>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3"/>
              </a:buClr>
              <a:buSzPts val="3300"/>
              <a:buFont typeface="Calibri"/>
              <a:buNone/>
              <a:defRPr>
                <a:solidFill>
                  <a:schemeClr val="accent3"/>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319" name="Google Shape;319;p51"/>
          <p:cNvSpPr txBox="1">
            <a:spLocks noGrp="1"/>
          </p:cNvSpPr>
          <p:nvPr>
            <p:ph type="body" idx="1"/>
          </p:nvPr>
        </p:nvSpPr>
        <p:spPr>
          <a:xfrm>
            <a:off x="537882" y="1369219"/>
            <a:ext cx="8088300" cy="30819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320" name="Google Shape;320;p51"/>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321" name="Google Shape;321;p51"/>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5"/>
        <p:cNvGrpSpPr/>
        <p:nvPr/>
      </p:nvGrpSpPr>
      <p:grpSpPr>
        <a:xfrm>
          <a:off x="0" y="0"/>
          <a:ext cx="0" cy="0"/>
          <a:chOff x="0" y="0"/>
          <a:chExt cx="0" cy="0"/>
        </a:xfrm>
      </p:grpSpPr>
      <p:sp>
        <p:nvSpPr>
          <p:cNvPr id="26" name="Google Shape;26;p6"/>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7" name="Google Shape;27;p6"/>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matchingName="Orange_6-Two Content">
  <p:cSld name="Orange_6-Two Content">
    <p:bg>
      <p:bgPr>
        <a:solidFill>
          <a:schemeClr val="accent3"/>
        </a:solidFill>
        <a:effectLst/>
      </p:bgPr>
    </p:bg>
    <p:spTree>
      <p:nvGrpSpPr>
        <p:cNvPr id="1" name="Shape 322"/>
        <p:cNvGrpSpPr/>
        <p:nvPr/>
      </p:nvGrpSpPr>
      <p:grpSpPr>
        <a:xfrm>
          <a:off x="0" y="0"/>
          <a:ext cx="0" cy="0"/>
          <a:chOff x="0" y="0"/>
          <a:chExt cx="0" cy="0"/>
        </a:xfrm>
      </p:grpSpPr>
      <p:sp>
        <p:nvSpPr>
          <p:cNvPr id="323" name="Google Shape;323;p52"/>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3"/>
              </a:buClr>
              <a:buSzPts val="3300"/>
              <a:buFont typeface="Calibri"/>
              <a:buNone/>
              <a:defRPr>
                <a:solidFill>
                  <a:schemeClr val="accent3"/>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324" name="Google Shape;324;p52"/>
          <p:cNvSpPr txBox="1">
            <a:spLocks noGrp="1"/>
          </p:cNvSpPr>
          <p:nvPr>
            <p:ph type="body" idx="1"/>
          </p:nvPr>
        </p:nvSpPr>
        <p:spPr>
          <a:xfrm>
            <a:off x="537882" y="1369219"/>
            <a:ext cx="3976800" cy="30795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325" name="Google Shape;325;p52"/>
          <p:cNvSpPr txBox="1">
            <a:spLocks noGrp="1"/>
          </p:cNvSpPr>
          <p:nvPr>
            <p:ph type="body" idx="2"/>
          </p:nvPr>
        </p:nvSpPr>
        <p:spPr>
          <a:xfrm>
            <a:off x="4629150" y="1369219"/>
            <a:ext cx="3997200" cy="30795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326" name="Google Shape;326;p52"/>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327" name="Google Shape;327;p52"/>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matchingName="Orange_7-Comparison">
  <p:cSld name="Orange_7-Comparison">
    <p:bg>
      <p:bgPr>
        <a:solidFill>
          <a:schemeClr val="accent3"/>
        </a:solidFill>
        <a:effectLst/>
      </p:bgPr>
    </p:bg>
    <p:spTree>
      <p:nvGrpSpPr>
        <p:cNvPr id="1" name="Shape 328"/>
        <p:cNvGrpSpPr/>
        <p:nvPr/>
      </p:nvGrpSpPr>
      <p:grpSpPr>
        <a:xfrm>
          <a:off x="0" y="0"/>
          <a:ext cx="0" cy="0"/>
          <a:chOff x="0" y="0"/>
          <a:chExt cx="0" cy="0"/>
        </a:xfrm>
      </p:grpSpPr>
      <p:sp>
        <p:nvSpPr>
          <p:cNvPr id="329" name="Google Shape;329;p53"/>
          <p:cNvSpPr txBox="1">
            <a:spLocks noGrp="1"/>
          </p:cNvSpPr>
          <p:nvPr>
            <p:ph type="body" idx="1"/>
          </p:nvPr>
        </p:nvSpPr>
        <p:spPr>
          <a:xfrm>
            <a:off x="537882" y="1260872"/>
            <a:ext cx="3960300" cy="618000"/>
          </a:xfrm>
          <a:prstGeom prst="rect">
            <a:avLst/>
          </a:prstGeom>
          <a:noFill/>
          <a:ln>
            <a:noFill/>
          </a:ln>
        </p:spPr>
        <p:txBody>
          <a:bodyPr spcFirstLastPara="1" wrap="square" lIns="68575" tIns="34275" rIns="68575" bIns="34275" anchor="t" anchorCtr="0">
            <a:normAutofit/>
          </a:bodyPr>
          <a:lstStyle>
            <a:lvl1pPr marL="457200" lvl="0" indent="-228600" algn="l" rtl="0">
              <a:lnSpc>
                <a:spcPct val="90000"/>
              </a:lnSpc>
              <a:spcBef>
                <a:spcPts val="800"/>
              </a:spcBef>
              <a:spcAft>
                <a:spcPts val="0"/>
              </a:spcAft>
              <a:buClr>
                <a:schemeClr val="accent3"/>
              </a:buClr>
              <a:buSzPts val="2400"/>
              <a:buNone/>
              <a:defRPr sz="2400" b="0">
                <a:solidFill>
                  <a:schemeClr val="accent3"/>
                </a:solidFill>
              </a:defRPr>
            </a:lvl1pPr>
            <a:lvl2pPr marL="914400" lvl="1" indent="-228600" algn="l" rtl="0">
              <a:lnSpc>
                <a:spcPct val="90000"/>
              </a:lnSpc>
              <a:spcBef>
                <a:spcPts val="400"/>
              </a:spcBef>
              <a:spcAft>
                <a:spcPts val="0"/>
              </a:spcAft>
              <a:buClr>
                <a:schemeClr val="dk1"/>
              </a:buClr>
              <a:buSzPts val="1500"/>
              <a:buNone/>
              <a:defRPr sz="1500" b="1"/>
            </a:lvl2pPr>
            <a:lvl3pPr marL="1371600" lvl="2" indent="-228600" algn="l" rtl="0">
              <a:lnSpc>
                <a:spcPct val="90000"/>
              </a:lnSpc>
              <a:spcBef>
                <a:spcPts val="400"/>
              </a:spcBef>
              <a:spcAft>
                <a:spcPts val="0"/>
              </a:spcAft>
              <a:buClr>
                <a:schemeClr val="dk1"/>
              </a:buClr>
              <a:buSzPts val="1400"/>
              <a:buNone/>
              <a:defRPr sz="1400" b="1"/>
            </a:lvl3pPr>
            <a:lvl4pPr marL="1828800" lvl="3" indent="-228600" algn="l" rtl="0">
              <a:lnSpc>
                <a:spcPct val="90000"/>
              </a:lnSpc>
              <a:spcBef>
                <a:spcPts val="400"/>
              </a:spcBef>
              <a:spcAft>
                <a:spcPts val="0"/>
              </a:spcAft>
              <a:buClr>
                <a:schemeClr val="dk1"/>
              </a:buClr>
              <a:buSzPts val="1200"/>
              <a:buNone/>
              <a:defRPr sz="1200" b="1"/>
            </a:lvl4pPr>
            <a:lvl5pPr marL="2286000" lvl="4" indent="-228600" algn="l" rtl="0">
              <a:lnSpc>
                <a:spcPct val="90000"/>
              </a:lnSpc>
              <a:spcBef>
                <a:spcPts val="400"/>
              </a:spcBef>
              <a:spcAft>
                <a:spcPts val="0"/>
              </a:spcAft>
              <a:buClr>
                <a:schemeClr val="dk1"/>
              </a:buClr>
              <a:buSzPts val="1200"/>
              <a:buNone/>
              <a:defRPr sz="1200" b="1"/>
            </a:lvl5pPr>
            <a:lvl6pPr marL="2743200" lvl="5" indent="-228600" algn="l" rtl="0">
              <a:lnSpc>
                <a:spcPct val="90000"/>
              </a:lnSpc>
              <a:spcBef>
                <a:spcPts val="400"/>
              </a:spcBef>
              <a:spcAft>
                <a:spcPts val="0"/>
              </a:spcAft>
              <a:buClr>
                <a:schemeClr val="dk1"/>
              </a:buClr>
              <a:buSzPts val="1200"/>
              <a:buNone/>
              <a:defRPr sz="1200" b="1"/>
            </a:lvl6pPr>
            <a:lvl7pPr marL="3200400" lvl="6" indent="-228600" algn="l" rtl="0">
              <a:lnSpc>
                <a:spcPct val="90000"/>
              </a:lnSpc>
              <a:spcBef>
                <a:spcPts val="400"/>
              </a:spcBef>
              <a:spcAft>
                <a:spcPts val="0"/>
              </a:spcAft>
              <a:buClr>
                <a:schemeClr val="dk1"/>
              </a:buClr>
              <a:buSzPts val="1200"/>
              <a:buNone/>
              <a:defRPr sz="1200" b="1"/>
            </a:lvl7pPr>
            <a:lvl8pPr marL="3657600" lvl="7" indent="-228600" algn="l" rtl="0">
              <a:lnSpc>
                <a:spcPct val="90000"/>
              </a:lnSpc>
              <a:spcBef>
                <a:spcPts val="400"/>
              </a:spcBef>
              <a:spcAft>
                <a:spcPts val="0"/>
              </a:spcAft>
              <a:buClr>
                <a:schemeClr val="dk1"/>
              </a:buClr>
              <a:buSzPts val="1200"/>
              <a:buNone/>
              <a:defRPr sz="1200" b="1"/>
            </a:lvl8pPr>
            <a:lvl9pPr marL="4114800" lvl="8" indent="-228600" algn="l" rtl="0">
              <a:lnSpc>
                <a:spcPct val="90000"/>
              </a:lnSpc>
              <a:spcBef>
                <a:spcPts val="400"/>
              </a:spcBef>
              <a:spcAft>
                <a:spcPts val="0"/>
              </a:spcAft>
              <a:buClr>
                <a:schemeClr val="dk1"/>
              </a:buClr>
              <a:buSzPts val="1200"/>
              <a:buNone/>
              <a:defRPr sz="1200" b="1"/>
            </a:lvl9pPr>
          </a:lstStyle>
          <a:p>
            <a:endParaRPr/>
          </a:p>
        </p:txBody>
      </p:sp>
      <p:sp>
        <p:nvSpPr>
          <p:cNvPr id="330" name="Google Shape;330;p53"/>
          <p:cNvSpPr txBox="1">
            <a:spLocks noGrp="1"/>
          </p:cNvSpPr>
          <p:nvPr>
            <p:ph type="body" idx="2"/>
          </p:nvPr>
        </p:nvSpPr>
        <p:spPr>
          <a:xfrm>
            <a:off x="537882" y="1878806"/>
            <a:ext cx="3960300" cy="25758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331" name="Google Shape;331;p53"/>
          <p:cNvSpPr txBox="1">
            <a:spLocks noGrp="1"/>
          </p:cNvSpPr>
          <p:nvPr>
            <p:ph type="body" idx="3"/>
          </p:nvPr>
        </p:nvSpPr>
        <p:spPr>
          <a:xfrm>
            <a:off x="4629150" y="1260872"/>
            <a:ext cx="3997200" cy="618000"/>
          </a:xfrm>
          <a:prstGeom prst="rect">
            <a:avLst/>
          </a:prstGeom>
          <a:noFill/>
          <a:ln>
            <a:noFill/>
          </a:ln>
        </p:spPr>
        <p:txBody>
          <a:bodyPr spcFirstLastPara="1" wrap="square" lIns="68575" tIns="34275" rIns="68575" bIns="34275" anchor="t" anchorCtr="0">
            <a:normAutofit/>
          </a:bodyPr>
          <a:lstStyle>
            <a:lvl1pPr marL="457200" lvl="0" indent="-228600" algn="l" rtl="0">
              <a:lnSpc>
                <a:spcPct val="90000"/>
              </a:lnSpc>
              <a:spcBef>
                <a:spcPts val="800"/>
              </a:spcBef>
              <a:spcAft>
                <a:spcPts val="0"/>
              </a:spcAft>
              <a:buClr>
                <a:schemeClr val="accent3"/>
              </a:buClr>
              <a:buSzPts val="2400"/>
              <a:buNone/>
              <a:defRPr sz="2400" b="0">
                <a:solidFill>
                  <a:schemeClr val="accent3"/>
                </a:solidFill>
              </a:defRPr>
            </a:lvl1pPr>
            <a:lvl2pPr marL="914400" lvl="1" indent="-228600" algn="l" rtl="0">
              <a:lnSpc>
                <a:spcPct val="90000"/>
              </a:lnSpc>
              <a:spcBef>
                <a:spcPts val="400"/>
              </a:spcBef>
              <a:spcAft>
                <a:spcPts val="0"/>
              </a:spcAft>
              <a:buClr>
                <a:schemeClr val="dk1"/>
              </a:buClr>
              <a:buSzPts val="1500"/>
              <a:buNone/>
              <a:defRPr sz="1500" b="1"/>
            </a:lvl2pPr>
            <a:lvl3pPr marL="1371600" lvl="2" indent="-228600" algn="l" rtl="0">
              <a:lnSpc>
                <a:spcPct val="90000"/>
              </a:lnSpc>
              <a:spcBef>
                <a:spcPts val="400"/>
              </a:spcBef>
              <a:spcAft>
                <a:spcPts val="0"/>
              </a:spcAft>
              <a:buClr>
                <a:schemeClr val="dk1"/>
              </a:buClr>
              <a:buSzPts val="1400"/>
              <a:buNone/>
              <a:defRPr sz="1400" b="1"/>
            </a:lvl3pPr>
            <a:lvl4pPr marL="1828800" lvl="3" indent="-228600" algn="l" rtl="0">
              <a:lnSpc>
                <a:spcPct val="90000"/>
              </a:lnSpc>
              <a:spcBef>
                <a:spcPts val="400"/>
              </a:spcBef>
              <a:spcAft>
                <a:spcPts val="0"/>
              </a:spcAft>
              <a:buClr>
                <a:schemeClr val="dk1"/>
              </a:buClr>
              <a:buSzPts val="1200"/>
              <a:buNone/>
              <a:defRPr sz="1200" b="1"/>
            </a:lvl4pPr>
            <a:lvl5pPr marL="2286000" lvl="4" indent="-228600" algn="l" rtl="0">
              <a:lnSpc>
                <a:spcPct val="90000"/>
              </a:lnSpc>
              <a:spcBef>
                <a:spcPts val="400"/>
              </a:spcBef>
              <a:spcAft>
                <a:spcPts val="0"/>
              </a:spcAft>
              <a:buClr>
                <a:schemeClr val="dk1"/>
              </a:buClr>
              <a:buSzPts val="1200"/>
              <a:buNone/>
              <a:defRPr sz="1200" b="1"/>
            </a:lvl5pPr>
            <a:lvl6pPr marL="2743200" lvl="5" indent="-228600" algn="l" rtl="0">
              <a:lnSpc>
                <a:spcPct val="90000"/>
              </a:lnSpc>
              <a:spcBef>
                <a:spcPts val="400"/>
              </a:spcBef>
              <a:spcAft>
                <a:spcPts val="0"/>
              </a:spcAft>
              <a:buClr>
                <a:schemeClr val="dk1"/>
              </a:buClr>
              <a:buSzPts val="1200"/>
              <a:buNone/>
              <a:defRPr sz="1200" b="1"/>
            </a:lvl6pPr>
            <a:lvl7pPr marL="3200400" lvl="6" indent="-228600" algn="l" rtl="0">
              <a:lnSpc>
                <a:spcPct val="90000"/>
              </a:lnSpc>
              <a:spcBef>
                <a:spcPts val="400"/>
              </a:spcBef>
              <a:spcAft>
                <a:spcPts val="0"/>
              </a:spcAft>
              <a:buClr>
                <a:schemeClr val="dk1"/>
              </a:buClr>
              <a:buSzPts val="1200"/>
              <a:buNone/>
              <a:defRPr sz="1200" b="1"/>
            </a:lvl7pPr>
            <a:lvl8pPr marL="3657600" lvl="7" indent="-228600" algn="l" rtl="0">
              <a:lnSpc>
                <a:spcPct val="90000"/>
              </a:lnSpc>
              <a:spcBef>
                <a:spcPts val="400"/>
              </a:spcBef>
              <a:spcAft>
                <a:spcPts val="0"/>
              </a:spcAft>
              <a:buClr>
                <a:schemeClr val="dk1"/>
              </a:buClr>
              <a:buSzPts val="1200"/>
              <a:buNone/>
              <a:defRPr sz="1200" b="1"/>
            </a:lvl8pPr>
            <a:lvl9pPr marL="4114800" lvl="8" indent="-228600" algn="l" rtl="0">
              <a:lnSpc>
                <a:spcPct val="90000"/>
              </a:lnSpc>
              <a:spcBef>
                <a:spcPts val="400"/>
              </a:spcBef>
              <a:spcAft>
                <a:spcPts val="0"/>
              </a:spcAft>
              <a:buClr>
                <a:schemeClr val="dk1"/>
              </a:buClr>
              <a:buSzPts val="1200"/>
              <a:buNone/>
              <a:defRPr sz="1200" b="1"/>
            </a:lvl9pPr>
          </a:lstStyle>
          <a:p>
            <a:endParaRPr/>
          </a:p>
        </p:txBody>
      </p:sp>
      <p:sp>
        <p:nvSpPr>
          <p:cNvPr id="332" name="Google Shape;332;p53"/>
          <p:cNvSpPr txBox="1">
            <a:spLocks noGrp="1"/>
          </p:cNvSpPr>
          <p:nvPr>
            <p:ph type="body" idx="4"/>
          </p:nvPr>
        </p:nvSpPr>
        <p:spPr>
          <a:xfrm>
            <a:off x="4629150" y="1878806"/>
            <a:ext cx="3997200" cy="25758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333" name="Google Shape;333;p53"/>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3"/>
              </a:buClr>
              <a:buSzPts val="2400"/>
              <a:buFont typeface="Calibri"/>
              <a:buNone/>
              <a:defRPr sz="2400">
                <a:solidFill>
                  <a:schemeClr val="accent3"/>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334" name="Google Shape;334;p53"/>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335" name="Google Shape;335;p53"/>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showMasterSp="0" matchingName="Orange_8-Title Only">
  <p:cSld name="Orange_8-Title Only">
    <p:bg>
      <p:bgPr>
        <a:solidFill>
          <a:schemeClr val="accent3"/>
        </a:solidFill>
        <a:effectLst/>
      </p:bgPr>
    </p:bg>
    <p:spTree>
      <p:nvGrpSpPr>
        <p:cNvPr id="1" name="Shape 336"/>
        <p:cNvGrpSpPr/>
        <p:nvPr/>
      </p:nvGrpSpPr>
      <p:grpSpPr>
        <a:xfrm>
          <a:off x="0" y="0"/>
          <a:ext cx="0" cy="0"/>
          <a:chOff x="0" y="0"/>
          <a:chExt cx="0" cy="0"/>
        </a:xfrm>
      </p:grpSpPr>
      <p:sp>
        <p:nvSpPr>
          <p:cNvPr id="337" name="Google Shape;337;p54"/>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338" name="Google Shape;338;p54"/>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3"/>
              </a:buClr>
              <a:buSzPts val="3300"/>
              <a:buFont typeface="Calibri"/>
              <a:buNone/>
              <a:defRPr>
                <a:solidFill>
                  <a:schemeClr val="accent3"/>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339" name="Google Shape;339;p54"/>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340" name="Google Shape;340;p54"/>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showMasterSp="0" matchingName="Orange_9-Blank">
  <p:cSld name="Orange_9-Blank">
    <p:bg>
      <p:bgPr>
        <a:solidFill>
          <a:schemeClr val="accent3"/>
        </a:solidFill>
        <a:effectLst/>
      </p:bgPr>
    </p:bg>
    <p:spTree>
      <p:nvGrpSpPr>
        <p:cNvPr id="1" name="Shape 341"/>
        <p:cNvGrpSpPr/>
        <p:nvPr/>
      </p:nvGrpSpPr>
      <p:grpSpPr>
        <a:xfrm>
          <a:off x="0" y="0"/>
          <a:ext cx="0" cy="0"/>
          <a:chOff x="0" y="0"/>
          <a:chExt cx="0" cy="0"/>
        </a:xfrm>
      </p:grpSpPr>
      <p:sp>
        <p:nvSpPr>
          <p:cNvPr id="342" name="Google Shape;342;p55"/>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r>
              <a:rPr lang="en" sz="1400">
                <a:solidFill>
                  <a:schemeClr val="lt1"/>
                </a:solidFill>
                <a:latin typeface="Calibri"/>
                <a:ea typeface="Calibri"/>
                <a:cs typeface="Calibri"/>
                <a:sym typeface="Calibri"/>
              </a:rPr>
              <a:t>v</a:t>
            </a:r>
            <a:endParaRPr sz="1100"/>
          </a:p>
        </p:txBody>
      </p:sp>
      <p:sp>
        <p:nvSpPr>
          <p:cNvPr id="343" name="Google Shape;343;p55"/>
          <p:cNvSpPr txBox="1">
            <a:spLocks noGrp="1"/>
          </p:cNvSpPr>
          <p:nvPr>
            <p:ph type="body" idx="1"/>
          </p:nvPr>
        </p:nvSpPr>
        <p:spPr>
          <a:xfrm>
            <a:off x="537882" y="494969"/>
            <a:ext cx="8088300" cy="40491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344" name="Google Shape;344;p55"/>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345" name="Google Shape;345;p55"/>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showMasterSp="0" matchingName="Orange_10-Large Type">
  <p:cSld name="Orange_10-Large Type">
    <p:bg>
      <p:bgPr>
        <a:solidFill>
          <a:schemeClr val="accent3"/>
        </a:solidFill>
        <a:effectLst/>
      </p:bgPr>
    </p:bg>
    <p:spTree>
      <p:nvGrpSpPr>
        <p:cNvPr id="1" name="Shape 346"/>
        <p:cNvGrpSpPr/>
        <p:nvPr/>
      </p:nvGrpSpPr>
      <p:grpSpPr>
        <a:xfrm>
          <a:off x="0" y="0"/>
          <a:ext cx="0" cy="0"/>
          <a:chOff x="0" y="0"/>
          <a:chExt cx="0" cy="0"/>
        </a:xfrm>
      </p:grpSpPr>
      <p:sp>
        <p:nvSpPr>
          <p:cNvPr id="347" name="Google Shape;347;p56"/>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348" name="Google Shape;348;p56" descr="Decorative line break"/>
          <p:cNvPicPr preferRelativeResize="0"/>
          <p:nvPr/>
        </p:nvPicPr>
        <p:blipFill rotWithShape="1">
          <a:blip r:embed="rId2">
            <a:alphaModFix/>
          </a:blip>
          <a:srcRect/>
          <a:stretch/>
        </p:blipFill>
        <p:spPr>
          <a:xfrm>
            <a:off x="4089652" y="2886671"/>
            <a:ext cx="964694" cy="18288"/>
          </a:xfrm>
          <a:prstGeom prst="rect">
            <a:avLst/>
          </a:prstGeom>
          <a:noFill/>
          <a:ln>
            <a:noFill/>
          </a:ln>
        </p:spPr>
      </p:pic>
      <p:sp>
        <p:nvSpPr>
          <p:cNvPr id="349" name="Google Shape;349;p56"/>
          <p:cNvSpPr txBox="1">
            <a:spLocks noGrp="1"/>
          </p:cNvSpPr>
          <p:nvPr>
            <p:ph type="ctrTitle"/>
          </p:nvPr>
        </p:nvSpPr>
        <p:spPr>
          <a:xfrm>
            <a:off x="1143000" y="1124344"/>
            <a:ext cx="6858000" cy="1790700"/>
          </a:xfrm>
          <a:prstGeom prst="rect">
            <a:avLst/>
          </a:prstGeom>
          <a:noFill/>
          <a:ln>
            <a:noFill/>
          </a:ln>
        </p:spPr>
        <p:txBody>
          <a:bodyPr spcFirstLastPara="1" wrap="square" lIns="68575" tIns="34275" rIns="68575" bIns="34275" anchor="b" anchorCtr="0">
            <a:noAutofit/>
          </a:bodyPr>
          <a:lstStyle>
            <a:lvl1pPr lvl="0" algn="ctr" rtl="0">
              <a:lnSpc>
                <a:spcPct val="90000"/>
              </a:lnSpc>
              <a:spcBef>
                <a:spcPts val="0"/>
              </a:spcBef>
              <a:spcAft>
                <a:spcPts val="0"/>
              </a:spcAft>
              <a:buClr>
                <a:schemeClr val="accent3"/>
              </a:buClr>
              <a:buSzPts val="9000"/>
              <a:buFont typeface="Calibri"/>
              <a:buNone/>
              <a:defRPr sz="9000">
                <a:solidFill>
                  <a:schemeClr val="accent3"/>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350" name="Google Shape;350;p56"/>
          <p:cNvSpPr txBox="1">
            <a:spLocks noGrp="1"/>
          </p:cNvSpPr>
          <p:nvPr>
            <p:ph type="subTitle" idx="1"/>
          </p:nvPr>
        </p:nvSpPr>
        <p:spPr>
          <a:xfrm>
            <a:off x="1143000" y="3002388"/>
            <a:ext cx="6858000" cy="660300"/>
          </a:xfrm>
          <a:prstGeom prst="rect">
            <a:avLst/>
          </a:prstGeom>
          <a:noFill/>
          <a:ln>
            <a:noFill/>
          </a:ln>
        </p:spPr>
        <p:txBody>
          <a:bodyPr spcFirstLastPara="1" wrap="square" lIns="68575" tIns="34275" rIns="68575" bIns="34275" anchor="t" anchorCtr="0">
            <a:normAutofit/>
          </a:bodyPr>
          <a:lstStyle>
            <a:lvl1pPr lvl="0" algn="ctr" rtl="0">
              <a:lnSpc>
                <a:spcPct val="90000"/>
              </a:lnSpc>
              <a:spcBef>
                <a:spcPts val="800"/>
              </a:spcBef>
              <a:spcAft>
                <a:spcPts val="0"/>
              </a:spcAft>
              <a:buClr>
                <a:schemeClr val="accent3"/>
              </a:buClr>
              <a:buSzPts val="1800"/>
              <a:buNone/>
              <a:defRPr sz="1800">
                <a:solidFill>
                  <a:schemeClr val="accent3"/>
                </a:solidFill>
              </a:defRPr>
            </a:lvl1pPr>
            <a:lvl2pPr lvl="1" algn="ctr" rtl="0">
              <a:lnSpc>
                <a:spcPct val="90000"/>
              </a:lnSpc>
              <a:spcBef>
                <a:spcPts val="400"/>
              </a:spcBef>
              <a:spcAft>
                <a:spcPts val="0"/>
              </a:spcAft>
              <a:buClr>
                <a:schemeClr val="dk1"/>
              </a:buClr>
              <a:buSzPts val="1500"/>
              <a:buNone/>
              <a:defRPr sz="1500"/>
            </a:lvl2pPr>
            <a:lvl3pPr lvl="2" algn="ctr" rtl="0">
              <a:lnSpc>
                <a:spcPct val="90000"/>
              </a:lnSpc>
              <a:spcBef>
                <a:spcPts val="400"/>
              </a:spcBef>
              <a:spcAft>
                <a:spcPts val="0"/>
              </a:spcAft>
              <a:buClr>
                <a:schemeClr val="dk1"/>
              </a:buClr>
              <a:buSzPts val="1400"/>
              <a:buNone/>
              <a:defRPr sz="1400"/>
            </a:lvl3pPr>
            <a:lvl4pPr lvl="3" algn="ctr" rtl="0">
              <a:lnSpc>
                <a:spcPct val="90000"/>
              </a:lnSpc>
              <a:spcBef>
                <a:spcPts val="400"/>
              </a:spcBef>
              <a:spcAft>
                <a:spcPts val="0"/>
              </a:spcAft>
              <a:buClr>
                <a:schemeClr val="dk1"/>
              </a:buClr>
              <a:buSzPts val="1200"/>
              <a:buNone/>
              <a:defRPr sz="1200"/>
            </a:lvl4pPr>
            <a:lvl5pPr lvl="4" algn="ctr" rtl="0">
              <a:lnSpc>
                <a:spcPct val="90000"/>
              </a:lnSpc>
              <a:spcBef>
                <a:spcPts val="400"/>
              </a:spcBef>
              <a:spcAft>
                <a:spcPts val="0"/>
              </a:spcAft>
              <a:buClr>
                <a:schemeClr val="dk1"/>
              </a:buClr>
              <a:buSzPts val="1200"/>
              <a:buNone/>
              <a:defRPr sz="1200"/>
            </a:lvl5pPr>
            <a:lvl6pPr lvl="5" algn="ctr" rtl="0">
              <a:lnSpc>
                <a:spcPct val="90000"/>
              </a:lnSpc>
              <a:spcBef>
                <a:spcPts val="400"/>
              </a:spcBef>
              <a:spcAft>
                <a:spcPts val="0"/>
              </a:spcAft>
              <a:buClr>
                <a:schemeClr val="dk1"/>
              </a:buClr>
              <a:buSzPts val="1200"/>
              <a:buNone/>
              <a:defRPr sz="1200"/>
            </a:lvl6pPr>
            <a:lvl7pPr lvl="6" algn="ctr" rtl="0">
              <a:lnSpc>
                <a:spcPct val="90000"/>
              </a:lnSpc>
              <a:spcBef>
                <a:spcPts val="400"/>
              </a:spcBef>
              <a:spcAft>
                <a:spcPts val="0"/>
              </a:spcAft>
              <a:buClr>
                <a:schemeClr val="dk1"/>
              </a:buClr>
              <a:buSzPts val="1200"/>
              <a:buNone/>
              <a:defRPr sz="1200"/>
            </a:lvl7pPr>
            <a:lvl8pPr lvl="7" algn="ctr" rtl="0">
              <a:lnSpc>
                <a:spcPct val="90000"/>
              </a:lnSpc>
              <a:spcBef>
                <a:spcPts val="400"/>
              </a:spcBef>
              <a:spcAft>
                <a:spcPts val="0"/>
              </a:spcAft>
              <a:buClr>
                <a:schemeClr val="dk1"/>
              </a:buClr>
              <a:buSzPts val="1200"/>
              <a:buNone/>
              <a:defRPr sz="1200"/>
            </a:lvl8pPr>
            <a:lvl9pPr lvl="8" algn="ctr" rtl="0">
              <a:lnSpc>
                <a:spcPct val="90000"/>
              </a:lnSpc>
              <a:spcBef>
                <a:spcPts val="400"/>
              </a:spcBef>
              <a:spcAft>
                <a:spcPts val="0"/>
              </a:spcAft>
              <a:buClr>
                <a:schemeClr val="dk1"/>
              </a:buClr>
              <a:buSzPts val="1200"/>
              <a:buNone/>
              <a:defRPr sz="1200"/>
            </a:lvl9pPr>
          </a:lstStyle>
          <a:p>
            <a:endParaRPr/>
          </a:p>
        </p:txBody>
      </p:sp>
      <p:sp>
        <p:nvSpPr>
          <p:cNvPr id="351" name="Google Shape;351;p56"/>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352" name="Google Shape;352;p56"/>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Tree>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showMasterSp="0" matchingName="Orange_11-Follow Us">
  <p:cSld name="Orange_11-Follow Us">
    <p:bg>
      <p:bgPr>
        <a:solidFill>
          <a:schemeClr val="accent3"/>
        </a:solidFill>
        <a:effectLst/>
      </p:bgPr>
    </p:bg>
    <p:spTree>
      <p:nvGrpSpPr>
        <p:cNvPr id="1" name="Shape 353"/>
        <p:cNvGrpSpPr/>
        <p:nvPr/>
      </p:nvGrpSpPr>
      <p:grpSpPr>
        <a:xfrm>
          <a:off x="0" y="0"/>
          <a:ext cx="0" cy="0"/>
          <a:chOff x="0" y="0"/>
          <a:chExt cx="0" cy="0"/>
        </a:xfrm>
      </p:grpSpPr>
      <p:sp>
        <p:nvSpPr>
          <p:cNvPr id="354" name="Google Shape;354;p57"/>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355" name="Google Shape;355;p57" descr="Decorative line break"/>
          <p:cNvPicPr preferRelativeResize="0"/>
          <p:nvPr/>
        </p:nvPicPr>
        <p:blipFill rotWithShape="1">
          <a:blip r:embed="rId2">
            <a:alphaModFix/>
          </a:blip>
          <a:srcRect/>
          <a:stretch/>
        </p:blipFill>
        <p:spPr>
          <a:xfrm>
            <a:off x="4089652" y="2886671"/>
            <a:ext cx="964694" cy="18288"/>
          </a:xfrm>
          <a:prstGeom prst="rect">
            <a:avLst/>
          </a:prstGeom>
          <a:noFill/>
          <a:ln>
            <a:noFill/>
          </a:ln>
        </p:spPr>
      </p:pic>
      <p:sp>
        <p:nvSpPr>
          <p:cNvPr id="356" name="Google Shape;356;p57"/>
          <p:cNvSpPr txBox="1">
            <a:spLocks noGrp="1"/>
          </p:cNvSpPr>
          <p:nvPr>
            <p:ph type="ctrTitle"/>
          </p:nvPr>
        </p:nvSpPr>
        <p:spPr>
          <a:xfrm>
            <a:off x="1143000" y="1124344"/>
            <a:ext cx="6858000" cy="1790700"/>
          </a:xfrm>
          <a:prstGeom prst="rect">
            <a:avLst/>
          </a:prstGeom>
          <a:noFill/>
          <a:ln>
            <a:noFill/>
          </a:ln>
        </p:spPr>
        <p:txBody>
          <a:bodyPr spcFirstLastPara="1" wrap="square" lIns="68575" tIns="34275" rIns="68575" bIns="34275" anchor="b" anchorCtr="0">
            <a:noAutofit/>
          </a:bodyPr>
          <a:lstStyle>
            <a:lvl1pPr lvl="0" algn="ctr" rtl="0">
              <a:lnSpc>
                <a:spcPct val="90000"/>
              </a:lnSpc>
              <a:spcBef>
                <a:spcPts val="0"/>
              </a:spcBef>
              <a:spcAft>
                <a:spcPts val="0"/>
              </a:spcAft>
              <a:buClr>
                <a:schemeClr val="accent3"/>
              </a:buClr>
              <a:buSzPts val="9000"/>
              <a:buFont typeface="Calibri"/>
              <a:buNone/>
              <a:defRPr sz="9000">
                <a:solidFill>
                  <a:schemeClr val="accent3"/>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pic>
        <p:nvPicPr>
          <p:cNvPr id="357" name="Google Shape;357;p57" descr="Twitter icon"/>
          <p:cNvPicPr preferRelativeResize="0"/>
          <p:nvPr/>
        </p:nvPicPr>
        <p:blipFill rotWithShape="1">
          <a:blip r:embed="rId3">
            <a:alphaModFix/>
          </a:blip>
          <a:srcRect/>
          <a:stretch/>
        </p:blipFill>
        <p:spPr>
          <a:xfrm>
            <a:off x="2038718" y="3032551"/>
            <a:ext cx="375030" cy="375030"/>
          </a:xfrm>
          <a:prstGeom prst="rect">
            <a:avLst/>
          </a:prstGeom>
          <a:noFill/>
          <a:ln>
            <a:noFill/>
          </a:ln>
        </p:spPr>
      </p:pic>
      <p:pic>
        <p:nvPicPr>
          <p:cNvPr id="358" name="Google Shape;358;p57" descr="Facebook icon"/>
          <p:cNvPicPr preferRelativeResize="0"/>
          <p:nvPr/>
        </p:nvPicPr>
        <p:blipFill rotWithShape="1">
          <a:blip r:embed="rId4">
            <a:alphaModFix/>
          </a:blip>
          <a:srcRect/>
          <a:stretch/>
        </p:blipFill>
        <p:spPr>
          <a:xfrm>
            <a:off x="6768720" y="3032551"/>
            <a:ext cx="375030" cy="375030"/>
          </a:xfrm>
          <a:prstGeom prst="rect">
            <a:avLst/>
          </a:prstGeom>
          <a:noFill/>
          <a:ln>
            <a:noFill/>
          </a:ln>
        </p:spPr>
      </p:pic>
      <p:sp>
        <p:nvSpPr>
          <p:cNvPr id="359" name="Google Shape;359;p57"/>
          <p:cNvSpPr txBox="1"/>
          <p:nvPr/>
        </p:nvSpPr>
        <p:spPr>
          <a:xfrm>
            <a:off x="2038718" y="3032551"/>
            <a:ext cx="5105100" cy="346200"/>
          </a:xfrm>
          <a:prstGeom prst="rect">
            <a:avLst/>
          </a:prstGeom>
          <a:noFill/>
          <a:ln>
            <a:noFill/>
          </a:ln>
        </p:spPr>
        <p:txBody>
          <a:bodyPr spcFirstLastPara="1" wrap="square" lIns="68575" tIns="34275" rIns="68575" bIns="34275" anchor="t" anchorCtr="0">
            <a:spAutoFit/>
          </a:bodyPr>
          <a:lstStyle/>
          <a:p>
            <a:pPr marL="0" marR="0" lvl="0" indent="0" algn="ctr" rtl="0">
              <a:lnSpc>
                <a:spcPct val="100000"/>
              </a:lnSpc>
              <a:spcBef>
                <a:spcPts val="0"/>
              </a:spcBef>
              <a:spcAft>
                <a:spcPts val="0"/>
              </a:spcAft>
              <a:buClr>
                <a:schemeClr val="accent1"/>
              </a:buClr>
              <a:buSzPts val="1800"/>
              <a:buFont typeface="Calibri"/>
              <a:buNone/>
            </a:pPr>
            <a:r>
              <a:rPr lang="en" sz="1800">
                <a:solidFill>
                  <a:schemeClr val="accent1"/>
                </a:solidFill>
                <a:latin typeface="Calibri"/>
                <a:ea typeface="Calibri"/>
                <a:cs typeface="Calibri"/>
                <a:sym typeface="Calibri"/>
              </a:rPr>
              <a:t>twitter.com/ORDeptEd | fb.com/ORDeptEd</a:t>
            </a:r>
            <a:endParaRPr sz="1800">
              <a:solidFill>
                <a:schemeClr val="accent1"/>
              </a:solidFill>
              <a:latin typeface="Calibri"/>
              <a:ea typeface="Calibri"/>
              <a:cs typeface="Calibri"/>
              <a:sym typeface="Calibri"/>
            </a:endParaRPr>
          </a:p>
        </p:txBody>
      </p:sp>
      <p:sp>
        <p:nvSpPr>
          <p:cNvPr id="360" name="Google Shape;360;p57"/>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361" name="Google Shape;361;p57"/>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showMasterSp="0" matchingName="Red_1-Title Slide">
  <p:cSld name="Red_1-Title Slide">
    <p:bg>
      <p:bgPr>
        <a:solidFill>
          <a:schemeClr val="accent2"/>
        </a:solidFill>
        <a:effectLst/>
      </p:bgPr>
    </p:bg>
    <p:spTree>
      <p:nvGrpSpPr>
        <p:cNvPr id="1" name="Shape 362"/>
        <p:cNvGrpSpPr/>
        <p:nvPr/>
      </p:nvGrpSpPr>
      <p:grpSpPr>
        <a:xfrm>
          <a:off x="0" y="0"/>
          <a:ext cx="0" cy="0"/>
          <a:chOff x="0" y="0"/>
          <a:chExt cx="0" cy="0"/>
        </a:xfrm>
      </p:grpSpPr>
      <p:sp>
        <p:nvSpPr>
          <p:cNvPr id="363" name="Google Shape;363;p58"/>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364" name="Google Shape;364;p58"/>
          <p:cNvSpPr/>
          <p:nvPr/>
        </p:nvSpPr>
        <p:spPr>
          <a:xfrm>
            <a:off x="154641" y="4461062"/>
            <a:ext cx="8831100" cy="524400"/>
          </a:xfrm>
          <a:prstGeom prst="rect">
            <a:avLst/>
          </a:prstGeom>
          <a:solidFill>
            <a:srgbClr val="FCF4F8"/>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365" name="Google Shape;365;p58" descr="Decorative line break"/>
          <p:cNvPicPr preferRelativeResize="0"/>
          <p:nvPr/>
        </p:nvPicPr>
        <p:blipFill rotWithShape="1">
          <a:blip r:embed="rId2">
            <a:alphaModFix/>
          </a:blip>
          <a:srcRect/>
          <a:stretch/>
        </p:blipFill>
        <p:spPr>
          <a:xfrm>
            <a:off x="4089652" y="2604100"/>
            <a:ext cx="964694" cy="18288"/>
          </a:xfrm>
          <a:prstGeom prst="rect">
            <a:avLst/>
          </a:prstGeom>
          <a:noFill/>
          <a:ln>
            <a:noFill/>
          </a:ln>
        </p:spPr>
      </p:pic>
      <p:sp>
        <p:nvSpPr>
          <p:cNvPr id="366" name="Google Shape;366;p58"/>
          <p:cNvSpPr txBox="1">
            <a:spLocks noGrp="1"/>
          </p:cNvSpPr>
          <p:nvPr>
            <p:ph type="ctrTitle"/>
          </p:nvPr>
        </p:nvSpPr>
        <p:spPr>
          <a:xfrm>
            <a:off x="1143000" y="1865026"/>
            <a:ext cx="6858000" cy="767400"/>
          </a:xfrm>
          <a:prstGeom prst="rect">
            <a:avLst/>
          </a:prstGeom>
          <a:noFill/>
          <a:ln>
            <a:noFill/>
          </a:ln>
        </p:spPr>
        <p:txBody>
          <a:bodyPr spcFirstLastPara="1" wrap="square" lIns="68575" tIns="34275" rIns="68575" bIns="34275" anchor="b" anchorCtr="0">
            <a:normAutofit/>
          </a:bodyPr>
          <a:lstStyle>
            <a:lvl1pPr lvl="0" algn="ctr" rtl="0">
              <a:lnSpc>
                <a:spcPct val="90000"/>
              </a:lnSpc>
              <a:spcBef>
                <a:spcPts val="0"/>
              </a:spcBef>
              <a:spcAft>
                <a:spcPts val="0"/>
              </a:spcAft>
              <a:buClr>
                <a:schemeClr val="accent2"/>
              </a:buClr>
              <a:buSzPts val="4100"/>
              <a:buFont typeface="Calibri"/>
              <a:buNone/>
              <a:defRPr sz="4100">
                <a:solidFill>
                  <a:schemeClr val="accent2"/>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367" name="Google Shape;367;p58"/>
          <p:cNvSpPr txBox="1">
            <a:spLocks noGrp="1"/>
          </p:cNvSpPr>
          <p:nvPr>
            <p:ph type="subTitle" idx="1"/>
          </p:nvPr>
        </p:nvSpPr>
        <p:spPr>
          <a:xfrm>
            <a:off x="1143000" y="2701528"/>
            <a:ext cx="6858000" cy="1241700"/>
          </a:xfrm>
          <a:prstGeom prst="rect">
            <a:avLst/>
          </a:prstGeom>
          <a:noFill/>
          <a:ln>
            <a:noFill/>
          </a:ln>
        </p:spPr>
        <p:txBody>
          <a:bodyPr spcFirstLastPara="1" wrap="square" lIns="68575" tIns="34275" rIns="68575" bIns="34275" anchor="t" anchorCtr="0">
            <a:normAutofit/>
          </a:bodyPr>
          <a:lstStyle>
            <a:lvl1pPr lvl="0" algn="ctr" rtl="0">
              <a:lnSpc>
                <a:spcPct val="90000"/>
              </a:lnSpc>
              <a:spcBef>
                <a:spcPts val="800"/>
              </a:spcBef>
              <a:spcAft>
                <a:spcPts val="0"/>
              </a:spcAft>
              <a:buClr>
                <a:schemeClr val="accent2"/>
              </a:buClr>
              <a:buSzPts val="1800"/>
              <a:buNone/>
              <a:defRPr sz="1800">
                <a:solidFill>
                  <a:schemeClr val="accent2"/>
                </a:solidFill>
              </a:defRPr>
            </a:lvl1pPr>
            <a:lvl2pPr lvl="1" algn="ctr" rtl="0">
              <a:lnSpc>
                <a:spcPct val="90000"/>
              </a:lnSpc>
              <a:spcBef>
                <a:spcPts val="400"/>
              </a:spcBef>
              <a:spcAft>
                <a:spcPts val="0"/>
              </a:spcAft>
              <a:buClr>
                <a:schemeClr val="dk1"/>
              </a:buClr>
              <a:buSzPts val="1500"/>
              <a:buNone/>
              <a:defRPr sz="1500"/>
            </a:lvl2pPr>
            <a:lvl3pPr lvl="2" algn="ctr" rtl="0">
              <a:lnSpc>
                <a:spcPct val="90000"/>
              </a:lnSpc>
              <a:spcBef>
                <a:spcPts val="400"/>
              </a:spcBef>
              <a:spcAft>
                <a:spcPts val="0"/>
              </a:spcAft>
              <a:buClr>
                <a:schemeClr val="dk1"/>
              </a:buClr>
              <a:buSzPts val="1400"/>
              <a:buNone/>
              <a:defRPr sz="1400"/>
            </a:lvl3pPr>
            <a:lvl4pPr lvl="3" algn="ctr" rtl="0">
              <a:lnSpc>
                <a:spcPct val="90000"/>
              </a:lnSpc>
              <a:spcBef>
                <a:spcPts val="400"/>
              </a:spcBef>
              <a:spcAft>
                <a:spcPts val="0"/>
              </a:spcAft>
              <a:buClr>
                <a:schemeClr val="dk1"/>
              </a:buClr>
              <a:buSzPts val="1200"/>
              <a:buNone/>
              <a:defRPr sz="1200"/>
            </a:lvl4pPr>
            <a:lvl5pPr lvl="4" algn="ctr" rtl="0">
              <a:lnSpc>
                <a:spcPct val="90000"/>
              </a:lnSpc>
              <a:spcBef>
                <a:spcPts val="400"/>
              </a:spcBef>
              <a:spcAft>
                <a:spcPts val="0"/>
              </a:spcAft>
              <a:buClr>
                <a:schemeClr val="dk1"/>
              </a:buClr>
              <a:buSzPts val="1200"/>
              <a:buNone/>
              <a:defRPr sz="1200"/>
            </a:lvl5pPr>
            <a:lvl6pPr lvl="5" algn="ctr" rtl="0">
              <a:lnSpc>
                <a:spcPct val="90000"/>
              </a:lnSpc>
              <a:spcBef>
                <a:spcPts val="400"/>
              </a:spcBef>
              <a:spcAft>
                <a:spcPts val="0"/>
              </a:spcAft>
              <a:buClr>
                <a:schemeClr val="dk1"/>
              </a:buClr>
              <a:buSzPts val="1200"/>
              <a:buNone/>
              <a:defRPr sz="1200"/>
            </a:lvl6pPr>
            <a:lvl7pPr lvl="6" algn="ctr" rtl="0">
              <a:lnSpc>
                <a:spcPct val="90000"/>
              </a:lnSpc>
              <a:spcBef>
                <a:spcPts val="400"/>
              </a:spcBef>
              <a:spcAft>
                <a:spcPts val="0"/>
              </a:spcAft>
              <a:buClr>
                <a:schemeClr val="dk1"/>
              </a:buClr>
              <a:buSzPts val="1200"/>
              <a:buNone/>
              <a:defRPr sz="1200"/>
            </a:lvl7pPr>
            <a:lvl8pPr lvl="7" algn="ctr" rtl="0">
              <a:lnSpc>
                <a:spcPct val="90000"/>
              </a:lnSpc>
              <a:spcBef>
                <a:spcPts val="400"/>
              </a:spcBef>
              <a:spcAft>
                <a:spcPts val="0"/>
              </a:spcAft>
              <a:buClr>
                <a:schemeClr val="dk1"/>
              </a:buClr>
              <a:buSzPts val="1200"/>
              <a:buNone/>
              <a:defRPr sz="1200"/>
            </a:lvl8pPr>
            <a:lvl9pPr lvl="8" algn="ctr" rtl="0">
              <a:lnSpc>
                <a:spcPct val="90000"/>
              </a:lnSpc>
              <a:spcBef>
                <a:spcPts val="400"/>
              </a:spcBef>
              <a:spcAft>
                <a:spcPts val="0"/>
              </a:spcAft>
              <a:buClr>
                <a:schemeClr val="dk1"/>
              </a:buClr>
              <a:buSzPts val="1200"/>
              <a:buNone/>
              <a:defRPr sz="1200"/>
            </a:lvl9pPr>
          </a:lstStyle>
          <a:p>
            <a:endParaRPr/>
          </a:p>
        </p:txBody>
      </p:sp>
      <p:pic>
        <p:nvPicPr>
          <p:cNvPr id="368" name="Google Shape;368;p58" descr="Oregon Department of Education Logo"/>
          <p:cNvPicPr preferRelativeResize="0"/>
          <p:nvPr/>
        </p:nvPicPr>
        <p:blipFill rotWithShape="1">
          <a:blip r:embed="rId3">
            <a:alphaModFix/>
          </a:blip>
          <a:srcRect/>
          <a:stretch/>
        </p:blipFill>
        <p:spPr>
          <a:xfrm>
            <a:off x="3775327" y="160537"/>
            <a:ext cx="1593344" cy="1625348"/>
          </a:xfrm>
          <a:prstGeom prst="rect">
            <a:avLst/>
          </a:prstGeom>
          <a:noFill/>
          <a:ln>
            <a:noFill/>
          </a:ln>
        </p:spPr>
      </p:pic>
      <p:sp>
        <p:nvSpPr>
          <p:cNvPr id="369" name="Google Shape;369;p58"/>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370" name="Google Shape;370;p58"/>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showMasterSp="0" matchingName="Red_2-Section Header">
  <p:cSld name="Red_2-Section Header">
    <p:bg>
      <p:bgPr>
        <a:solidFill>
          <a:schemeClr val="accent2"/>
        </a:solidFill>
        <a:effectLst/>
      </p:bgPr>
    </p:bg>
    <p:spTree>
      <p:nvGrpSpPr>
        <p:cNvPr id="1" name="Shape 371"/>
        <p:cNvGrpSpPr/>
        <p:nvPr/>
      </p:nvGrpSpPr>
      <p:grpSpPr>
        <a:xfrm>
          <a:off x="0" y="0"/>
          <a:ext cx="0" cy="0"/>
          <a:chOff x="0" y="0"/>
          <a:chExt cx="0" cy="0"/>
        </a:xfrm>
      </p:grpSpPr>
      <p:sp>
        <p:nvSpPr>
          <p:cNvPr id="372" name="Google Shape;372;p59"/>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373" name="Google Shape;373;p59"/>
          <p:cNvSpPr/>
          <p:nvPr/>
        </p:nvSpPr>
        <p:spPr>
          <a:xfrm>
            <a:off x="154640" y="1866568"/>
            <a:ext cx="8831100" cy="1425300"/>
          </a:xfrm>
          <a:prstGeom prst="rect">
            <a:avLst/>
          </a:prstGeom>
          <a:solidFill>
            <a:srgbClr val="FCF4F8"/>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200">
              <a:solidFill>
                <a:schemeClr val="lt1"/>
              </a:solidFill>
              <a:latin typeface="Calibri"/>
              <a:ea typeface="Calibri"/>
              <a:cs typeface="Calibri"/>
              <a:sym typeface="Calibri"/>
            </a:endParaRPr>
          </a:p>
        </p:txBody>
      </p:sp>
      <p:sp>
        <p:nvSpPr>
          <p:cNvPr id="374" name="Google Shape;374;p59"/>
          <p:cNvSpPr txBox="1">
            <a:spLocks noGrp="1"/>
          </p:cNvSpPr>
          <p:nvPr>
            <p:ph type="ctrTitle"/>
          </p:nvPr>
        </p:nvSpPr>
        <p:spPr>
          <a:xfrm>
            <a:off x="537883" y="1866568"/>
            <a:ext cx="8088300" cy="1425300"/>
          </a:xfrm>
          <a:prstGeom prst="rect">
            <a:avLst/>
          </a:prstGeom>
          <a:noFill/>
          <a:ln>
            <a:noFill/>
          </a:ln>
        </p:spPr>
        <p:txBody>
          <a:bodyPr spcFirstLastPara="1" wrap="square" lIns="68575" tIns="34275" rIns="68575" bIns="34275" anchor="ctr" anchorCtr="0">
            <a:noAutofit/>
          </a:bodyPr>
          <a:lstStyle>
            <a:lvl1pPr lvl="0" algn="ctr" rtl="0">
              <a:lnSpc>
                <a:spcPct val="90000"/>
              </a:lnSpc>
              <a:spcBef>
                <a:spcPts val="0"/>
              </a:spcBef>
              <a:spcAft>
                <a:spcPts val="0"/>
              </a:spcAft>
              <a:buClr>
                <a:schemeClr val="accent2"/>
              </a:buClr>
              <a:buSzPts val="5100"/>
              <a:buFont typeface="Calibri"/>
              <a:buNone/>
              <a:defRPr sz="5100">
                <a:solidFill>
                  <a:schemeClr val="accent2"/>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pic>
        <p:nvPicPr>
          <p:cNvPr id="375" name="Google Shape;375;p59" descr="Oregon Department of Education Logo"/>
          <p:cNvPicPr preferRelativeResize="0"/>
          <p:nvPr/>
        </p:nvPicPr>
        <p:blipFill rotWithShape="1">
          <a:blip r:embed="rId2">
            <a:alphaModFix/>
          </a:blip>
          <a:srcRect/>
          <a:stretch/>
        </p:blipFill>
        <p:spPr>
          <a:xfrm>
            <a:off x="3775327" y="160537"/>
            <a:ext cx="1593344" cy="1625348"/>
          </a:xfrm>
          <a:prstGeom prst="rect">
            <a:avLst/>
          </a:prstGeom>
          <a:noFill/>
          <a:ln>
            <a:noFill/>
          </a:ln>
        </p:spPr>
      </p:pic>
      <p:sp>
        <p:nvSpPr>
          <p:cNvPr id="376" name="Google Shape;376;p59"/>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377" name="Google Shape;377;p59"/>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showMasterSp="0" matchingName="Red_3-Title Bar and Content">
  <p:cSld name="Red_3-Title Bar and Content">
    <p:bg>
      <p:bgPr>
        <a:solidFill>
          <a:schemeClr val="accent2"/>
        </a:solidFill>
        <a:effectLst/>
      </p:bgPr>
    </p:bg>
    <p:spTree>
      <p:nvGrpSpPr>
        <p:cNvPr id="1" name="Shape 378"/>
        <p:cNvGrpSpPr/>
        <p:nvPr/>
      </p:nvGrpSpPr>
      <p:grpSpPr>
        <a:xfrm>
          <a:off x="0" y="0"/>
          <a:ext cx="0" cy="0"/>
          <a:chOff x="0" y="0"/>
          <a:chExt cx="0" cy="0"/>
        </a:xfrm>
      </p:grpSpPr>
      <p:sp>
        <p:nvSpPr>
          <p:cNvPr id="379" name="Google Shape;379;p60"/>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380" name="Google Shape;380;p60"/>
          <p:cNvSpPr/>
          <p:nvPr/>
        </p:nvSpPr>
        <p:spPr>
          <a:xfrm>
            <a:off x="154641" y="161365"/>
            <a:ext cx="8831100" cy="1048200"/>
          </a:xfrm>
          <a:prstGeom prst="rect">
            <a:avLst/>
          </a:prstGeom>
          <a:solidFill>
            <a:srgbClr val="FCF4F8"/>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381" name="Google Shape;381;p60"/>
          <p:cNvSpPr txBox="1">
            <a:spLocks noGrp="1"/>
          </p:cNvSpPr>
          <p:nvPr>
            <p:ph type="body" idx="1"/>
          </p:nvPr>
        </p:nvSpPr>
        <p:spPr>
          <a:xfrm>
            <a:off x="537882" y="1369219"/>
            <a:ext cx="8088300" cy="30819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382" name="Google Shape;382;p60"/>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2"/>
              </a:buClr>
              <a:buSzPts val="3300"/>
              <a:buFont typeface="Calibri"/>
              <a:buNone/>
              <a:defRPr>
                <a:solidFill>
                  <a:schemeClr val="accent2"/>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383" name="Google Shape;383;p60"/>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384" name="Google Shape;384;p60"/>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showMasterSp="0" matchingName="Red_4-Content with Caption">
  <p:cSld name="Red_4-Content with Caption">
    <p:bg>
      <p:bgPr>
        <a:solidFill>
          <a:schemeClr val="accent2"/>
        </a:solidFill>
        <a:effectLst/>
      </p:bgPr>
    </p:bg>
    <p:spTree>
      <p:nvGrpSpPr>
        <p:cNvPr id="1" name="Shape 385"/>
        <p:cNvGrpSpPr/>
        <p:nvPr/>
      </p:nvGrpSpPr>
      <p:grpSpPr>
        <a:xfrm>
          <a:off x="0" y="0"/>
          <a:ext cx="0" cy="0"/>
          <a:chOff x="0" y="0"/>
          <a:chExt cx="0" cy="0"/>
        </a:xfrm>
      </p:grpSpPr>
      <p:sp>
        <p:nvSpPr>
          <p:cNvPr id="386" name="Google Shape;386;p61"/>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387" name="Google Shape;387;p61"/>
          <p:cNvSpPr/>
          <p:nvPr/>
        </p:nvSpPr>
        <p:spPr>
          <a:xfrm>
            <a:off x="154642" y="161365"/>
            <a:ext cx="3547800" cy="4824300"/>
          </a:xfrm>
          <a:prstGeom prst="rect">
            <a:avLst/>
          </a:prstGeom>
          <a:solidFill>
            <a:srgbClr val="FCF4F8"/>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388" name="Google Shape;388;p61"/>
          <p:cNvSpPr txBox="1">
            <a:spLocks noGrp="1"/>
          </p:cNvSpPr>
          <p:nvPr>
            <p:ph type="title"/>
          </p:nvPr>
        </p:nvSpPr>
        <p:spPr>
          <a:xfrm>
            <a:off x="537883" y="584734"/>
            <a:ext cx="2949000" cy="1897500"/>
          </a:xfrm>
          <a:prstGeom prst="rect">
            <a:avLst/>
          </a:prstGeom>
          <a:noFill/>
          <a:ln>
            <a:noFill/>
          </a:ln>
        </p:spPr>
        <p:txBody>
          <a:bodyPr spcFirstLastPara="1" wrap="square" lIns="68575" tIns="34275" rIns="68575" bIns="34275" anchor="t" anchorCtr="0">
            <a:normAutofit/>
          </a:bodyPr>
          <a:lstStyle>
            <a:lvl1pPr lvl="0" algn="l" rtl="0">
              <a:lnSpc>
                <a:spcPct val="90000"/>
              </a:lnSpc>
              <a:spcBef>
                <a:spcPts val="0"/>
              </a:spcBef>
              <a:spcAft>
                <a:spcPts val="0"/>
              </a:spcAft>
              <a:buClr>
                <a:schemeClr val="accent2"/>
              </a:buClr>
              <a:buSzPts val="3300"/>
              <a:buFont typeface="Calibri"/>
              <a:buNone/>
              <a:defRPr sz="3300">
                <a:solidFill>
                  <a:schemeClr val="accent2"/>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389" name="Google Shape;389;p61"/>
          <p:cNvSpPr txBox="1">
            <a:spLocks noGrp="1"/>
          </p:cNvSpPr>
          <p:nvPr>
            <p:ph type="body" idx="1"/>
          </p:nvPr>
        </p:nvSpPr>
        <p:spPr>
          <a:xfrm>
            <a:off x="3887391" y="584735"/>
            <a:ext cx="4629300" cy="3811200"/>
          </a:xfrm>
          <a:prstGeom prst="rect">
            <a:avLst/>
          </a:prstGeom>
          <a:noFill/>
          <a:ln>
            <a:noFill/>
          </a:ln>
        </p:spPr>
        <p:txBody>
          <a:bodyPr spcFirstLastPara="1" wrap="square" lIns="68575" tIns="34275" rIns="68575" bIns="34275" anchor="t" anchorCtr="0">
            <a:normAutofit/>
          </a:bodyPr>
          <a:lstStyle>
            <a:lvl1pPr marL="457200" lvl="0" indent="-342900" algn="l" rtl="0">
              <a:lnSpc>
                <a:spcPct val="90000"/>
              </a:lnSpc>
              <a:spcBef>
                <a:spcPts val="800"/>
              </a:spcBef>
              <a:spcAft>
                <a:spcPts val="0"/>
              </a:spcAft>
              <a:buClr>
                <a:schemeClr val="dk1"/>
              </a:buClr>
              <a:buSzPts val="1800"/>
              <a:buChar char="•"/>
              <a:defRPr sz="1800"/>
            </a:lvl1pPr>
            <a:lvl2pPr marL="914400" lvl="1" indent="-342900" algn="l" rtl="0">
              <a:lnSpc>
                <a:spcPct val="90000"/>
              </a:lnSpc>
              <a:spcBef>
                <a:spcPts val="400"/>
              </a:spcBef>
              <a:spcAft>
                <a:spcPts val="0"/>
              </a:spcAft>
              <a:buClr>
                <a:schemeClr val="dk1"/>
              </a:buClr>
              <a:buSzPts val="1800"/>
              <a:buChar char="•"/>
              <a:defRPr sz="1800"/>
            </a:lvl2pPr>
            <a:lvl3pPr marL="1371600" lvl="2" indent="-342900" algn="l" rtl="0">
              <a:lnSpc>
                <a:spcPct val="90000"/>
              </a:lnSpc>
              <a:spcBef>
                <a:spcPts val="400"/>
              </a:spcBef>
              <a:spcAft>
                <a:spcPts val="0"/>
              </a:spcAft>
              <a:buClr>
                <a:schemeClr val="dk1"/>
              </a:buClr>
              <a:buSzPts val="1800"/>
              <a:buChar char="•"/>
              <a:defRPr sz="1800"/>
            </a:lvl3pPr>
            <a:lvl4pPr marL="1828800" lvl="3" indent="-342900" algn="l" rtl="0">
              <a:lnSpc>
                <a:spcPct val="90000"/>
              </a:lnSpc>
              <a:spcBef>
                <a:spcPts val="400"/>
              </a:spcBef>
              <a:spcAft>
                <a:spcPts val="0"/>
              </a:spcAft>
              <a:buClr>
                <a:schemeClr val="dk1"/>
              </a:buClr>
              <a:buSzPts val="1800"/>
              <a:buChar char="•"/>
              <a:defRPr sz="1800"/>
            </a:lvl4pPr>
            <a:lvl5pPr marL="2286000" lvl="4" indent="-342900" algn="l" rtl="0">
              <a:lnSpc>
                <a:spcPct val="90000"/>
              </a:lnSpc>
              <a:spcBef>
                <a:spcPts val="400"/>
              </a:spcBef>
              <a:spcAft>
                <a:spcPts val="0"/>
              </a:spcAft>
              <a:buClr>
                <a:schemeClr val="dk1"/>
              </a:buClr>
              <a:buSzPts val="1800"/>
              <a:buChar char="•"/>
              <a:defRPr sz="1800"/>
            </a:lvl5pPr>
            <a:lvl6pPr marL="2743200" lvl="5" indent="-323850" algn="l" rtl="0">
              <a:lnSpc>
                <a:spcPct val="90000"/>
              </a:lnSpc>
              <a:spcBef>
                <a:spcPts val="400"/>
              </a:spcBef>
              <a:spcAft>
                <a:spcPts val="0"/>
              </a:spcAft>
              <a:buClr>
                <a:schemeClr val="dk1"/>
              </a:buClr>
              <a:buSzPts val="1500"/>
              <a:buChar char="•"/>
              <a:defRPr sz="1500"/>
            </a:lvl6pPr>
            <a:lvl7pPr marL="3200400" lvl="6" indent="-323850" algn="l" rtl="0">
              <a:lnSpc>
                <a:spcPct val="90000"/>
              </a:lnSpc>
              <a:spcBef>
                <a:spcPts val="400"/>
              </a:spcBef>
              <a:spcAft>
                <a:spcPts val="0"/>
              </a:spcAft>
              <a:buClr>
                <a:schemeClr val="dk1"/>
              </a:buClr>
              <a:buSzPts val="1500"/>
              <a:buChar char="•"/>
              <a:defRPr sz="1500"/>
            </a:lvl7pPr>
            <a:lvl8pPr marL="3657600" lvl="7" indent="-323850" algn="l" rtl="0">
              <a:lnSpc>
                <a:spcPct val="90000"/>
              </a:lnSpc>
              <a:spcBef>
                <a:spcPts val="400"/>
              </a:spcBef>
              <a:spcAft>
                <a:spcPts val="0"/>
              </a:spcAft>
              <a:buClr>
                <a:schemeClr val="dk1"/>
              </a:buClr>
              <a:buSzPts val="1500"/>
              <a:buChar char="•"/>
              <a:defRPr sz="1500"/>
            </a:lvl8pPr>
            <a:lvl9pPr marL="4114800" lvl="8" indent="-323850" algn="l" rtl="0">
              <a:lnSpc>
                <a:spcPct val="90000"/>
              </a:lnSpc>
              <a:spcBef>
                <a:spcPts val="400"/>
              </a:spcBef>
              <a:spcAft>
                <a:spcPts val="0"/>
              </a:spcAft>
              <a:buClr>
                <a:schemeClr val="dk1"/>
              </a:buClr>
              <a:buSzPts val="1500"/>
              <a:buChar char="•"/>
              <a:defRPr sz="1500"/>
            </a:lvl9pPr>
          </a:lstStyle>
          <a:p>
            <a:endParaRPr/>
          </a:p>
        </p:txBody>
      </p:sp>
      <p:sp>
        <p:nvSpPr>
          <p:cNvPr id="390" name="Google Shape;390;p61"/>
          <p:cNvSpPr>
            <a:spLocks noGrp="1"/>
          </p:cNvSpPr>
          <p:nvPr>
            <p:ph type="pic" idx="2"/>
          </p:nvPr>
        </p:nvSpPr>
        <p:spPr>
          <a:xfrm>
            <a:off x="537883" y="2655094"/>
            <a:ext cx="2949000" cy="1740600"/>
          </a:xfrm>
          <a:prstGeom prst="rect">
            <a:avLst/>
          </a:prstGeom>
          <a:noFill/>
          <a:ln>
            <a:noFill/>
          </a:ln>
        </p:spPr>
      </p:sp>
      <p:sp>
        <p:nvSpPr>
          <p:cNvPr id="391" name="Google Shape;391;p61"/>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392" name="Google Shape;392;p61"/>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28"/>
        <p:cNvGrpSpPr/>
        <p:nvPr/>
      </p:nvGrpSpPr>
      <p:grpSpPr>
        <a:xfrm>
          <a:off x="0" y="0"/>
          <a:ext cx="0" cy="0"/>
          <a:chOff x="0" y="0"/>
          <a:chExt cx="0" cy="0"/>
        </a:xfrm>
      </p:grpSpPr>
      <p:sp>
        <p:nvSpPr>
          <p:cNvPr id="29" name="Google Shape;29;p7"/>
          <p:cNvSpPr txBox="1">
            <a:spLocks noGrp="1"/>
          </p:cNvSpPr>
          <p:nvPr>
            <p:ph type="title"/>
          </p:nvPr>
        </p:nvSpPr>
        <p:spPr>
          <a:xfrm>
            <a:off x="311700" y="555600"/>
            <a:ext cx="2808000" cy="755700"/>
          </a:xfrm>
          <a:prstGeom prst="rect">
            <a:avLst/>
          </a:prstGeom>
        </p:spPr>
        <p:txBody>
          <a:bodyPr spcFirstLastPara="1" wrap="square" lIns="91425" tIns="91425" rIns="91425" bIns="91425" anchor="b" anchorCtr="0">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30" name="Google Shape;30;p7"/>
          <p:cNvSpPr txBox="1">
            <a:spLocks noGrp="1"/>
          </p:cNvSpPr>
          <p:nvPr>
            <p:ph type="body" idx="1"/>
          </p:nvPr>
        </p:nvSpPr>
        <p:spPr>
          <a:xfrm>
            <a:off x="311700" y="1389600"/>
            <a:ext cx="2808000" cy="3179400"/>
          </a:xfrm>
          <a:prstGeom prst="rect">
            <a:avLst/>
          </a:prstGeom>
        </p:spPr>
        <p:txBody>
          <a:bodyPr spcFirstLastPara="1" wrap="square" lIns="91425" tIns="91425" rIns="91425" bIns="91425" anchor="t" anchorCtr="0">
            <a:normAutofit/>
          </a:bodyPr>
          <a:lstStyle>
            <a:lvl1pPr marL="457200" lvl="0" indent="-304800">
              <a:spcBef>
                <a:spcPts val="0"/>
              </a:spcBef>
              <a:spcAft>
                <a:spcPts val="0"/>
              </a:spcAft>
              <a:buSzPts val="1200"/>
              <a:buChar char="●"/>
              <a:defRPr sz="12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31" name="Google Shape;31;p7"/>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matchingName="Red_5-Title and Content">
  <p:cSld name="Red_5-Title and Content">
    <p:bg>
      <p:bgPr>
        <a:solidFill>
          <a:schemeClr val="accent2"/>
        </a:solidFill>
        <a:effectLst/>
      </p:bgPr>
    </p:bg>
    <p:spTree>
      <p:nvGrpSpPr>
        <p:cNvPr id="1" name="Shape 393"/>
        <p:cNvGrpSpPr/>
        <p:nvPr/>
      </p:nvGrpSpPr>
      <p:grpSpPr>
        <a:xfrm>
          <a:off x="0" y="0"/>
          <a:ext cx="0" cy="0"/>
          <a:chOff x="0" y="0"/>
          <a:chExt cx="0" cy="0"/>
        </a:xfrm>
      </p:grpSpPr>
      <p:sp>
        <p:nvSpPr>
          <p:cNvPr id="394" name="Google Shape;394;p62"/>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2"/>
              </a:buClr>
              <a:buSzPts val="3300"/>
              <a:buFont typeface="Calibri"/>
              <a:buNone/>
              <a:defRPr>
                <a:solidFill>
                  <a:schemeClr val="accent2"/>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395" name="Google Shape;395;p62"/>
          <p:cNvSpPr txBox="1">
            <a:spLocks noGrp="1"/>
          </p:cNvSpPr>
          <p:nvPr>
            <p:ph type="body" idx="1"/>
          </p:nvPr>
        </p:nvSpPr>
        <p:spPr>
          <a:xfrm>
            <a:off x="537882" y="1369219"/>
            <a:ext cx="8088300" cy="30819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396" name="Google Shape;396;p62"/>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397" name="Google Shape;397;p62"/>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matchingName="Red_6-Two Content">
  <p:cSld name="Red_6-Two Content">
    <p:bg>
      <p:bgPr>
        <a:solidFill>
          <a:schemeClr val="accent2"/>
        </a:solidFill>
        <a:effectLst/>
      </p:bgPr>
    </p:bg>
    <p:spTree>
      <p:nvGrpSpPr>
        <p:cNvPr id="1" name="Shape 398"/>
        <p:cNvGrpSpPr/>
        <p:nvPr/>
      </p:nvGrpSpPr>
      <p:grpSpPr>
        <a:xfrm>
          <a:off x="0" y="0"/>
          <a:ext cx="0" cy="0"/>
          <a:chOff x="0" y="0"/>
          <a:chExt cx="0" cy="0"/>
        </a:xfrm>
      </p:grpSpPr>
      <p:sp>
        <p:nvSpPr>
          <p:cNvPr id="399" name="Google Shape;399;p63"/>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2"/>
              </a:buClr>
              <a:buSzPts val="3300"/>
              <a:buFont typeface="Calibri"/>
              <a:buNone/>
              <a:defRPr>
                <a:solidFill>
                  <a:schemeClr val="accent2"/>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400" name="Google Shape;400;p63"/>
          <p:cNvSpPr txBox="1">
            <a:spLocks noGrp="1"/>
          </p:cNvSpPr>
          <p:nvPr>
            <p:ph type="body" idx="1"/>
          </p:nvPr>
        </p:nvSpPr>
        <p:spPr>
          <a:xfrm>
            <a:off x="537882" y="1369219"/>
            <a:ext cx="3976800" cy="30795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401" name="Google Shape;401;p63"/>
          <p:cNvSpPr txBox="1">
            <a:spLocks noGrp="1"/>
          </p:cNvSpPr>
          <p:nvPr>
            <p:ph type="body" idx="2"/>
          </p:nvPr>
        </p:nvSpPr>
        <p:spPr>
          <a:xfrm>
            <a:off x="4629150" y="1369219"/>
            <a:ext cx="3997200" cy="30795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402" name="Google Shape;402;p63"/>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403" name="Google Shape;403;p63"/>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matchingName="Red_7-Comparison">
  <p:cSld name="Red_7-Comparison">
    <p:bg>
      <p:bgPr>
        <a:solidFill>
          <a:schemeClr val="accent2"/>
        </a:solidFill>
        <a:effectLst/>
      </p:bgPr>
    </p:bg>
    <p:spTree>
      <p:nvGrpSpPr>
        <p:cNvPr id="1" name="Shape 404"/>
        <p:cNvGrpSpPr/>
        <p:nvPr/>
      </p:nvGrpSpPr>
      <p:grpSpPr>
        <a:xfrm>
          <a:off x="0" y="0"/>
          <a:ext cx="0" cy="0"/>
          <a:chOff x="0" y="0"/>
          <a:chExt cx="0" cy="0"/>
        </a:xfrm>
      </p:grpSpPr>
      <p:sp>
        <p:nvSpPr>
          <p:cNvPr id="405" name="Google Shape;405;p64"/>
          <p:cNvSpPr txBox="1">
            <a:spLocks noGrp="1"/>
          </p:cNvSpPr>
          <p:nvPr>
            <p:ph type="body" idx="1"/>
          </p:nvPr>
        </p:nvSpPr>
        <p:spPr>
          <a:xfrm>
            <a:off x="537882" y="1260872"/>
            <a:ext cx="3960300" cy="618000"/>
          </a:xfrm>
          <a:prstGeom prst="rect">
            <a:avLst/>
          </a:prstGeom>
          <a:noFill/>
          <a:ln>
            <a:noFill/>
          </a:ln>
        </p:spPr>
        <p:txBody>
          <a:bodyPr spcFirstLastPara="1" wrap="square" lIns="68575" tIns="34275" rIns="68575" bIns="34275" anchor="t" anchorCtr="0">
            <a:normAutofit/>
          </a:bodyPr>
          <a:lstStyle>
            <a:lvl1pPr marL="457200" lvl="0" indent="-228600" algn="l" rtl="0">
              <a:lnSpc>
                <a:spcPct val="90000"/>
              </a:lnSpc>
              <a:spcBef>
                <a:spcPts val="800"/>
              </a:spcBef>
              <a:spcAft>
                <a:spcPts val="0"/>
              </a:spcAft>
              <a:buClr>
                <a:schemeClr val="accent2"/>
              </a:buClr>
              <a:buSzPts val="2400"/>
              <a:buNone/>
              <a:defRPr sz="2400" b="0">
                <a:solidFill>
                  <a:schemeClr val="accent2"/>
                </a:solidFill>
              </a:defRPr>
            </a:lvl1pPr>
            <a:lvl2pPr marL="914400" lvl="1" indent="-228600" algn="l" rtl="0">
              <a:lnSpc>
                <a:spcPct val="90000"/>
              </a:lnSpc>
              <a:spcBef>
                <a:spcPts val="400"/>
              </a:spcBef>
              <a:spcAft>
                <a:spcPts val="0"/>
              </a:spcAft>
              <a:buClr>
                <a:schemeClr val="dk1"/>
              </a:buClr>
              <a:buSzPts val="1500"/>
              <a:buNone/>
              <a:defRPr sz="1500" b="1"/>
            </a:lvl2pPr>
            <a:lvl3pPr marL="1371600" lvl="2" indent="-228600" algn="l" rtl="0">
              <a:lnSpc>
                <a:spcPct val="90000"/>
              </a:lnSpc>
              <a:spcBef>
                <a:spcPts val="400"/>
              </a:spcBef>
              <a:spcAft>
                <a:spcPts val="0"/>
              </a:spcAft>
              <a:buClr>
                <a:schemeClr val="dk1"/>
              </a:buClr>
              <a:buSzPts val="1400"/>
              <a:buNone/>
              <a:defRPr sz="1400" b="1"/>
            </a:lvl3pPr>
            <a:lvl4pPr marL="1828800" lvl="3" indent="-228600" algn="l" rtl="0">
              <a:lnSpc>
                <a:spcPct val="90000"/>
              </a:lnSpc>
              <a:spcBef>
                <a:spcPts val="400"/>
              </a:spcBef>
              <a:spcAft>
                <a:spcPts val="0"/>
              </a:spcAft>
              <a:buClr>
                <a:schemeClr val="dk1"/>
              </a:buClr>
              <a:buSzPts val="1200"/>
              <a:buNone/>
              <a:defRPr sz="1200" b="1"/>
            </a:lvl4pPr>
            <a:lvl5pPr marL="2286000" lvl="4" indent="-228600" algn="l" rtl="0">
              <a:lnSpc>
                <a:spcPct val="90000"/>
              </a:lnSpc>
              <a:spcBef>
                <a:spcPts val="400"/>
              </a:spcBef>
              <a:spcAft>
                <a:spcPts val="0"/>
              </a:spcAft>
              <a:buClr>
                <a:schemeClr val="dk1"/>
              </a:buClr>
              <a:buSzPts val="1200"/>
              <a:buNone/>
              <a:defRPr sz="1200" b="1"/>
            </a:lvl5pPr>
            <a:lvl6pPr marL="2743200" lvl="5" indent="-228600" algn="l" rtl="0">
              <a:lnSpc>
                <a:spcPct val="90000"/>
              </a:lnSpc>
              <a:spcBef>
                <a:spcPts val="400"/>
              </a:spcBef>
              <a:spcAft>
                <a:spcPts val="0"/>
              </a:spcAft>
              <a:buClr>
                <a:schemeClr val="dk1"/>
              </a:buClr>
              <a:buSzPts val="1200"/>
              <a:buNone/>
              <a:defRPr sz="1200" b="1"/>
            </a:lvl6pPr>
            <a:lvl7pPr marL="3200400" lvl="6" indent="-228600" algn="l" rtl="0">
              <a:lnSpc>
                <a:spcPct val="90000"/>
              </a:lnSpc>
              <a:spcBef>
                <a:spcPts val="400"/>
              </a:spcBef>
              <a:spcAft>
                <a:spcPts val="0"/>
              </a:spcAft>
              <a:buClr>
                <a:schemeClr val="dk1"/>
              </a:buClr>
              <a:buSzPts val="1200"/>
              <a:buNone/>
              <a:defRPr sz="1200" b="1"/>
            </a:lvl7pPr>
            <a:lvl8pPr marL="3657600" lvl="7" indent="-228600" algn="l" rtl="0">
              <a:lnSpc>
                <a:spcPct val="90000"/>
              </a:lnSpc>
              <a:spcBef>
                <a:spcPts val="400"/>
              </a:spcBef>
              <a:spcAft>
                <a:spcPts val="0"/>
              </a:spcAft>
              <a:buClr>
                <a:schemeClr val="dk1"/>
              </a:buClr>
              <a:buSzPts val="1200"/>
              <a:buNone/>
              <a:defRPr sz="1200" b="1"/>
            </a:lvl8pPr>
            <a:lvl9pPr marL="4114800" lvl="8" indent="-228600" algn="l" rtl="0">
              <a:lnSpc>
                <a:spcPct val="90000"/>
              </a:lnSpc>
              <a:spcBef>
                <a:spcPts val="400"/>
              </a:spcBef>
              <a:spcAft>
                <a:spcPts val="0"/>
              </a:spcAft>
              <a:buClr>
                <a:schemeClr val="dk1"/>
              </a:buClr>
              <a:buSzPts val="1200"/>
              <a:buNone/>
              <a:defRPr sz="1200" b="1"/>
            </a:lvl9pPr>
          </a:lstStyle>
          <a:p>
            <a:endParaRPr/>
          </a:p>
        </p:txBody>
      </p:sp>
      <p:sp>
        <p:nvSpPr>
          <p:cNvPr id="406" name="Google Shape;406;p64"/>
          <p:cNvSpPr txBox="1">
            <a:spLocks noGrp="1"/>
          </p:cNvSpPr>
          <p:nvPr>
            <p:ph type="body" idx="2"/>
          </p:nvPr>
        </p:nvSpPr>
        <p:spPr>
          <a:xfrm>
            <a:off x="537882" y="1878806"/>
            <a:ext cx="3960300" cy="25758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407" name="Google Shape;407;p64"/>
          <p:cNvSpPr txBox="1">
            <a:spLocks noGrp="1"/>
          </p:cNvSpPr>
          <p:nvPr>
            <p:ph type="body" idx="3"/>
          </p:nvPr>
        </p:nvSpPr>
        <p:spPr>
          <a:xfrm>
            <a:off x="4629150" y="1260872"/>
            <a:ext cx="3997200" cy="618000"/>
          </a:xfrm>
          <a:prstGeom prst="rect">
            <a:avLst/>
          </a:prstGeom>
          <a:noFill/>
          <a:ln>
            <a:noFill/>
          </a:ln>
        </p:spPr>
        <p:txBody>
          <a:bodyPr spcFirstLastPara="1" wrap="square" lIns="68575" tIns="34275" rIns="68575" bIns="34275" anchor="t" anchorCtr="0">
            <a:normAutofit/>
          </a:bodyPr>
          <a:lstStyle>
            <a:lvl1pPr marL="457200" lvl="0" indent="-228600" algn="l" rtl="0">
              <a:lnSpc>
                <a:spcPct val="90000"/>
              </a:lnSpc>
              <a:spcBef>
                <a:spcPts val="800"/>
              </a:spcBef>
              <a:spcAft>
                <a:spcPts val="0"/>
              </a:spcAft>
              <a:buClr>
                <a:schemeClr val="accent2"/>
              </a:buClr>
              <a:buSzPts val="2400"/>
              <a:buNone/>
              <a:defRPr sz="2400" b="0">
                <a:solidFill>
                  <a:schemeClr val="accent2"/>
                </a:solidFill>
              </a:defRPr>
            </a:lvl1pPr>
            <a:lvl2pPr marL="914400" lvl="1" indent="-228600" algn="l" rtl="0">
              <a:lnSpc>
                <a:spcPct val="90000"/>
              </a:lnSpc>
              <a:spcBef>
                <a:spcPts val="400"/>
              </a:spcBef>
              <a:spcAft>
                <a:spcPts val="0"/>
              </a:spcAft>
              <a:buClr>
                <a:schemeClr val="dk1"/>
              </a:buClr>
              <a:buSzPts val="1500"/>
              <a:buNone/>
              <a:defRPr sz="1500" b="1"/>
            </a:lvl2pPr>
            <a:lvl3pPr marL="1371600" lvl="2" indent="-228600" algn="l" rtl="0">
              <a:lnSpc>
                <a:spcPct val="90000"/>
              </a:lnSpc>
              <a:spcBef>
                <a:spcPts val="400"/>
              </a:spcBef>
              <a:spcAft>
                <a:spcPts val="0"/>
              </a:spcAft>
              <a:buClr>
                <a:schemeClr val="dk1"/>
              </a:buClr>
              <a:buSzPts val="1400"/>
              <a:buNone/>
              <a:defRPr sz="1400" b="1"/>
            </a:lvl3pPr>
            <a:lvl4pPr marL="1828800" lvl="3" indent="-228600" algn="l" rtl="0">
              <a:lnSpc>
                <a:spcPct val="90000"/>
              </a:lnSpc>
              <a:spcBef>
                <a:spcPts val="400"/>
              </a:spcBef>
              <a:spcAft>
                <a:spcPts val="0"/>
              </a:spcAft>
              <a:buClr>
                <a:schemeClr val="dk1"/>
              </a:buClr>
              <a:buSzPts val="1200"/>
              <a:buNone/>
              <a:defRPr sz="1200" b="1"/>
            </a:lvl4pPr>
            <a:lvl5pPr marL="2286000" lvl="4" indent="-228600" algn="l" rtl="0">
              <a:lnSpc>
                <a:spcPct val="90000"/>
              </a:lnSpc>
              <a:spcBef>
                <a:spcPts val="400"/>
              </a:spcBef>
              <a:spcAft>
                <a:spcPts val="0"/>
              </a:spcAft>
              <a:buClr>
                <a:schemeClr val="dk1"/>
              </a:buClr>
              <a:buSzPts val="1200"/>
              <a:buNone/>
              <a:defRPr sz="1200" b="1"/>
            </a:lvl5pPr>
            <a:lvl6pPr marL="2743200" lvl="5" indent="-228600" algn="l" rtl="0">
              <a:lnSpc>
                <a:spcPct val="90000"/>
              </a:lnSpc>
              <a:spcBef>
                <a:spcPts val="400"/>
              </a:spcBef>
              <a:spcAft>
                <a:spcPts val="0"/>
              </a:spcAft>
              <a:buClr>
                <a:schemeClr val="dk1"/>
              </a:buClr>
              <a:buSzPts val="1200"/>
              <a:buNone/>
              <a:defRPr sz="1200" b="1"/>
            </a:lvl6pPr>
            <a:lvl7pPr marL="3200400" lvl="6" indent="-228600" algn="l" rtl="0">
              <a:lnSpc>
                <a:spcPct val="90000"/>
              </a:lnSpc>
              <a:spcBef>
                <a:spcPts val="400"/>
              </a:spcBef>
              <a:spcAft>
                <a:spcPts val="0"/>
              </a:spcAft>
              <a:buClr>
                <a:schemeClr val="dk1"/>
              </a:buClr>
              <a:buSzPts val="1200"/>
              <a:buNone/>
              <a:defRPr sz="1200" b="1"/>
            </a:lvl7pPr>
            <a:lvl8pPr marL="3657600" lvl="7" indent="-228600" algn="l" rtl="0">
              <a:lnSpc>
                <a:spcPct val="90000"/>
              </a:lnSpc>
              <a:spcBef>
                <a:spcPts val="400"/>
              </a:spcBef>
              <a:spcAft>
                <a:spcPts val="0"/>
              </a:spcAft>
              <a:buClr>
                <a:schemeClr val="dk1"/>
              </a:buClr>
              <a:buSzPts val="1200"/>
              <a:buNone/>
              <a:defRPr sz="1200" b="1"/>
            </a:lvl8pPr>
            <a:lvl9pPr marL="4114800" lvl="8" indent="-228600" algn="l" rtl="0">
              <a:lnSpc>
                <a:spcPct val="90000"/>
              </a:lnSpc>
              <a:spcBef>
                <a:spcPts val="400"/>
              </a:spcBef>
              <a:spcAft>
                <a:spcPts val="0"/>
              </a:spcAft>
              <a:buClr>
                <a:schemeClr val="dk1"/>
              </a:buClr>
              <a:buSzPts val="1200"/>
              <a:buNone/>
              <a:defRPr sz="1200" b="1"/>
            </a:lvl9pPr>
          </a:lstStyle>
          <a:p>
            <a:endParaRPr/>
          </a:p>
        </p:txBody>
      </p:sp>
      <p:sp>
        <p:nvSpPr>
          <p:cNvPr id="408" name="Google Shape;408;p64"/>
          <p:cNvSpPr txBox="1">
            <a:spLocks noGrp="1"/>
          </p:cNvSpPr>
          <p:nvPr>
            <p:ph type="body" idx="4"/>
          </p:nvPr>
        </p:nvSpPr>
        <p:spPr>
          <a:xfrm>
            <a:off x="4629150" y="1878806"/>
            <a:ext cx="3997200" cy="25758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409" name="Google Shape;409;p64"/>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2"/>
              </a:buClr>
              <a:buSzPts val="2400"/>
              <a:buFont typeface="Calibri"/>
              <a:buNone/>
              <a:defRPr sz="2400">
                <a:solidFill>
                  <a:schemeClr val="accent2"/>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410" name="Google Shape;410;p64"/>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411" name="Google Shape;411;p64"/>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showMasterSp="0" matchingName="Red_8-Title Only">
  <p:cSld name="Red_8-Title Only">
    <p:bg>
      <p:bgPr>
        <a:solidFill>
          <a:schemeClr val="accent2"/>
        </a:solidFill>
        <a:effectLst/>
      </p:bgPr>
    </p:bg>
    <p:spTree>
      <p:nvGrpSpPr>
        <p:cNvPr id="1" name="Shape 412"/>
        <p:cNvGrpSpPr/>
        <p:nvPr/>
      </p:nvGrpSpPr>
      <p:grpSpPr>
        <a:xfrm>
          <a:off x="0" y="0"/>
          <a:ext cx="0" cy="0"/>
          <a:chOff x="0" y="0"/>
          <a:chExt cx="0" cy="0"/>
        </a:xfrm>
      </p:grpSpPr>
      <p:sp>
        <p:nvSpPr>
          <p:cNvPr id="413" name="Google Shape;413;p65"/>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414" name="Google Shape;414;p65"/>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2"/>
              </a:buClr>
              <a:buSzPts val="3300"/>
              <a:buFont typeface="Calibri"/>
              <a:buNone/>
              <a:defRPr>
                <a:solidFill>
                  <a:schemeClr val="accent2"/>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415" name="Google Shape;415;p65"/>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416" name="Google Shape;416;p65"/>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showMasterSp="0" matchingName="Red_9-Blank">
  <p:cSld name="Red_9-Blank">
    <p:bg>
      <p:bgPr>
        <a:solidFill>
          <a:schemeClr val="accent2"/>
        </a:solidFill>
        <a:effectLst/>
      </p:bgPr>
    </p:bg>
    <p:spTree>
      <p:nvGrpSpPr>
        <p:cNvPr id="1" name="Shape 417"/>
        <p:cNvGrpSpPr/>
        <p:nvPr/>
      </p:nvGrpSpPr>
      <p:grpSpPr>
        <a:xfrm>
          <a:off x="0" y="0"/>
          <a:ext cx="0" cy="0"/>
          <a:chOff x="0" y="0"/>
          <a:chExt cx="0" cy="0"/>
        </a:xfrm>
      </p:grpSpPr>
      <p:sp>
        <p:nvSpPr>
          <p:cNvPr id="418" name="Google Shape;418;p66"/>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r>
              <a:rPr lang="en" sz="1400">
                <a:solidFill>
                  <a:schemeClr val="lt1"/>
                </a:solidFill>
                <a:latin typeface="Calibri"/>
                <a:ea typeface="Calibri"/>
                <a:cs typeface="Calibri"/>
                <a:sym typeface="Calibri"/>
              </a:rPr>
              <a:t>v</a:t>
            </a:r>
            <a:endParaRPr sz="1100"/>
          </a:p>
        </p:txBody>
      </p:sp>
      <p:sp>
        <p:nvSpPr>
          <p:cNvPr id="419" name="Google Shape;419;p66"/>
          <p:cNvSpPr txBox="1">
            <a:spLocks noGrp="1"/>
          </p:cNvSpPr>
          <p:nvPr>
            <p:ph type="body" idx="1"/>
          </p:nvPr>
        </p:nvSpPr>
        <p:spPr>
          <a:xfrm>
            <a:off x="537882" y="494969"/>
            <a:ext cx="8088300" cy="40491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420" name="Google Shape;420;p66"/>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421" name="Google Shape;421;p66"/>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showMasterSp="0" matchingName="Red_10-Large Type">
  <p:cSld name="Red_10-Large Type">
    <p:bg>
      <p:bgPr>
        <a:solidFill>
          <a:schemeClr val="accent2"/>
        </a:solidFill>
        <a:effectLst/>
      </p:bgPr>
    </p:bg>
    <p:spTree>
      <p:nvGrpSpPr>
        <p:cNvPr id="1" name="Shape 422"/>
        <p:cNvGrpSpPr/>
        <p:nvPr/>
      </p:nvGrpSpPr>
      <p:grpSpPr>
        <a:xfrm>
          <a:off x="0" y="0"/>
          <a:ext cx="0" cy="0"/>
          <a:chOff x="0" y="0"/>
          <a:chExt cx="0" cy="0"/>
        </a:xfrm>
      </p:grpSpPr>
      <p:sp>
        <p:nvSpPr>
          <p:cNvPr id="423" name="Google Shape;423;p67"/>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424" name="Google Shape;424;p67" descr="Decorative line break"/>
          <p:cNvPicPr preferRelativeResize="0"/>
          <p:nvPr/>
        </p:nvPicPr>
        <p:blipFill rotWithShape="1">
          <a:blip r:embed="rId2">
            <a:alphaModFix/>
          </a:blip>
          <a:srcRect/>
          <a:stretch/>
        </p:blipFill>
        <p:spPr>
          <a:xfrm>
            <a:off x="4089652" y="2886671"/>
            <a:ext cx="964694" cy="18288"/>
          </a:xfrm>
          <a:prstGeom prst="rect">
            <a:avLst/>
          </a:prstGeom>
          <a:noFill/>
          <a:ln>
            <a:noFill/>
          </a:ln>
        </p:spPr>
      </p:pic>
      <p:sp>
        <p:nvSpPr>
          <p:cNvPr id="425" name="Google Shape;425;p67"/>
          <p:cNvSpPr txBox="1">
            <a:spLocks noGrp="1"/>
          </p:cNvSpPr>
          <p:nvPr>
            <p:ph type="ctrTitle"/>
          </p:nvPr>
        </p:nvSpPr>
        <p:spPr>
          <a:xfrm>
            <a:off x="1143000" y="1124344"/>
            <a:ext cx="6858000" cy="1790700"/>
          </a:xfrm>
          <a:prstGeom prst="rect">
            <a:avLst/>
          </a:prstGeom>
          <a:noFill/>
          <a:ln>
            <a:noFill/>
          </a:ln>
        </p:spPr>
        <p:txBody>
          <a:bodyPr spcFirstLastPara="1" wrap="square" lIns="68575" tIns="34275" rIns="68575" bIns="34275" anchor="b" anchorCtr="0">
            <a:noAutofit/>
          </a:bodyPr>
          <a:lstStyle>
            <a:lvl1pPr lvl="0" algn="ctr" rtl="0">
              <a:lnSpc>
                <a:spcPct val="90000"/>
              </a:lnSpc>
              <a:spcBef>
                <a:spcPts val="0"/>
              </a:spcBef>
              <a:spcAft>
                <a:spcPts val="0"/>
              </a:spcAft>
              <a:buClr>
                <a:schemeClr val="accent2"/>
              </a:buClr>
              <a:buSzPts val="9000"/>
              <a:buFont typeface="Calibri"/>
              <a:buNone/>
              <a:defRPr sz="9000">
                <a:solidFill>
                  <a:schemeClr val="accent2"/>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426" name="Google Shape;426;p67"/>
          <p:cNvSpPr txBox="1">
            <a:spLocks noGrp="1"/>
          </p:cNvSpPr>
          <p:nvPr>
            <p:ph type="subTitle" idx="1"/>
          </p:nvPr>
        </p:nvSpPr>
        <p:spPr>
          <a:xfrm>
            <a:off x="1143000" y="3002388"/>
            <a:ext cx="6858000" cy="660300"/>
          </a:xfrm>
          <a:prstGeom prst="rect">
            <a:avLst/>
          </a:prstGeom>
          <a:noFill/>
          <a:ln>
            <a:noFill/>
          </a:ln>
        </p:spPr>
        <p:txBody>
          <a:bodyPr spcFirstLastPara="1" wrap="square" lIns="68575" tIns="34275" rIns="68575" bIns="34275" anchor="t" anchorCtr="0">
            <a:normAutofit/>
          </a:bodyPr>
          <a:lstStyle>
            <a:lvl1pPr lvl="0" algn="ctr" rtl="0">
              <a:lnSpc>
                <a:spcPct val="90000"/>
              </a:lnSpc>
              <a:spcBef>
                <a:spcPts val="800"/>
              </a:spcBef>
              <a:spcAft>
                <a:spcPts val="0"/>
              </a:spcAft>
              <a:buClr>
                <a:schemeClr val="accent2"/>
              </a:buClr>
              <a:buSzPts val="1800"/>
              <a:buNone/>
              <a:defRPr sz="1800">
                <a:solidFill>
                  <a:schemeClr val="accent2"/>
                </a:solidFill>
              </a:defRPr>
            </a:lvl1pPr>
            <a:lvl2pPr lvl="1" algn="ctr" rtl="0">
              <a:lnSpc>
                <a:spcPct val="90000"/>
              </a:lnSpc>
              <a:spcBef>
                <a:spcPts val="400"/>
              </a:spcBef>
              <a:spcAft>
                <a:spcPts val="0"/>
              </a:spcAft>
              <a:buClr>
                <a:schemeClr val="dk1"/>
              </a:buClr>
              <a:buSzPts val="1500"/>
              <a:buNone/>
              <a:defRPr sz="1500"/>
            </a:lvl2pPr>
            <a:lvl3pPr lvl="2" algn="ctr" rtl="0">
              <a:lnSpc>
                <a:spcPct val="90000"/>
              </a:lnSpc>
              <a:spcBef>
                <a:spcPts val="400"/>
              </a:spcBef>
              <a:spcAft>
                <a:spcPts val="0"/>
              </a:spcAft>
              <a:buClr>
                <a:schemeClr val="dk1"/>
              </a:buClr>
              <a:buSzPts val="1400"/>
              <a:buNone/>
              <a:defRPr sz="1400"/>
            </a:lvl3pPr>
            <a:lvl4pPr lvl="3" algn="ctr" rtl="0">
              <a:lnSpc>
                <a:spcPct val="90000"/>
              </a:lnSpc>
              <a:spcBef>
                <a:spcPts val="400"/>
              </a:spcBef>
              <a:spcAft>
                <a:spcPts val="0"/>
              </a:spcAft>
              <a:buClr>
                <a:schemeClr val="dk1"/>
              </a:buClr>
              <a:buSzPts val="1200"/>
              <a:buNone/>
              <a:defRPr sz="1200"/>
            </a:lvl4pPr>
            <a:lvl5pPr lvl="4" algn="ctr" rtl="0">
              <a:lnSpc>
                <a:spcPct val="90000"/>
              </a:lnSpc>
              <a:spcBef>
                <a:spcPts val="400"/>
              </a:spcBef>
              <a:spcAft>
                <a:spcPts val="0"/>
              </a:spcAft>
              <a:buClr>
                <a:schemeClr val="dk1"/>
              </a:buClr>
              <a:buSzPts val="1200"/>
              <a:buNone/>
              <a:defRPr sz="1200"/>
            </a:lvl5pPr>
            <a:lvl6pPr lvl="5" algn="ctr" rtl="0">
              <a:lnSpc>
                <a:spcPct val="90000"/>
              </a:lnSpc>
              <a:spcBef>
                <a:spcPts val="400"/>
              </a:spcBef>
              <a:spcAft>
                <a:spcPts val="0"/>
              </a:spcAft>
              <a:buClr>
                <a:schemeClr val="dk1"/>
              </a:buClr>
              <a:buSzPts val="1200"/>
              <a:buNone/>
              <a:defRPr sz="1200"/>
            </a:lvl6pPr>
            <a:lvl7pPr lvl="6" algn="ctr" rtl="0">
              <a:lnSpc>
                <a:spcPct val="90000"/>
              </a:lnSpc>
              <a:spcBef>
                <a:spcPts val="400"/>
              </a:spcBef>
              <a:spcAft>
                <a:spcPts val="0"/>
              </a:spcAft>
              <a:buClr>
                <a:schemeClr val="dk1"/>
              </a:buClr>
              <a:buSzPts val="1200"/>
              <a:buNone/>
              <a:defRPr sz="1200"/>
            </a:lvl7pPr>
            <a:lvl8pPr lvl="7" algn="ctr" rtl="0">
              <a:lnSpc>
                <a:spcPct val="90000"/>
              </a:lnSpc>
              <a:spcBef>
                <a:spcPts val="400"/>
              </a:spcBef>
              <a:spcAft>
                <a:spcPts val="0"/>
              </a:spcAft>
              <a:buClr>
                <a:schemeClr val="dk1"/>
              </a:buClr>
              <a:buSzPts val="1200"/>
              <a:buNone/>
              <a:defRPr sz="1200"/>
            </a:lvl8pPr>
            <a:lvl9pPr lvl="8" algn="ctr" rtl="0">
              <a:lnSpc>
                <a:spcPct val="90000"/>
              </a:lnSpc>
              <a:spcBef>
                <a:spcPts val="400"/>
              </a:spcBef>
              <a:spcAft>
                <a:spcPts val="0"/>
              </a:spcAft>
              <a:buClr>
                <a:schemeClr val="dk1"/>
              </a:buClr>
              <a:buSzPts val="1200"/>
              <a:buNone/>
              <a:defRPr sz="1200"/>
            </a:lvl9pPr>
          </a:lstStyle>
          <a:p>
            <a:endParaRPr/>
          </a:p>
        </p:txBody>
      </p:sp>
      <p:sp>
        <p:nvSpPr>
          <p:cNvPr id="427" name="Google Shape;427;p67"/>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428" name="Google Shape;428;p67"/>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showMasterSp="0" matchingName="Red_11-Follow Us">
  <p:cSld name="Red_11-Follow Us">
    <p:bg>
      <p:bgPr>
        <a:solidFill>
          <a:schemeClr val="accent2"/>
        </a:solidFill>
        <a:effectLst/>
      </p:bgPr>
    </p:bg>
    <p:spTree>
      <p:nvGrpSpPr>
        <p:cNvPr id="1" name="Shape 429"/>
        <p:cNvGrpSpPr/>
        <p:nvPr/>
      </p:nvGrpSpPr>
      <p:grpSpPr>
        <a:xfrm>
          <a:off x="0" y="0"/>
          <a:ext cx="0" cy="0"/>
          <a:chOff x="0" y="0"/>
          <a:chExt cx="0" cy="0"/>
        </a:xfrm>
      </p:grpSpPr>
      <p:sp>
        <p:nvSpPr>
          <p:cNvPr id="430" name="Google Shape;430;p68"/>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431" name="Google Shape;431;p68" descr="Decorative line break"/>
          <p:cNvPicPr preferRelativeResize="0"/>
          <p:nvPr/>
        </p:nvPicPr>
        <p:blipFill rotWithShape="1">
          <a:blip r:embed="rId2">
            <a:alphaModFix/>
          </a:blip>
          <a:srcRect/>
          <a:stretch/>
        </p:blipFill>
        <p:spPr>
          <a:xfrm>
            <a:off x="4089652" y="2886671"/>
            <a:ext cx="964694" cy="18288"/>
          </a:xfrm>
          <a:prstGeom prst="rect">
            <a:avLst/>
          </a:prstGeom>
          <a:noFill/>
          <a:ln>
            <a:noFill/>
          </a:ln>
        </p:spPr>
      </p:pic>
      <p:sp>
        <p:nvSpPr>
          <p:cNvPr id="432" name="Google Shape;432;p68"/>
          <p:cNvSpPr txBox="1">
            <a:spLocks noGrp="1"/>
          </p:cNvSpPr>
          <p:nvPr>
            <p:ph type="ctrTitle"/>
          </p:nvPr>
        </p:nvSpPr>
        <p:spPr>
          <a:xfrm>
            <a:off x="1143000" y="1124344"/>
            <a:ext cx="6858000" cy="1790700"/>
          </a:xfrm>
          <a:prstGeom prst="rect">
            <a:avLst/>
          </a:prstGeom>
          <a:noFill/>
          <a:ln>
            <a:noFill/>
          </a:ln>
        </p:spPr>
        <p:txBody>
          <a:bodyPr spcFirstLastPara="1" wrap="square" lIns="68575" tIns="34275" rIns="68575" bIns="34275" anchor="b" anchorCtr="0">
            <a:noAutofit/>
          </a:bodyPr>
          <a:lstStyle>
            <a:lvl1pPr lvl="0" algn="ctr" rtl="0">
              <a:lnSpc>
                <a:spcPct val="90000"/>
              </a:lnSpc>
              <a:spcBef>
                <a:spcPts val="0"/>
              </a:spcBef>
              <a:spcAft>
                <a:spcPts val="0"/>
              </a:spcAft>
              <a:buClr>
                <a:schemeClr val="accent2"/>
              </a:buClr>
              <a:buSzPts val="9000"/>
              <a:buFont typeface="Calibri"/>
              <a:buNone/>
              <a:defRPr sz="9000">
                <a:solidFill>
                  <a:schemeClr val="accent2"/>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pic>
        <p:nvPicPr>
          <p:cNvPr id="433" name="Google Shape;433;p68" descr="Twitter icon"/>
          <p:cNvPicPr preferRelativeResize="0"/>
          <p:nvPr/>
        </p:nvPicPr>
        <p:blipFill rotWithShape="1">
          <a:blip r:embed="rId3">
            <a:alphaModFix/>
          </a:blip>
          <a:srcRect/>
          <a:stretch/>
        </p:blipFill>
        <p:spPr>
          <a:xfrm>
            <a:off x="2038718" y="3032551"/>
            <a:ext cx="375030" cy="375030"/>
          </a:xfrm>
          <a:prstGeom prst="rect">
            <a:avLst/>
          </a:prstGeom>
          <a:noFill/>
          <a:ln>
            <a:noFill/>
          </a:ln>
        </p:spPr>
      </p:pic>
      <p:pic>
        <p:nvPicPr>
          <p:cNvPr id="434" name="Google Shape;434;p68" descr="Facebook icon"/>
          <p:cNvPicPr preferRelativeResize="0"/>
          <p:nvPr/>
        </p:nvPicPr>
        <p:blipFill rotWithShape="1">
          <a:blip r:embed="rId4">
            <a:alphaModFix/>
          </a:blip>
          <a:srcRect/>
          <a:stretch/>
        </p:blipFill>
        <p:spPr>
          <a:xfrm>
            <a:off x="6768720" y="3032551"/>
            <a:ext cx="375030" cy="375030"/>
          </a:xfrm>
          <a:prstGeom prst="rect">
            <a:avLst/>
          </a:prstGeom>
          <a:noFill/>
          <a:ln>
            <a:noFill/>
          </a:ln>
        </p:spPr>
      </p:pic>
      <p:sp>
        <p:nvSpPr>
          <p:cNvPr id="435" name="Google Shape;435;p68"/>
          <p:cNvSpPr txBox="1"/>
          <p:nvPr/>
        </p:nvSpPr>
        <p:spPr>
          <a:xfrm>
            <a:off x="2038718" y="3032551"/>
            <a:ext cx="5105100" cy="346200"/>
          </a:xfrm>
          <a:prstGeom prst="rect">
            <a:avLst/>
          </a:prstGeom>
          <a:noFill/>
          <a:ln>
            <a:noFill/>
          </a:ln>
        </p:spPr>
        <p:txBody>
          <a:bodyPr spcFirstLastPara="1" wrap="square" lIns="68575" tIns="34275" rIns="68575" bIns="34275" anchor="t" anchorCtr="0">
            <a:spAutoFit/>
          </a:bodyPr>
          <a:lstStyle/>
          <a:p>
            <a:pPr marL="0" marR="0" lvl="0" indent="0" algn="ctr" rtl="0">
              <a:lnSpc>
                <a:spcPct val="100000"/>
              </a:lnSpc>
              <a:spcBef>
                <a:spcPts val="0"/>
              </a:spcBef>
              <a:spcAft>
                <a:spcPts val="0"/>
              </a:spcAft>
              <a:buClr>
                <a:schemeClr val="accent1"/>
              </a:buClr>
              <a:buSzPts val="1800"/>
              <a:buFont typeface="Calibri"/>
              <a:buNone/>
            </a:pPr>
            <a:r>
              <a:rPr lang="en" sz="1800">
                <a:solidFill>
                  <a:schemeClr val="accent1"/>
                </a:solidFill>
                <a:latin typeface="Calibri"/>
                <a:ea typeface="Calibri"/>
                <a:cs typeface="Calibri"/>
                <a:sym typeface="Calibri"/>
              </a:rPr>
              <a:t>twitter.com/ORDeptEd | fb.com/ORDeptEd</a:t>
            </a:r>
            <a:endParaRPr sz="1800">
              <a:solidFill>
                <a:schemeClr val="accent1"/>
              </a:solidFill>
              <a:latin typeface="Calibri"/>
              <a:ea typeface="Calibri"/>
              <a:cs typeface="Calibri"/>
              <a:sym typeface="Calibri"/>
            </a:endParaRPr>
          </a:p>
        </p:txBody>
      </p:sp>
      <p:sp>
        <p:nvSpPr>
          <p:cNvPr id="436" name="Google Shape;436;p68"/>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437" name="Google Shape;437;p68"/>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showMasterSp="0" matchingName="Teal_1-Title Slide">
  <p:cSld name="Teal_1-Title Slide">
    <p:bg>
      <p:bgPr>
        <a:solidFill>
          <a:schemeClr val="dk2"/>
        </a:solidFill>
        <a:effectLst/>
      </p:bgPr>
    </p:bg>
    <p:spTree>
      <p:nvGrpSpPr>
        <p:cNvPr id="1" name="Shape 438"/>
        <p:cNvGrpSpPr/>
        <p:nvPr/>
      </p:nvGrpSpPr>
      <p:grpSpPr>
        <a:xfrm>
          <a:off x="0" y="0"/>
          <a:ext cx="0" cy="0"/>
          <a:chOff x="0" y="0"/>
          <a:chExt cx="0" cy="0"/>
        </a:xfrm>
      </p:grpSpPr>
      <p:sp>
        <p:nvSpPr>
          <p:cNvPr id="439" name="Google Shape;439;p69"/>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440" name="Google Shape;440;p69"/>
          <p:cNvSpPr/>
          <p:nvPr/>
        </p:nvSpPr>
        <p:spPr>
          <a:xfrm>
            <a:off x="154641" y="4461062"/>
            <a:ext cx="8831100" cy="524400"/>
          </a:xfrm>
          <a:prstGeom prst="rect">
            <a:avLst/>
          </a:prstGeom>
          <a:solidFill>
            <a:srgbClr val="E7F5F3"/>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441" name="Google Shape;441;p69" descr="Decorative line break"/>
          <p:cNvPicPr preferRelativeResize="0"/>
          <p:nvPr/>
        </p:nvPicPr>
        <p:blipFill rotWithShape="1">
          <a:blip r:embed="rId2">
            <a:alphaModFix/>
          </a:blip>
          <a:srcRect/>
          <a:stretch/>
        </p:blipFill>
        <p:spPr>
          <a:xfrm>
            <a:off x="4089652" y="2604100"/>
            <a:ext cx="964694" cy="18288"/>
          </a:xfrm>
          <a:prstGeom prst="rect">
            <a:avLst/>
          </a:prstGeom>
          <a:noFill/>
          <a:ln>
            <a:noFill/>
          </a:ln>
        </p:spPr>
      </p:pic>
      <p:sp>
        <p:nvSpPr>
          <p:cNvPr id="442" name="Google Shape;442;p69"/>
          <p:cNvSpPr txBox="1">
            <a:spLocks noGrp="1"/>
          </p:cNvSpPr>
          <p:nvPr>
            <p:ph type="ctrTitle"/>
          </p:nvPr>
        </p:nvSpPr>
        <p:spPr>
          <a:xfrm>
            <a:off x="1143000" y="1865026"/>
            <a:ext cx="6858000" cy="767400"/>
          </a:xfrm>
          <a:prstGeom prst="rect">
            <a:avLst/>
          </a:prstGeom>
          <a:noFill/>
          <a:ln>
            <a:noFill/>
          </a:ln>
        </p:spPr>
        <p:txBody>
          <a:bodyPr spcFirstLastPara="1" wrap="square" lIns="68575" tIns="34275" rIns="68575" bIns="34275" anchor="b" anchorCtr="0">
            <a:normAutofit/>
          </a:bodyPr>
          <a:lstStyle>
            <a:lvl1pPr lvl="0" algn="ctr" rtl="0">
              <a:lnSpc>
                <a:spcPct val="90000"/>
              </a:lnSpc>
              <a:spcBef>
                <a:spcPts val="0"/>
              </a:spcBef>
              <a:spcAft>
                <a:spcPts val="0"/>
              </a:spcAft>
              <a:buClr>
                <a:schemeClr val="dk2"/>
              </a:buClr>
              <a:buSzPts val="4100"/>
              <a:buFont typeface="Calibri"/>
              <a:buNone/>
              <a:defRPr sz="4100">
                <a:solidFill>
                  <a:schemeClr val="dk2"/>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443" name="Google Shape;443;p69"/>
          <p:cNvSpPr txBox="1">
            <a:spLocks noGrp="1"/>
          </p:cNvSpPr>
          <p:nvPr>
            <p:ph type="subTitle" idx="1"/>
          </p:nvPr>
        </p:nvSpPr>
        <p:spPr>
          <a:xfrm>
            <a:off x="1143000" y="2701528"/>
            <a:ext cx="6858000" cy="1241700"/>
          </a:xfrm>
          <a:prstGeom prst="rect">
            <a:avLst/>
          </a:prstGeom>
          <a:noFill/>
          <a:ln>
            <a:noFill/>
          </a:ln>
        </p:spPr>
        <p:txBody>
          <a:bodyPr spcFirstLastPara="1" wrap="square" lIns="68575" tIns="34275" rIns="68575" bIns="34275" anchor="t" anchorCtr="0">
            <a:normAutofit/>
          </a:bodyPr>
          <a:lstStyle>
            <a:lvl1pPr lvl="0" algn="ctr" rtl="0">
              <a:lnSpc>
                <a:spcPct val="90000"/>
              </a:lnSpc>
              <a:spcBef>
                <a:spcPts val="800"/>
              </a:spcBef>
              <a:spcAft>
                <a:spcPts val="0"/>
              </a:spcAft>
              <a:buClr>
                <a:schemeClr val="dk2"/>
              </a:buClr>
              <a:buSzPts val="1800"/>
              <a:buNone/>
              <a:defRPr sz="1800">
                <a:solidFill>
                  <a:schemeClr val="dk2"/>
                </a:solidFill>
              </a:defRPr>
            </a:lvl1pPr>
            <a:lvl2pPr lvl="1" algn="ctr" rtl="0">
              <a:lnSpc>
                <a:spcPct val="90000"/>
              </a:lnSpc>
              <a:spcBef>
                <a:spcPts val="400"/>
              </a:spcBef>
              <a:spcAft>
                <a:spcPts val="0"/>
              </a:spcAft>
              <a:buClr>
                <a:schemeClr val="dk1"/>
              </a:buClr>
              <a:buSzPts val="1500"/>
              <a:buNone/>
              <a:defRPr sz="1500"/>
            </a:lvl2pPr>
            <a:lvl3pPr lvl="2" algn="ctr" rtl="0">
              <a:lnSpc>
                <a:spcPct val="90000"/>
              </a:lnSpc>
              <a:spcBef>
                <a:spcPts val="400"/>
              </a:spcBef>
              <a:spcAft>
                <a:spcPts val="0"/>
              </a:spcAft>
              <a:buClr>
                <a:schemeClr val="dk1"/>
              </a:buClr>
              <a:buSzPts val="1400"/>
              <a:buNone/>
              <a:defRPr sz="1400"/>
            </a:lvl3pPr>
            <a:lvl4pPr lvl="3" algn="ctr" rtl="0">
              <a:lnSpc>
                <a:spcPct val="90000"/>
              </a:lnSpc>
              <a:spcBef>
                <a:spcPts val="400"/>
              </a:spcBef>
              <a:spcAft>
                <a:spcPts val="0"/>
              </a:spcAft>
              <a:buClr>
                <a:schemeClr val="dk1"/>
              </a:buClr>
              <a:buSzPts val="1200"/>
              <a:buNone/>
              <a:defRPr sz="1200"/>
            </a:lvl4pPr>
            <a:lvl5pPr lvl="4" algn="ctr" rtl="0">
              <a:lnSpc>
                <a:spcPct val="90000"/>
              </a:lnSpc>
              <a:spcBef>
                <a:spcPts val="400"/>
              </a:spcBef>
              <a:spcAft>
                <a:spcPts val="0"/>
              </a:spcAft>
              <a:buClr>
                <a:schemeClr val="dk1"/>
              </a:buClr>
              <a:buSzPts val="1200"/>
              <a:buNone/>
              <a:defRPr sz="1200"/>
            </a:lvl5pPr>
            <a:lvl6pPr lvl="5" algn="ctr" rtl="0">
              <a:lnSpc>
                <a:spcPct val="90000"/>
              </a:lnSpc>
              <a:spcBef>
                <a:spcPts val="400"/>
              </a:spcBef>
              <a:spcAft>
                <a:spcPts val="0"/>
              </a:spcAft>
              <a:buClr>
                <a:schemeClr val="dk1"/>
              </a:buClr>
              <a:buSzPts val="1200"/>
              <a:buNone/>
              <a:defRPr sz="1200"/>
            </a:lvl6pPr>
            <a:lvl7pPr lvl="6" algn="ctr" rtl="0">
              <a:lnSpc>
                <a:spcPct val="90000"/>
              </a:lnSpc>
              <a:spcBef>
                <a:spcPts val="400"/>
              </a:spcBef>
              <a:spcAft>
                <a:spcPts val="0"/>
              </a:spcAft>
              <a:buClr>
                <a:schemeClr val="dk1"/>
              </a:buClr>
              <a:buSzPts val="1200"/>
              <a:buNone/>
              <a:defRPr sz="1200"/>
            </a:lvl7pPr>
            <a:lvl8pPr lvl="7" algn="ctr" rtl="0">
              <a:lnSpc>
                <a:spcPct val="90000"/>
              </a:lnSpc>
              <a:spcBef>
                <a:spcPts val="400"/>
              </a:spcBef>
              <a:spcAft>
                <a:spcPts val="0"/>
              </a:spcAft>
              <a:buClr>
                <a:schemeClr val="dk1"/>
              </a:buClr>
              <a:buSzPts val="1200"/>
              <a:buNone/>
              <a:defRPr sz="1200"/>
            </a:lvl8pPr>
            <a:lvl9pPr lvl="8" algn="ctr" rtl="0">
              <a:lnSpc>
                <a:spcPct val="90000"/>
              </a:lnSpc>
              <a:spcBef>
                <a:spcPts val="400"/>
              </a:spcBef>
              <a:spcAft>
                <a:spcPts val="0"/>
              </a:spcAft>
              <a:buClr>
                <a:schemeClr val="dk1"/>
              </a:buClr>
              <a:buSzPts val="1200"/>
              <a:buNone/>
              <a:defRPr sz="1200"/>
            </a:lvl9pPr>
          </a:lstStyle>
          <a:p>
            <a:endParaRPr/>
          </a:p>
        </p:txBody>
      </p:sp>
      <p:pic>
        <p:nvPicPr>
          <p:cNvPr id="444" name="Google Shape;444;p69" descr="Oregon Department of Education Logo"/>
          <p:cNvPicPr preferRelativeResize="0"/>
          <p:nvPr/>
        </p:nvPicPr>
        <p:blipFill rotWithShape="1">
          <a:blip r:embed="rId3">
            <a:alphaModFix/>
          </a:blip>
          <a:srcRect/>
          <a:stretch/>
        </p:blipFill>
        <p:spPr>
          <a:xfrm>
            <a:off x="3775327" y="160537"/>
            <a:ext cx="1593344" cy="1625348"/>
          </a:xfrm>
          <a:prstGeom prst="rect">
            <a:avLst/>
          </a:prstGeom>
          <a:noFill/>
          <a:ln>
            <a:noFill/>
          </a:ln>
        </p:spPr>
      </p:pic>
      <p:sp>
        <p:nvSpPr>
          <p:cNvPr id="445" name="Google Shape;445;p69"/>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446" name="Google Shape;446;p69"/>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showMasterSp="0" matchingName="Teal_2-Section Header">
  <p:cSld name="Teal_2-Section Header">
    <p:bg>
      <p:bgPr>
        <a:solidFill>
          <a:schemeClr val="dk2"/>
        </a:solidFill>
        <a:effectLst/>
      </p:bgPr>
    </p:bg>
    <p:spTree>
      <p:nvGrpSpPr>
        <p:cNvPr id="1" name="Shape 447"/>
        <p:cNvGrpSpPr/>
        <p:nvPr/>
      </p:nvGrpSpPr>
      <p:grpSpPr>
        <a:xfrm>
          <a:off x="0" y="0"/>
          <a:ext cx="0" cy="0"/>
          <a:chOff x="0" y="0"/>
          <a:chExt cx="0" cy="0"/>
        </a:xfrm>
      </p:grpSpPr>
      <p:sp>
        <p:nvSpPr>
          <p:cNvPr id="448" name="Google Shape;448;p70"/>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449" name="Google Shape;449;p70"/>
          <p:cNvSpPr/>
          <p:nvPr/>
        </p:nvSpPr>
        <p:spPr>
          <a:xfrm>
            <a:off x="154640" y="1866568"/>
            <a:ext cx="8831100" cy="1425300"/>
          </a:xfrm>
          <a:prstGeom prst="rect">
            <a:avLst/>
          </a:prstGeom>
          <a:solidFill>
            <a:srgbClr val="E7F5F3"/>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200">
              <a:solidFill>
                <a:schemeClr val="lt1"/>
              </a:solidFill>
              <a:latin typeface="Calibri"/>
              <a:ea typeface="Calibri"/>
              <a:cs typeface="Calibri"/>
              <a:sym typeface="Calibri"/>
            </a:endParaRPr>
          </a:p>
        </p:txBody>
      </p:sp>
      <p:sp>
        <p:nvSpPr>
          <p:cNvPr id="450" name="Google Shape;450;p70"/>
          <p:cNvSpPr txBox="1">
            <a:spLocks noGrp="1"/>
          </p:cNvSpPr>
          <p:nvPr>
            <p:ph type="ctrTitle"/>
          </p:nvPr>
        </p:nvSpPr>
        <p:spPr>
          <a:xfrm>
            <a:off x="537883" y="1866568"/>
            <a:ext cx="8088300" cy="1425300"/>
          </a:xfrm>
          <a:prstGeom prst="rect">
            <a:avLst/>
          </a:prstGeom>
          <a:noFill/>
          <a:ln>
            <a:noFill/>
          </a:ln>
        </p:spPr>
        <p:txBody>
          <a:bodyPr spcFirstLastPara="1" wrap="square" lIns="68575" tIns="34275" rIns="68575" bIns="34275" anchor="ctr" anchorCtr="0">
            <a:noAutofit/>
          </a:bodyPr>
          <a:lstStyle>
            <a:lvl1pPr lvl="0" algn="ctr" rtl="0">
              <a:lnSpc>
                <a:spcPct val="90000"/>
              </a:lnSpc>
              <a:spcBef>
                <a:spcPts val="0"/>
              </a:spcBef>
              <a:spcAft>
                <a:spcPts val="0"/>
              </a:spcAft>
              <a:buClr>
                <a:schemeClr val="dk2"/>
              </a:buClr>
              <a:buSzPts val="5100"/>
              <a:buFont typeface="Calibri"/>
              <a:buNone/>
              <a:defRPr sz="5100">
                <a:solidFill>
                  <a:schemeClr val="dk2"/>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pic>
        <p:nvPicPr>
          <p:cNvPr id="451" name="Google Shape;451;p70" descr="Oregon Department of Education Logo"/>
          <p:cNvPicPr preferRelativeResize="0"/>
          <p:nvPr/>
        </p:nvPicPr>
        <p:blipFill rotWithShape="1">
          <a:blip r:embed="rId2">
            <a:alphaModFix/>
          </a:blip>
          <a:srcRect/>
          <a:stretch/>
        </p:blipFill>
        <p:spPr>
          <a:xfrm>
            <a:off x="3775327" y="160537"/>
            <a:ext cx="1593344" cy="1625348"/>
          </a:xfrm>
          <a:prstGeom prst="rect">
            <a:avLst/>
          </a:prstGeom>
          <a:noFill/>
          <a:ln>
            <a:noFill/>
          </a:ln>
        </p:spPr>
      </p:pic>
      <p:sp>
        <p:nvSpPr>
          <p:cNvPr id="452" name="Google Shape;452;p70"/>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453" name="Google Shape;453;p70"/>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showMasterSp="0" matchingName="Teal_3-Title Bar and Content">
  <p:cSld name="Teal_3-Title Bar and Content">
    <p:bg>
      <p:bgPr>
        <a:solidFill>
          <a:schemeClr val="dk2"/>
        </a:solidFill>
        <a:effectLst/>
      </p:bgPr>
    </p:bg>
    <p:spTree>
      <p:nvGrpSpPr>
        <p:cNvPr id="1" name="Shape 454"/>
        <p:cNvGrpSpPr/>
        <p:nvPr/>
      </p:nvGrpSpPr>
      <p:grpSpPr>
        <a:xfrm>
          <a:off x="0" y="0"/>
          <a:ext cx="0" cy="0"/>
          <a:chOff x="0" y="0"/>
          <a:chExt cx="0" cy="0"/>
        </a:xfrm>
      </p:grpSpPr>
      <p:sp>
        <p:nvSpPr>
          <p:cNvPr id="455" name="Google Shape;455;p71"/>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456" name="Google Shape;456;p71"/>
          <p:cNvSpPr/>
          <p:nvPr/>
        </p:nvSpPr>
        <p:spPr>
          <a:xfrm>
            <a:off x="154641" y="161365"/>
            <a:ext cx="8831100" cy="1048200"/>
          </a:xfrm>
          <a:prstGeom prst="rect">
            <a:avLst/>
          </a:prstGeom>
          <a:solidFill>
            <a:srgbClr val="E7F5F3"/>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457" name="Google Shape;457;p71"/>
          <p:cNvSpPr txBox="1">
            <a:spLocks noGrp="1"/>
          </p:cNvSpPr>
          <p:nvPr>
            <p:ph type="body" idx="1"/>
          </p:nvPr>
        </p:nvSpPr>
        <p:spPr>
          <a:xfrm>
            <a:off x="537882" y="1369219"/>
            <a:ext cx="8088300" cy="30819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458" name="Google Shape;458;p71"/>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dk2"/>
              </a:buClr>
              <a:buSzPts val="3300"/>
              <a:buFont typeface="Calibri"/>
              <a:buNone/>
              <a:defRPr>
                <a:solidFill>
                  <a:schemeClr val="dk2"/>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459" name="Google Shape;459;p71"/>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460" name="Google Shape;460;p71"/>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32"/>
        <p:cNvGrpSpPr/>
        <p:nvPr/>
      </p:nvGrpSpPr>
      <p:grpSpPr>
        <a:xfrm>
          <a:off x="0" y="0"/>
          <a:ext cx="0" cy="0"/>
          <a:chOff x="0" y="0"/>
          <a:chExt cx="0" cy="0"/>
        </a:xfrm>
      </p:grpSpPr>
      <p:sp>
        <p:nvSpPr>
          <p:cNvPr id="33" name="Google Shape;33;p8"/>
          <p:cNvSpPr txBox="1">
            <a:spLocks noGrp="1"/>
          </p:cNvSpPr>
          <p:nvPr>
            <p:ph type="title"/>
          </p:nvPr>
        </p:nvSpPr>
        <p:spPr>
          <a:xfrm>
            <a:off x="490250" y="450150"/>
            <a:ext cx="6367800" cy="4090800"/>
          </a:xfrm>
          <a:prstGeom prst="rect">
            <a:avLst/>
          </a:prstGeom>
        </p:spPr>
        <p:txBody>
          <a:bodyPr spcFirstLastPara="1" wrap="square" lIns="91425" tIns="91425" rIns="91425" bIns="91425" anchor="ctr" anchorCtr="0">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sp>
        <p:nvSpPr>
          <p:cNvPr id="34" name="Google Shape;34;p8"/>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showMasterSp="0" matchingName="Teal_4-Content with Caption">
  <p:cSld name="Teal_4-Content with Caption">
    <p:bg>
      <p:bgPr>
        <a:solidFill>
          <a:schemeClr val="dk2"/>
        </a:solidFill>
        <a:effectLst/>
      </p:bgPr>
    </p:bg>
    <p:spTree>
      <p:nvGrpSpPr>
        <p:cNvPr id="1" name="Shape 461"/>
        <p:cNvGrpSpPr/>
        <p:nvPr/>
      </p:nvGrpSpPr>
      <p:grpSpPr>
        <a:xfrm>
          <a:off x="0" y="0"/>
          <a:ext cx="0" cy="0"/>
          <a:chOff x="0" y="0"/>
          <a:chExt cx="0" cy="0"/>
        </a:xfrm>
      </p:grpSpPr>
      <p:sp>
        <p:nvSpPr>
          <p:cNvPr id="462" name="Google Shape;462;p72"/>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463" name="Google Shape;463;p72"/>
          <p:cNvSpPr/>
          <p:nvPr/>
        </p:nvSpPr>
        <p:spPr>
          <a:xfrm>
            <a:off x="154642" y="161365"/>
            <a:ext cx="3547800" cy="4824300"/>
          </a:xfrm>
          <a:prstGeom prst="rect">
            <a:avLst/>
          </a:prstGeom>
          <a:solidFill>
            <a:srgbClr val="E7F5F3"/>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464" name="Google Shape;464;p72"/>
          <p:cNvSpPr txBox="1">
            <a:spLocks noGrp="1"/>
          </p:cNvSpPr>
          <p:nvPr>
            <p:ph type="title"/>
          </p:nvPr>
        </p:nvSpPr>
        <p:spPr>
          <a:xfrm>
            <a:off x="537883" y="584734"/>
            <a:ext cx="2949000" cy="1897500"/>
          </a:xfrm>
          <a:prstGeom prst="rect">
            <a:avLst/>
          </a:prstGeom>
          <a:noFill/>
          <a:ln>
            <a:noFill/>
          </a:ln>
        </p:spPr>
        <p:txBody>
          <a:bodyPr spcFirstLastPara="1" wrap="square" lIns="68575" tIns="34275" rIns="68575" bIns="34275" anchor="t" anchorCtr="0">
            <a:normAutofit/>
          </a:bodyPr>
          <a:lstStyle>
            <a:lvl1pPr lvl="0" algn="l" rtl="0">
              <a:lnSpc>
                <a:spcPct val="90000"/>
              </a:lnSpc>
              <a:spcBef>
                <a:spcPts val="0"/>
              </a:spcBef>
              <a:spcAft>
                <a:spcPts val="0"/>
              </a:spcAft>
              <a:buClr>
                <a:schemeClr val="dk2"/>
              </a:buClr>
              <a:buSzPts val="3300"/>
              <a:buFont typeface="Calibri"/>
              <a:buNone/>
              <a:defRPr sz="3300">
                <a:solidFill>
                  <a:schemeClr val="dk2"/>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465" name="Google Shape;465;p72"/>
          <p:cNvSpPr txBox="1">
            <a:spLocks noGrp="1"/>
          </p:cNvSpPr>
          <p:nvPr>
            <p:ph type="body" idx="1"/>
          </p:nvPr>
        </p:nvSpPr>
        <p:spPr>
          <a:xfrm>
            <a:off x="3887391" y="584735"/>
            <a:ext cx="4629300" cy="3811200"/>
          </a:xfrm>
          <a:prstGeom prst="rect">
            <a:avLst/>
          </a:prstGeom>
          <a:noFill/>
          <a:ln>
            <a:noFill/>
          </a:ln>
        </p:spPr>
        <p:txBody>
          <a:bodyPr spcFirstLastPara="1" wrap="square" lIns="68575" tIns="34275" rIns="68575" bIns="34275" anchor="t" anchorCtr="0">
            <a:normAutofit/>
          </a:bodyPr>
          <a:lstStyle>
            <a:lvl1pPr marL="457200" lvl="0" indent="-342900" algn="l" rtl="0">
              <a:lnSpc>
                <a:spcPct val="90000"/>
              </a:lnSpc>
              <a:spcBef>
                <a:spcPts val="800"/>
              </a:spcBef>
              <a:spcAft>
                <a:spcPts val="0"/>
              </a:spcAft>
              <a:buClr>
                <a:schemeClr val="dk1"/>
              </a:buClr>
              <a:buSzPts val="1800"/>
              <a:buChar char="•"/>
              <a:defRPr sz="1800"/>
            </a:lvl1pPr>
            <a:lvl2pPr marL="914400" lvl="1" indent="-342900" algn="l" rtl="0">
              <a:lnSpc>
                <a:spcPct val="90000"/>
              </a:lnSpc>
              <a:spcBef>
                <a:spcPts val="400"/>
              </a:spcBef>
              <a:spcAft>
                <a:spcPts val="0"/>
              </a:spcAft>
              <a:buClr>
                <a:schemeClr val="dk1"/>
              </a:buClr>
              <a:buSzPts val="1800"/>
              <a:buChar char="•"/>
              <a:defRPr sz="1800"/>
            </a:lvl2pPr>
            <a:lvl3pPr marL="1371600" lvl="2" indent="-342900" algn="l" rtl="0">
              <a:lnSpc>
                <a:spcPct val="90000"/>
              </a:lnSpc>
              <a:spcBef>
                <a:spcPts val="400"/>
              </a:spcBef>
              <a:spcAft>
                <a:spcPts val="0"/>
              </a:spcAft>
              <a:buClr>
                <a:schemeClr val="dk1"/>
              </a:buClr>
              <a:buSzPts val="1800"/>
              <a:buChar char="•"/>
              <a:defRPr sz="1800"/>
            </a:lvl3pPr>
            <a:lvl4pPr marL="1828800" lvl="3" indent="-342900" algn="l" rtl="0">
              <a:lnSpc>
                <a:spcPct val="90000"/>
              </a:lnSpc>
              <a:spcBef>
                <a:spcPts val="400"/>
              </a:spcBef>
              <a:spcAft>
                <a:spcPts val="0"/>
              </a:spcAft>
              <a:buClr>
                <a:schemeClr val="dk1"/>
              </a:buClr>
              <a:buSzPts val="1800"/>
              <a:buChar char="•"/>
              <a:defRPr sz="1800"/>
            </a:lvl4pPr>
            <a:lvl5pPr marL="2286000" lvl="4" indent="-342900" algn="l" rtl="0">
              <a:lnSpc>
                <a:spcPct val="90000"/>
              </a:lnSpc>
              <a:spcBef>
                <a:spcPts val="400"/>
              </a:spcBef>
              <a:spcAft>
                <a:spcPts val="0"/>
              </a:spcAft>
              <a:buClr>
                <a:schemeClr val="dk1"/>
              </a:buClr>
              <a:buSzPts val="1800"/>
              <a:buChar char="•"/>
              <a:defRPr sz="1800"/>
            </a:lvl5pPr>
            <a:lvl6pPr marL="2743200" lvl="5" indent="-323850" algn="l" rtl="0">
              <a:lnSpc>
                <a:spcPct val="90000"/>
              </a:lnSpc>
              <a:spcBef>
                <a:spcPts val="400"/>
              </a:spcBef>
              <a:spcAft>
                <a:spcPts val="0"/>
              </a:spcAft>
              <a:buClr>
                <a:schemeClr val="dk1"/>
              </a:buClr>
              <a:buSzPts val="1500"/>
              <a:buChar char="•"/>
              <a:defRPr sz="1500"/>
            </a:lvl6pPr>
            <a:lvl7pPr marL="3200400" lvl="6" indent="-323850" algn="l" rtl="0">
              <a:lnSpc>
                <a:spcPct val="90000"/>
              </a:lnSpc>
              <a:spcBef>
                <a:spcPts val="400"/>
              </a:spcBef>
              <a:spcAft>
                <a:spcPts val="0"/>
              </a:spcAft>
              <a:buClr>
                <a:schemeClr val="dk1"/>
              </a:buClr>
              <a:buSzPts val="1500"/>
              <a:buChar char="•"/>
              <a:defRPr sz="1500"/>
            </a:lvl7pPr>
            <a:lvl8pPr marL="3657600" lvl="7" indent="-323850" algn="l" rtl="0">
              <a:lnSpc>
                <a:spcPct val="90000"/>
              </a:lnSpc>
              <a:spcBef>
                <a:spcPts val="400"/>
              </a:spcBef>
              <a:spcAft>
                <a:spcPts val="0"/>
              </a:spcAft>
              <a:buClr>
                <a:schemeClr val="dk1"/>
              </a:buClr>
              <a:buSzPts val="1500"/>
              <a:buChar char="•"/>
              <a:defRPr sz="1500"/>
            </a:lvl8pPr>
            <a:lvl9pPr marL="4114800" lvl="8" indent="-323850" algn="l" rtl="0">
              <a:lnSpc>
                <a:spcPct val="90000"/>
              </a:lnSpc>
              <a:spcBef>
                <a:spcPts val="400"/>
              </a:spcBef>
              <a:spcAft>
                <a:spcPts val="0"/>
              </a:spcAft>
              <a:buClr>
                <a:schemeClr val="dk1"/>
              </a:buClr>
              <a:buSzPts val="1500"/>
              <a:buChar char="•"/>
              <a:defRPr sz="1500"/>
            </a:lvl9pPr>
          </a:lstStyle>
          <a:p>
            <a:endParaRPr/>
          </a:p>
        </p:txBody>
      </p:sp>
      <p:sp>
        <p:nvSpPr>
          <p:cNvPr id="466" name="Google Shape;466;p72"/>
          <p:cNvSpPr>
            <a:spLocks noGrp="1"/>
          </p:cNvSpPr>
          <p:nvPr>
            <p:ph type="pic" idx="2"/>
          </p:nvPr>
        </p:nvSpPr>
        <p:spPr>
          <a:xfrm>
            <a:off x="537883" y="2655094"/>
            <a:ext cx="2949000" cy="1740600"/>
          </a:xfrm>
          <a:prstGeom prst="rect">
            <a:avLst/>
          </a:prstGeom>
          <a:noFill/>
          <a:ln>
            <a:noFill/>
          </a:ln>
        </p:spPr>
      </p:sp>
      <p:sp>
        <p:nvSpPr>
          <p:cNvPr id="467" name="Google Shape;467;p72"/>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468" name="Google Shape;468;p72"/>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matchingName="Teal_5-Title and Content">
  <p:cSld name="Teal_5-Title and Content">
    <p:bg>
      <p:bgPr>
        <a:solidFill>
          <a:schemeClr val="dk2"/>
        </a:solidFill>
        <a:effectLst/>
      </p:bgPr>
    </p:bg>
    <p:spTree>
      <p:nvGrpSpPr>
        <p:cNvPr id="1" name="Shape 469"/>
        <p:cNvGrpSpPr/>
        <p:nvPr/>
      </p:nvGrpSpPr>
      <p:grpSpPr>
        <a:xfrm>
          <a:off x="0" y="0"/>
          <a:ext cx="0" cy="0"/>
          <a:chOff x="0" y="0"/>
          <a:chExt cx="0" cy="0"/>
        </a:xfrm>
      </p:grpSpPr>
      <p:sp>
        <p:nvSpPr>
          <p:cNvPr id="470" name="Google Shape;470;p73"/>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dk2"/>
              </a:buClr>
              <a:buSzPts val="3300"/>
              <a:buFont typeface="Calibri"/>
              <a:buNone/>
              <a:defRPr>
                <a:solidFill>
                  <a:schemeClr val="dk2"/>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471" name="Google Shape;471;p73"/>
          <p:cNvSpPr txBox="1">
            <a:spLocks noGrp="1"/>
          </p:cNvSpPr>
          <p:nvPr>
            <p:ph type="body" idx="1"/>
          </p:nvPr>
        </p:nvSpPr>
        <p:spPr>
          <a:xfrm>
            <a:off x="537882" y="1369219"/>
            <a:ext cx="8088300" cy="30819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472" name="Google Shape;472;p73"/>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473" name="Google Shape;473;p73"/>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matchingName="Teal_6-Two Content">
  <p:cSld name="Teal_6-Two Content">
    <p:bg>
      <p:bgPr>
        <a:solidFill>
          <a:schemeClr val="dk2"/>
        </a:solidFill>
        <a:effectLst/>
      </p:bgPr>
    </p:bg>
    <p:spTree>
      <p:nvGrpSpPr>
        <p:cNvPr id="1" name="Shape 474"/>
        <p:cNvGrpSpPr/>
        <p:nvPr/>
      </p:nvGrpSpPr>
      <p:grpSpPr>
        <a:xfrm>
          <a:off x="0" y="0"/>
          <a:ext cx="0" cy="0"/>
          <a:chOff x="0" y="0"/>
          <a:chExt cx="0" cy="0"/>
        </a:xfrm>
      </p:grpSpPr>
      <p:sp>
        <p:nvSpPr>
          <p:cNvPr id="475" name="Google Shape;475;p74"/>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dk2"/>
              </a:buClr>
              <a:buSzPts val="3300"/>
              <a:buFont typeface="Calibri"/>
              <a:buNone/>
              <a:defRPr>
                <a:solidFill>
                  <a:schemeClr val="dk2"/>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476" name="Google Shape;476;p74"/>
          <p:cNvSpPr txBox="1">
            <a:spLocks noGrp="1"/>
          </p:cNvSpPr>
          <p:nvPr>
            <p:ph type="body" idx="1"/>
          </p:nvPr>
        </p:nvSpPr>
        <p:spPr>
          <a:xfrm>
            <a:off x="537882" y="1369219"/>
            <a:ext cx="3976800" cy="30795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477" name="Google Shape;477;p74"/>
          <p:cNvSpPr txBox="1">
            <a:spLocks noGrp="1"/>
          </p:cNvSpPr>
          <p:nvPr>
            <p:ph type="body" idx="2"/>
          </p:nvPr>
        </p:nvSpPr>
        <p:spPr>
          <a:xfrm>
            <a:off x="4629150" y="1369219"/>
            <a:ext cx="3997200" cy="30795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478" name="Google Shape;478;p74"/>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479" name="Google Shape;479;p74"/>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matchingName="Teal_7-Comparison">
  <p:cSld name="Teal_7-Comparison">
    <p:bg>
      <p:bgPr>
        <a:solidFill>
          <a:schemeClr val="dk2"/>
        </a:solidFill>
        <a:effectLst/>
      </p:bgPr>
    </p:bg>
    <p:spTree>
      <p:nvGrpSpPr>
        <p:cNvPr id="1" name="Shape 480"/>
        <p:cNvGrpSpPr/>
        <p:nvPr/>
      </p:nvGrpSpPr>
      <p:grpSpPr>
        <a:xfrm>
          <a:off x="0" y="0"/>
          <a:ext cx="0" cy="0"/>
          <a:chOff x="0" y="0"/>
          <a:chExt cx="0" cy="0"/>
        </a:xfrm>
      </p:grpSpPr>
      <p:sp>
        <p:nvSpPr>
          <p:cNvPr id="481" name="Google Shape;481;p75"/>
          <p:cNvSpPr txBox="1">
            <a:spLocks noGrp="1"/>
          </p:cNvSpPr>
          <p:nvPr>
            <p:ph type="body" idx="1"/>
          </p:nvPr>
        </p:nvSpPr>
        <p:spPr>
          <a:xfrm>
            <a:off x="537882" y="1260872"/>
            <a:ext cx="3960300" cy="618000"/>
          </a:xfrm>
          <a:prstGeom prst="rect">
            <a:avLst/>
          </a:prstGeom>
          <a:noFill/>
          <a:ln>
            <a:noFill/>
          </a:ln>
        </p:spPr>
        <p:txBody>
          <a:bodyPr spcFirstLastPara="1" wrap="square" lIns="68575" tIns="34275" rIns="68575" bIns="34275" anchor="t" anchorCtr="0">
            <a:normAutofit/>
          </a:bodyPr>
          <a:lstStyle>
            <a:lvl1pPr marL="457200" lvl="0" indent="-228600" algn="l" rtl="0">
              <a:lnSpc>
                <a:spcPct val="90000"/>
              </a:lnSpc>
              <a:spcBef>
                <a:spcPts val="800"/>
              </a:spcBef>
              <a:spcAft>
                <a:spcPts val="0"/>
              </a:spcAft>
              <a:buClr>
                <a:schemeClr val="dk2"/>
              </a:buClr>
              <a:buSzPts val="2400"/>
              <a:buNone/>
              <a:defRPr sz="2400" b="0">
                <a:solidFill>
                  <a:schemeClr val="dk2"/>
                </a:solidFill>
              </a:defRPr>
            </a:lvl1pPr>
            <a:lvl2pPr marL="914400" lvl="1" indent="-228600" algn="l" rtl="0">
              <a:lnSpc>
                <a:spcPct val="90000"/>
              </a:lnSpc>
              <a:spcBef>
                <a:spcPts val="400"/>
              </a:spcBef>
              <a:spcAft>
                <a:spcPts val="0"/>
              </a:spcAft>
              <a:buClr>
                <a:schemeClr val="dk1"/>
              </a:buClr>
              <a:buSzPts val="1500"/>
              <a:buNone/>
              <a:defRPr sz="1500" b="1"/>
            </a:lvl2pPr>
            <a:lvl3pPr marL="1371600" lvl="2" indent="-228600" algn="l" rtl="0">
              <a:lnSpc>
                <a:spcPct val="90000"/>
              </a:lnSpc>
              <a:spcBef>
                <a:spcPts val="400"/>
              </a:spcBef>
              <a:spcAft>
                <a:spcPts val="0"/>
              </a:spcAft>
              <a:buClr>
                <a:schemeClr val="dk1"/>
              </a:buClr>
              <a:buSzPts val="1400"/>
              <a:buNone/>
              <a:defRPr sz="1400" b="1"/>
            </a:lvl3pPr>
            <a:lvl4pPr marL="1828800" lvl="3" indent="-228600" algn="l" rtl="0">
              <a:lnSpc>
                <a:spcPct val="90000"/>
              </a:lnSpc>
              <a:spcBef>
                <a:spcPts val="400"/>
              </a:spcBef>
              <a:spcAft>
                <a:spcPts val="0"/>
              </a:spcAft>
              <a:buClr>
                <a:schemeClr val="dk1"/>
              </a:buClr>
              <a:buSzPts val="1200"/>
              <a:buNone/>
              <a:defRPr sz="1200" b="1"/>
            </a:lvl4pPr>
            <a:lvl5pPr marL="2286000" lvl="4" indent="-228600" algn="l" rtl="0">
              <a:lnSpc>
                <a:spcPct val="90000"/>
              </a:lnSpc>
              <a:spcBef>
                <a:spcPts val="400"/>
              </a:spcBef>
              <a:spcAft>
                <a:spcPts val="0"/>
              </a:spcAft>
              <a:buClr>
                <a:schemeClr val="dk1"/>
              </a:buClr>
              <a:buSzPts val="1200"/>
              <a:buNone/>
              <a:defRPr sz="1200" b="1"/>
            </a:lvl5pPr>
            <a:lvl6pPr marL="2743200" lvl="5" indent="-228600" algn="l" rtl="0">
              <a:lnSpc>
                <a:spcPct val="90000"/>
              </a:lnSpc>
              <a:spcBef>
                <a:spcPts val="400"/>
              </a:spcBef>
              <a:spcAft>
                <a:spcPts val="0"/>
              </a:spcAft>
              <a:buClr>
                <a:schemeClr val="dk1"/>
              </a:buClr>
              <a:buSzPts val="1200"/>
              <a:buNone/>
              <a:defRPr sz="1200" b="1"/>
            </a:lvl6pPr>
            <a:lvl7pPr marL="3200400" lvl="6" indent="-228600" algn="l" rtl="0">
              <a:lnSpc>
                <a:spcPct val="90000"/>
              </a:lnSpc>
              <a:spcBef>
                <a:spcPts val="400"/>
              </a:spcBef>
              <a:spcAft>
                <a:spcPts val="0"/>
              </a:spcAft>
              <a:buClr>
                <a:schemeClr val="dk1"/>
              </a:buClr>
              <a:buSzPts val="1200"/>
              <a:buNone/>
              <a:defRPr sz="1200" b="1"/>
            </a:lvl7pPr>
            <a:lvl8pPr marL="3657600" lvl="7" indent="-228600" algn="l" rtl="0">
              <a:lnSpc>
                <a:spcPct val="90000"/>
              </a:lnSpc>
              <a:spcBef>
                <a:spcPts val="400"/>
              </a:spcBef>
              <a:spcAft>
                <a:spcPts val="0"/>
              </a:spcAft>
              <a:buClr>
                <a:schemeClr val="dk1"/>
              </a:buClr>
              <a:buSzPts val="1200"/>
              <a:buNone/>
              <a:defRPr sz="1200" b="1"/>
            </a:lvl8pPr>
            <a:lvl9pPr marL="4114800" lvl="8" indent="-228600" algn="l" rtl="0">
              <a:lnSpc>
                <a:spcPct val="90000"/>
              </a:lnSpc>
              <a:spcBef>
                <a:spcPts val="400"/>
              </a:spcBef>
              <a:spcAft>
                <a:spcPts val="0"/>
              </a:spcAft>
              <a:buClr>
                <a:schemeClr val="dk1"/>
              </a:buClr>
              <a:buSzPts val="1200"/>
              <a:buNone/>
              <a:defRPr sz="1200" b="1"/>
            </a:lvl9pPr>
          </a:lstStyle>
          <a:p>
            <a:endParaRPr/>
          </a:p>
        </p:txBody>
      </p:sp>
      <p:sp>
        <p:nvSpPr>
          <p:cNvPr id="482" name="Google Shape;482;p75"/>
          <p:cNvSpPr txBox="1">
            <a:spLocks noGrp="1"/>
          </p:cNvSpPr>
          <p:nvPr>
            <p:ph type="body" idx="2"/>
          </p:nvPr>
        </p:nvSpPr>
        <p:spPr>
          <a:xfrm>
            <a:off x="537882" y="1878806"/>
            <a:ext cx="3960300" cy="25758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483" name="Google Shape;483;p75"/>
          <p:cNvSpPr txBox="1">
            <a:spLocks noGrp="1"/>
          </p:cNvSpPr>
          <p:nvPr>
            <p:ph type="body" idx="3"/>
          </p:nvPr>
        </p:nvSpPr>
        <p:spPr>
          <a:xfrm>
            <a:off x="4629150" y="1260872"/>
            <a:ext cx="3997200" cy="618000"/>
          </a:xfrm>
          <a:prstGeom prst="rect">
            <a:avLst/>
          </a:prstGeom>
          <a:noFill/>
          <a:ln>
            <a:noFill/>
          </a:ln>
        </p:spPr>
        <p:txBody>
          <a:bodyPr spcFirstLastPara="1" wrap="square" lIns="68575" tIns="34275" rIns="68575" bIns="34275" anchor="t" anchorCtr="0">
            <a:normAutofit/>
          </a:bodyPr>
          <a:lstStyle>
            <a:lvl1pPr marL="457200" lvl="0" indent="-228600" algn="l" rtl="0">
              <a:lnSpc>
                <a:spcPct val="90000"/>
              </a:lnSpc>
              <a:spcBef>
                <a:spcPts val="800"/>
              </a:spcBef>
              <a:spcAft>
                <a:spcPts val="0"/>
              </a:spcAft>
              <a:buClr>
                <a:schemeClr val="dk2"/>
              </a:buClr>
              <a:buSzPts val="2400"/>
              <a:buNone/>
              <a:defRPr sz="2400" b="0">
                <a:solidFill>
                  <a:schemeClr val="dk2"/>
                </a:solidFill>
              </a:defRPr>
            </a:lvl1pPr>
            <a:lvl2pPr marL="914400" lvl="1" indent="-228600" algn="l" rtl="0">
              <a:lnSpc>
                <a:spcPct val="90000"/>
              </a:lnSpc>
              <a:spcBef>
                <a:spcPts val="400"/>
              </a:spcBef>
              <a:spcAft>
                <a:spcPts val="0"/>
              </a:spcAft>
              <a:buClr>
                <a:schemeClr val="dk1"/>
              </a:buClr>
              <a:buSzPts val="1500"/>
              <a:buNone/>
              <a:defRPr sz="1500" b="1"/>
            </a:lvl2pPr>
            <a:lvl3pPr marL="1371600" lvl="2" indent="-228600" algn="l" rtl="0">
              <a:lnSpc>
                <a:spcPct val="90000"/>
              </a:lnSpc>
              <a:spcBef>
                <a:spcPts val="400"/>
              </a:spcBef>
              <a:spcAft>
                <a:spcPts val="0"/>
              </a:spcAft>
              <a:buClr>
                <a:schemeClr val="dk1"/>
              </a:buClr>
              <a:buSzPts val="1400"/>
              <a:buNone/>
              <a:defRPr sz="1400" b="1"/>
            </a:lvl3pPr>
            <a:lvl4pPr marL="1828800" lvl="3" indent="-228600" algn="l" rtl="0">
              <a:lnSpc>
                <a:spcPct val="90000"/>
              </a:lnSpc>
              <a:spcBef>
                <a:spcPts val="400"/>
              </a:spcBef>
              <a:spcAft>
                <a:spcPts val="0"/>
              </a:spcAft>
              <a:buClr>
                <a:schemeClr val="dk1"/>
              </a:buClr>
              <a:buSzPts val="1200"/>
              <a:buNone/>
              <a:defRPr sz="1200" b="1"/>
            </a:lvl4pPr>
            <a:lvl5pPr marL="2286000" lvl="4" indent="-228600" algn="l" rtl="0">
              <a:lnSpc>
                <a:spcPct val="90000"/>
              </a:lnSpc>
              <a:spcBef>
                <a:spcPts val="400"/>
              </a:spcBef>
              <a:spcAft>
                <a:spcPts val="0"/>
              </a:spcAft>
              <a:buClr>
                <a:schemeClr val="dk1"/>
              </a:buClr>
              <a:buSzPts val="1200"/>
              <a:buNone/>
              <a:defRPr sz="1200" b="1"/>
            </a:lvl5pPr>
            <a:lvl6pPr marL="2743200" lvl="5" indent="-228600" algn="l" rtl="0">
              <a:lnSpc>
                <a:spcPct val="90000"/>
              </a:lnSpc>
              <a:spcBef>
                <a:spcPts val="400"/>
              </a:spcBef>
              <a:spcAft>
                <a:spcPts val="0"/>
              </a:spcAft>
              <a:buClr>
                <a:schemeClr val="dk1"/>
              </a:buClr>
              <a:buSzPts val="1200"/>
              <a:buNone/>
              <a:defRPr sz="1200" b="1"/>
            </a:lvl6pPr>
            <a:lvl7pPr marL="3200400" lvl="6" indent="-228600" algn="l" rtl="0">
              <a:lnSpc>
                <a:spcPct val="90000"/>
              </a:lnSpc>
              <a:spcBef>
                <a:spcPts val="400"/>
              </a:spcBef>
              <a:spcAft>
                <a:spcPts val="0"/>
              </a:spcAft>
              <a:buClr>
                <a:schemeClr val="dk1"/>
              </a:buClr>
              <a:buSzPts val="1200"/>
              <a:buNone/>
              <a:defRPr sz="1200" b="1"/>
            </a:lvl7pPr>
            <a:lvl8pPr marL="3657600" lvl="7" indent="-228600" algn="l" rtl="0">
              <a:lnSpc>
                <a:spcPct val="90000"/>
              </a:lnSpc>
              <a:spcBef>
                <a:spcPts val="400"/>
              </a:spcBef>
              <a:spcAft>
                <a:spcPts val="0"/>
              </a:spcAft>
              <a:buClr>
                <a:schemeClr val="dk1"/>
              </a:buClr>
              <a:buSzPts val="1200"/>
              <a:buNone/>
              <a:defRPr sz="1200" b="1"/>
            </a:lvl8pPr>
            <a:lvl9pPr marL="4114800" lvl="8" indent="-228600" algn="l" rtl="0">
              <a:lnSpc>
                <a:spcPct val="90000"/>
              </a:lnSpc>
              <a:spcBef>
                <a:spcPts val="400"/>
              </a:spcBef>
              <a:spcAft>
                <a:spcPts val="0"/>
              </a:spcAft>
              <a:buClr>
                <a:schemeClr val="dk1"/>
              </a:buClr>
              <a:buSzPts val="1200"/>
              <a:buNone/>
              <a:defRPr sz="1200" b="1"/>
            </a:lvl9pPr>
          </a:lstStyle>
          <a:p>
            <a:endParaRPr/>
          </a:p>
        </p:txBody>
      </p:sp>
      <p:sp>
        <p:nvSpPr>
          <p:cNvPr id="484" name="Google Shape;484;p75"/>
          <p:cNvSpPr txBox="1">
            <a:spLocks noGrp="1"/>
          </p:cNvSpPr>
          <p:nvPr>
            <p:ph type="body" idx="4"/>
          </p:nvPr>
        </p:nvSpPr>
        <p:spPr>
          <a:xfrm>
            <a:off x="4629150" y="1878806"/>
            <a:ext cx="3997200" cy="25758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485" name="Google Shape;485;p75"/>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dk2"/>
              </a:buClr>
              <a:buSzPts val="2400"/>
              <a:buFont typeface="Calibri"/>
              <a:buNone/>
              <a:defRPr sz="2400">
                <a:solidFill>
                  <a:schemeClr val="dk2"/>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486" name="Google Shape;486;p75"/>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487" name="Google Shape;487;p75"/>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showMasterSp="0" matchingName="Teal_8-Title Only">
  <p:cSld name="Teal_8-Title Only">
    <p:bg>
      <p:bgPr>
        <a:solidFill>
          <a:schemeClr val="dk2"/>
        </a:solidFill>
        <a:effectLst/>
      </p:bgPr>
    </p:bg>
    <p:spTree>
      <p:nvGrpSpPr>
        <p:cNvPr id="1" name="Shape 488"/>
        <p:cNvGrpSpPr/>
        <p:nvPr/>
      </p:nvGrpSpPr>
      <p:grpSpPr>
        <a:xfrm>
          <a:off x="0" y="0"/>
          <a:ext cx="0" cy="0"/>
          <a:chOff x="0" y="0"/>
          <a:chExt cx="0" cy="0"/>
        </a:xfrm>
      </p:grpSpPr>
      <p:sp>
        <p:nvSpPr>
          <p:cNvPr id="489" name="Google Shape;489;p76"/>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490" name="Google Shape;490;p76"/>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dk2"/>
              </a:buClr>
              <a:buSzPts val="3300"/>
              <a:buFont typeface="Calibri"/>
              <a:buNone/>
              <a:defRPr>
                <a:solidFill>
                  <a:schemeClr val="dk2"/>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491" name="Google Shape;491;p76"/>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492" name="Google Shape;492;p76"/>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showMasterSp="0" matchingName="Teal_9-Blank">
  <p:cSld name="Teal_9-Blank">
    <p:bg>
      <p:bgPr>
        <a:solidFill>
          <a:schemeClr val="dk2"/>
        </a:solidFill>
        <a:effectLst/>
      </p:bgPr>
    </p:bg>
    <p:spTree>
      <p:nvGrpSpPr>
        <p:cNvPr id="1" name="Shape 493"/>
        <p:cNvGrpSpPr/>
        <p:nvPr/>
      </p:nvGrpSpPr>
      <p:grpSpPr>
        <a:xfrm>
          <a:off x="0" y="0"/>
          <a:ext cx="0" cy="0"/>
          <a:chOff x="0" y="0"/>
          <a:chExt cx="0" cy="0"/>
        </a:xfrm>
      </p:grpSpPr>
      <p:sp>
        <p:nvSpPr>
          <p:cNvPr id="494" name="Google Shape;494;p77"/>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r>
              <a:rPr lang="en" sz="1400">
                <a:solidFill>
                  <a:schemeClr val="lt1"/>
                </a:solidFill>
                <a:latin typeface="Calibri"/>
                <a:ea typeface="Calibri"/>
                <a:cs typeface="Calibri"/>
                <a:sym typeface="Calibri"/>
              </a:rPr>
              <a:t>v</a:t>
            </a:r>
            <a:endParaRPr sz="1100"/>
          </a:p>
        </p:txBody>
      </p:sp>
      <p:sp>
        <p:nvSpPr>
          <p:cNvPr id="495" name="Google Shape;495;p77"/>
          <p:cNvSpPr txBox="1">
            <a:spLocks noGrp="1"/>
          </p:cNvSpPr>
          <p:nvPr>
            <p:ph type="body" idx="1"/>
          </p:nvPr>
        </p:nvSpPr>
        <p:spPr>
          <a:xfrm>
            <a:off x="537882" y="494969"/>
            <a:ext cx="8088300" cy="40491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496" name="Google Shape;496;p77"/>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497" name="Google Shape;497;p77"/>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showMasterSp="0" matchingName="Teal_10-Large Type">
  <p:cSld name="Teal_10-Large Type">
    <p:bg>
      <p:bgPr>
        <a:solidFill>
          <a:schemeClr val="dk2"/>
        </a:solidFill>
        <a:effectLst/>
      </p:bgPr>
    </p:bg>
    <p:spTree>
      <p:nvGrpSpPr>
        <p:cNvPr id="1" name="Shape 498"/>
        <p:cNvGrpSpPr/>
        <p:nvPr/>
      </p:nvGrpSpPr>
      <p:grpSpPr>
        <a:xfrm>
          <a:off x="0" y="0"/>
          <a:ext cx="0" cy="0"/>
          <a:chOff x="0" y="0"/>
          <a:chExt cx="0" cy="0"/>
        </a:xfrm>
      </p:grpSpPr>
      <p:sp>
        <p:nvSpPr>
          <p:cNvPr id="499" name="Google Shape;499;p78"/>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500" name="Google Shape;500;p78" descr="Decorative line break"/>
          <p:cNvPicPr preferRelativeResize="0"/>
          <p:nvPr/>
        </p:nvPicPr>
        <p:blipFill rotWithShape="1">
          <a:blip r:embed="rId2">
            <a:alphaModFix/>
          </a:blip>
          <a:srcRect/>
          <a:stretch/>
        </p:blipFill>
        <p:spPr>
          <a:xfrm>
            <a:off x="4089652" y="2886671"/>
            <a:ext cx="964694" cy="18288"/>
          </a:xfrm>
          <a:prstGeom prst="rect">
            <a:avLst/>
          </a:prstGeom>
          <a:noFill/>
          <a:ln>
            <a:noFill/>
          </a:ln>
        </p:spPr>
      </p:pic>
      <p:sp>
        <p:nvSpPr>
          <p:cNvPr id="501" name="Google Shape;501;p78"/>
          <p:cNvSpPr txBox="1">
            <a:spLocks noGrp="1"/>
          </p:cNvSpPr>
          <p:nvPr>
            <p:ph type="ctrTitle"/>
          </p:nvPr>
        </p:nvSpPr>
        <p:spPr>
          <a:xfrm>
            <a:off x="1143000" y="1124344"/>
            <a:ext cx="6858000" cy="1790700"/>
          </a:xfrm>
          <a:prstGeom prst="rect">
            <a:avLst/>
          </a:prstGeom>
          <a:noFill/>
          <a:ln>
            <a:noFill/>
          </a:ln>
        </p:spPr>
        <p:txBody>
          <a:bodyPr spcFirstLastPara="1" wrap="square" lIns="68575" tIns="34275" rIns="68575" bIns="34275" anchor="b" anchorCtr="0">
            <a:noAutofit/>
          </a:bodyPr>
          <a:lstStyle>
            <a:lvl1pPr lvl="0" algn="ctr" rtl="0">
              <a:lnSpc>
                <a:spcPct val="90000"/>
              </a:lnSpc>
              <a:spcBef>
                <a:spcPts val="0"/>
              </a:spcBef>
              <a:spcAft>
                <a:spcPts val="0"/>
              </a:spcAft>
              <a:buClr>
                <a:schemeClr val="dk2"/>
              </a:buClr>
              <a:buSzPts val="9000"/>
              <a:buFont typeface="Calibri"/>
              <a:buNone/>
              <a:defRPr sz="9000">
                <a:solidFill>
                  <a:schemeClr val="dk2"/>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502" name="Google Shape;502;p78"/>
          <p:cNvSpPr txBox="1">
            <a:spLocks noGrp="1"/>
          </p:cNvSpPr>
          <p:nvPr>
            <p:ph type="subTitle" idx="1"/>
          </p:nvPr>
        </p:nvSpPr>
        <p:spPr>
          <a:xfrm>
            <a:off x="1143000" y="3002388"/>
            <a:ext cx="6858000" cy="660300"/>
          </a:xfrm>
          <a:prstGeom prst="rect">
            <a:avLst/>
          </a:prstGeom>
          <a:noFill/>
          <a:ln>
            <a:noFill/>
          </a:ln>
        </p:spPr>
        <p:txBody>
          <a:bodyPr spcFirstLastPara="1" wrap="square" lIns="68575" tIns="34275" rIns="68575" bIns="34275" anchor="t" anchorCtr="0">
            <a:normAutofit/>
          </a:bodyPr>
          <a:lstStyle>
            <a:lvl1pPr lvl="0" algn="ctr" rtl="0">
              <a:lnSpc>
                <a:spcPct val="90000"/>
              </a:lnSpc>
              <a:spcBef>
                <a:spcPts val="800"/>
              </a:spcBef>
              <a:spcAft>
                <a:spcPts val="0"/>
              </a:spcAft>
              <a:buClr>
                <a:schemeClr val="dk2"/>
              </a:buClr>
              <a:buSzPts val="1800"/>
              <a:buNone/>
              <a:defRPr sz="1800">
                <a:solidFill>
                  <a:schemeClr val="dk2"/>
                </a:solidFill>
              </a:defRPr>
            </a:lvl1pPr>
            <a:lvl2pPr lvl="1" algn="ctr" rtl="0">
              <a:lnSpc>
                <a:spcPct val="90000"/>
              </a:lnSpc>
              <a:spcBef>
                <a:spcPts val="400"/>
              </a:spcBef>
              <a:spcAft>
                <a:spcPts val="0"/>
              </a:spcAft>
              <a:buClr>
                <a:schemeClr val="dk1"/>
              </a:buClr>
              <a:buSzPts val="1500"/>
              <a:buNone/>
              <a:defRPr sz="1500"/>
            </a:lvl2pPr>
            <a:lvl3pPr lvl="2" algn="ctr" rtl="0">
              <a:lnSpc>
                <a:spcPct val="90000"/>
              </a:lnSpc>
              <a:spcBef>
                <a:spcPts val="400"/>
              </a:spcBef>
              <a:spcAft>
                <a:spcPts val="0"/>
              </a:spcAft>
              <a:buClr>
                <a:schemeClr val="dk1"/>
              </a:buClr>
              <a:buSzPts val="1400"/>
              <a:buNone/>
              <a:defRPr sz="1400"/>
            </a:lvl3pPr>
            <a:lvl4pPr lvl="3" algn="ctr" rtl="0">
              <a:lnSpc>
                <a:spcPct val="90000"/>
              </a:lnSpc>
              <a:spcBef>
                <a:spcPts val="400"/>
              </a:spcBef>
              <a:spcAft>
                <a:spcPts val="0"/>
              </a:spcAft>
              <a:buClr>
                <a:schemeClr val="dk1"/>
              </a:buClr>
              <a:buSzPts val="1200"/>
              <a:buNone/>
              <a:defRPr sz="1200"/>
            </a:lvl4pPr>
            <a:lvl5pPr lvl="4" algn="ctr" rtl="0">
              <a:lnSpc>
                <a:spcPct val="90000"/>
              </a:lnSpc>
              <a:spcBef>
                <a:spcPts val="400"/>
              </a:spcBef>
              <a:spcAft>
                <a:spcPts val="0"/>
              </a:spcAft>
              <a:buClr>
                <a:schemeClr val="dk1"/>
              </a:buClr>
              <a:buSzPts val="1200"/>
              <a:buNone/>
              <a:defRPr sz="1200"/>
            </a:lvl5pPr>
            <a:lvl6pPr lvl="5" algn="ctr" rtl="0">
              <a:lnSpc>
                <a:spcPct val="90000"/>
              </a:lnSpc>
              <a:spcBef>
                <a:spcPts val="400"/>
              </a:spcBef>
              <a:spcAft>
                <a:spcPts val="0"/>
              </a:spcAft>
              <a:buClr>
                <a:schemeClr val="dk1"/>
              </a:buClr>
              <a:buSzPts val="1200"/>
              <a:buNone/>
              <a:defRPr sz="1200"/>
            </a:lvl6pPr>
            <a:lvl7pPr lvl="6" algn="ctr" rtl="0">
              <a:lnSpc>
                <a:spcPct val="90000"/>
              </a:lnSpc>
              <a:spcBef>
                <a:spcPts val="400"/>
              </a:spcBef>
              <a:spcAft>
                <a:spcPts val="0"/>
              </a:spcAft>
              <a:buClr>
                <a:schemeClr val="dk1"/>
              </a:buClr>
              <a:buSzPts val="1200"/>
              <a:buNone/>
              <a:defRPr sz="1200"/>
            </a:lvl7pPr>
            <a:lvl8pPr lvl="7" algn="ctr" rtl="0">
              <a:lnSpc>
                <a:spcPct val="90000"/>
              </a:lnSpc>
              <a:spcBef>
                <a:spcPts val="400"/>
              </a:spcBef>
              <a:spcAft>
                <a:spcPts val="0"/>
              </a:spcAft>
              <a:buClr>
                <a:schemeClr val="dk1"/>
              </a:buClr>
              <a:buSzPts val="1200"/>
              <a:buNone/>
              <a:defRPr sz="1200"/>
            </a:lvl8pPr>
            <a:lvl9pPr lvl="8" algn="ctr" rtl="0">
              <a:lnSpc>
                <a:spcPct val="90000"/>
              </a:lnSpc>
              <a:spcBef>
                <a:spcPts val="400"/>
              </a:spcBef>
              <a:spcAft>
                <a:spcPts val="0"/>
              </a:spcAft>
              <a:buClr>
                <a:schemeClr val="dk1"/>
              </a:buClr>
              <a:buSzPts val="1200"/>
              <a:buNone/>
              <a:defRPr sz="1200"/>
            </a:lvl9pPr>
          </a:lstStyle>
          <a:p>
            <a:endParaRPr/>
          </a:p>
        </p:txBody>
      </p:sp>
      <p:sp>
        <p:nvSpPr>
          <p:cNvPr id="503" name="Google Shape;503;p78"/>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504" name="Google Shape;504;p78"/>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showMasterSp="0" matchingName="Teal_11-Follow Us">
  <p:cSld name="Teal_11-Follow Us">
    <p:bg>
      <p:bgPr>
        <a:solidFill>
          <a:schemeClr val="dk2"/>
        </a:solidFill>
        <a:effectLst/>
      </p:bgPr>
    </p:bg>
    <p:spTree>
      <p:nvGrpSpPr>
        <p:cNvPr id="1" name="Shape 505"/>
        <p:cNvGrpSpPr/>
        <p:nvPr/>
      </p:nvGrpSpPr>
      <p:grpSpPr>
        <a:xfrm>
          <a:off x="0" y="0"/>
          <a:ext cx="0" cy="0"/>
          <a:chOff x="0" y="0"/>
          <a:chExt cx="0" cy="0"/>
        </a:xfrm>
      </p:grpSpPr>
      <p:sp>
        <p:nvSpPr>
          <p:cNvPr id="506" name="Google Shape;506;p79"/>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507" name="Google Shape;507;p79" descr="Decorative line break"/>
          <p:cNvPicPr preferRelativeResize="0"/>
          <p:nvPr/>
        </p:nvPicPr>
        <p:blipFill rotWithShape="1">
          <a:blip r:embed="rId2">
            <a:alphaModFix/>
          </a:blip>
          <a:srcRect/>
          <a:stretch/>
        </p:blipFill>
        <p:spPr>
          <a:xfrm>
            <a:off x="4089652" y="2886671"/>
            <a:ext cx="964694" cy="18288"/>
          </a:xfrm>
          <a:prstGeom prst="rect">
            <a:avLst/>
          </a:prstGeom>
          <a:noFill/>
          <a:ln>
            <a:noFill/>
          </a:ln>
        </p:spPr>
      </p:pic>
      <p:sp>
        <p:nvSpPr>
          <p:cNvPr id="508" name="Google Shape;508;p79"/>
          <p:cNvSpPr txBox="1">
            <a:spLocks noGrp="1"/>
          </p:cNvSpPr>
          <p:nvPr>
            <p:ph type="ctrTitle"/>
          </p:nvPr>
        </p:nvSpPr>
        <p:spPr>
          <a:xfrm>
            <a:off x="1143000" y="1124344"/>
            <a:ext cx="6858000" cy="1790700"/>
          </a:xfrm>
          <a:prstGeom prst="rect">
            <a:avLst/>
          </a:prstGeom>
          <a:noFill/>
          <a:ln>
            <a:noFill/>
          </a:ln>
        </p:spPr>
        <p:txBody>
          <a:bodyPr spcFirstLastPara="1" wrap="square" lIns="68575" tIns="34275" rIns="68575" bIns="34275" anchor="b" anchorCtr="0">
            <a:noAutofit/>
          </a:bodyPr>
          <a:lstStyle>
            <a:lvl1pPr lvl="0" algn="ctr" rtl="0">
              <a:lnSpc>
                <a:spcPct val="90000"/>
              </a:lnSpc>
              <a:spcBef>
                <a:spcPts val="0"/>
              </a:spcBef>
              <a:spcAft>
                <a:spcPts val="0"/>
              </a:spcAft>
              <a:buClr>
                <a:schemeClr val="dk2"/>
              </a:buClr>
              <a:buSzPts val="9000"/>
              <a:buFont typeface="Calibri"/>
              <a:buNone/>
              <a:defRPr sz="9000">
                <a:solidFill>
                  <a:schemeClr val="dk2"/>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pic>
        <p:nvPicPr>
          <p:cNvPr id="509" name="Google Shape;509;p79" descr="Twitter icon"/>
          <p:cNvPicPr preferRelativeResize="0"/>
          <p:nvPr/>
        </p:nvPicPr>
        <p:blipFill rotWithShape="1">
          <a:blip r:embed="rId3">
            <a:alphaModFix/>
          </a:blip>
          <a:srcRect/>
          <a:stretch/>
        </p:blipFill>
        <p:spPr>
          <a:xfrm>
            <a:off x="2038718" y="3032551"/>
            <a:ext cx="375030" cy="375030"/>
          </a:xfrm>
          <a:prstGeom prst="rect">
            <a:avLst/>
          </a:prstGeom>
          <a:noFill/>
          <a:ln>
            <a:noFill/>
          </a:ln>
        </p:spPr>
      </p:pic>
      <p:pic>
        <p:nvPicPr>
          <p:cNvPr id="510" name="Google Shape;510;p79" descr="Facebook icon"/>
          <p:cNvPicPr preferRelativeResize="0"/>
          <p:nvPr/>
        </p:nvPicPr>
        <p:blipFill rotWithShape="1">
          <a:blip r:embed="rId4">
            <a:alphaModFix/>
          </a:blip>
          <a:srcRect/>
          <a:stretch/>
        </p:blipFill>
        <p:spPr>
          <a:xfrm>
            <a:off x="6768720" y="3032551"/>
            <a:ext cx="375030" cy="375030"/>
          </a:xfrm>
          <a:prstGeom prst="rect">
            <a:avLst/>
          </a:prstGeom>
          <a:noFill/>
          <a:ln>
            <a:noFill/>
          </a:ln>
        </p:spPr>
      </p:pic>
      <p:sp>
        <p:nvSpPr>
          <p:cNvPr id="511" name="Google Shape;511;p79"/>
          <p:cNvSpPr txBox="1"/>
          <p:nvPr/>
        </p:nvSpPr>
        <p:spPr>
          <a:xfrm>
            <a:off x="2038718" y="3032551"/>
            <a:ext cx="5105100" cy="346200"/>
          </a:xfrm>
          <a:prstGeom prst="rect">
            <a:avLst/>
          </a:prstGeom>
          <a:noFill/>
          <a:ln>
            <a:noFill/>
          </a:ln>
        </p:spPr>
        <p:txBody>
          <a:bodyPr spcFirstLastPara="1" wrap="square" lIns="68575" tIns="34275" rIns="68575" bIns="34275" anchor="t" anchorCtr="0">
            <a:spAutoFit/>
          </a:bodyPr>
          <a:lstStyle/>
          <a:p>
            <a:pPr marL="0" marR="0" lvl="0" indent="0" algn="ctr" rtl="0">
              <a:lnSpc>
                <a:spcPct val="100000"/>
              </a:lnSpc>
              <a:spcBef>
                <a:spcPts val="0"/>
              </a:spcBef>
              <a:spcAft>
                <a:spcPts val="0"/>
              </a:spcAft>
              <a:buClr>
                <a:schemeClr val="accent1"/>
              </a:buClr>
              <a:buSzPts val="1800"/>
              <a:buFont typeface="Calibri"/>
              <a:buNone/>
            </a:pPr>
            <a:r>
              <a:rPr lang="en" sz="1800">
                <a:solidFill>
                  <a:schemeClr val="accent1"/>
                </a:solidFill>
                <a:latin typeface="Calibri"/>
                <a:ea typeface="Calibri"/>
                <a:cs typeface="Calibri"/>
                <a:sym typeface="Calibri"/>
              </a:rPr>
              <a:t>twitter.com/ORDeptEd | fb.com/ORDeptEd</a:t>
            </a:r>
            <a:endParaRPr sz="1800">
              <a:solidFill>
                <a:schemeClr val="accent1"/>
              </a:solidFill>
              <a:latin typeface="Calibri"/>
              <a:ea typeface="Calibri"/>
              <a:cs typeface="Calibri"/>
              <a:sym typeface="Calibri"/>
            </a:endParaRPr>
          </a:p>
        </p:txBody>
      </p:sp>
      <p:sp>
        <p:nvSpPr>
          <p:cNvPr id="512" name="Google Shape;512;p79"/>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513" name="Google Shape;513;p79"/>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showMasterSp="0" matchingName="Large Type">
  <p:cSld name="Large Type">
    <p:bg>
      <p:bgPr>
        <a:solidFill>
          <a:schemeClr val="accent3"/>
        </a:solidFill>
        <a:effectLst/>
      </p:bgPr>
    </p:bg>
    <p:spTree>
      <p:nvGrpSpPr>
        <p:cNvPr id="1" name="Shape 514"/>
        <p:cNvGrpSpPr/>
        <p:nvPr/>
      </p:nvGrpSpPr>
      <p:grpSpPr>
        <a:xfrm>
          <a:off x="0" y="0"/>
          <a:ext cx="0" cy="0"/>
          <a:chOff x="0" y="0"/>
          <a:chExt cx="0" cy="0"/>
        </a:xfrm>
      </p:grpSpPr>
      <p:sp>
        <p:nvSpPr>
          <p:cNvPr id="515" name="Google Shape;515;p80"/>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b="0" i="0" u="none" strike="noStrike" cap="none">
              <a:solidFill>
                <a:schemeClr val="lt1"/>
              </a:solidFill>
              <a:latin typeface="Calibri"/>
              <a:ea typeface="Calibri"/>
              <a:cs typeface="Calibri"/>
              <a:sym typeface="Calibri"/>
            </a:endParaRPr>
          </a:p>
        </p:txBody>
      </p:sp>
      <p:pic>
        <p:nvPicPr>
          <p:cNvPr id="516" name="Google Shape;516;p80" descr="Decorative line break"/>
          <p:cNvPicPr preferRelativeResize="0"/>
          <p:nvPr/>
        </p:nvPicPr>
        <p:blipFill rotWithShape="1">
          <a:blip r:embed="rId2">
            <a:alphaModFix/>
          </a:blip>
          <a:srcRect/>
          <a:stretch/>
        </p:blipFill>
        <p:spPr>
          <a:xfrm>
            <a:off x="4089652" y="2886671"/>
            <a:ext cx="964694" cy="18288"/>
          </a:xfrm>
          <a:prstGeom prst="rect">
            <a:avLst/>
          </a:prstGeom>
          <a:noFill/>
          <a:ln>
            <a:noFill/>
          </a:ln>
        </p:spPr>
      </p:pic>
      <p:sp>
        <p:nvSpPr>
          <p:cNvPr id="517" name="Google Shape;517;p80"/>
          <p:cNvSpPr txBox="1">
            <a:spLocks noGrp="1"/>
          </p:cNvSpPr>
          <p:nvPr>
            <p:ph type="ctrTitle"/>
          </p:nvPr>
        </p:nvSpPr>
        <p:spPr>
          <a:xfrm>
            <a:off x="1143000" y="1124344"/>
            <a:ext cx="6858000" cy="1790700"/>
          </a:xfrm>
          <a:prstGeom prst="rect">
            <a:avLst/>
          </a:prstGeom>
          <a:noFill/>
          <a:ln>
            <a:noFill/>
          </a:ln>
        </p:spPr>
        <p:txBody>
          <a:bodyPr spcFirstLastPara="1" wrap="square" lIns="68575" tIns="34275" rIns="68575" bIns="34275" anchor="b" anchorCtr="0">
            <a:noAutofit/>
          </a:bodyPr>
          <a:lstStyle>
            <a:lvl1pPr lvl="0" algn="ctr" rtl="0">
              <a:lnSpc>
                <a:spcPct val="90000"/>
              </a:lnSpc>
              <a:spcBef>
                <a:spcPts val="0"/>
              </a:spcBef>
              <a:spcAft>
                <a:spcPts val="0"/>
              </a:spcAft>
              <a:buClr>
                <a:schemeClr val="accent3"/>
              </a:buClr>
              <a:buSzPts val="9000"/>
              <a:buFont typeface="Calibri"/>
              <a:buNone/>
              <a:defRPr sz="9000">
                <a:solidFill>
                  <a:schemeClr val="accent3"/>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518" name="Google Shape;518;p80"/>
          <p:cNvSpPr txBox="1">
            <a:spLocks noGrp="1"/>
          </p:cNvSpPr>
          <p:nvPr>
            <p:ph type="dt" idx="10"/>
          </p:nvPr>
        </p:nvSpPr>
        <p:spPr>
          <a:xfrm>
            <a:off x="2891118" y="4604845"/>
            <a:ext cx="3381900" cy="273900"/>
          </a:xfrm>
          <a:prstGeom prst="rect">
            <a:avLst/>
          </a:prstGeom>
          <a:noFill/>
          <a:ln>
            <a:noFill/>
          </a:ln>
        </p:spPr>
        <p:txBody>
          <a:bodyPr spcFirstLastPara="1" wrap="square" lIns="68575" tIns="34275" rIns="68575" bIns="34275" anchor="ctr" anchorCtr="0">
            <a:noAutofit/>
          </a:bodyPr>
          <a:lstStyle>
            <a:lvl1pPr lvl="0" algn="ctr" rtl="0">
              <a:spcBef>
                <a:spcPts val="0"/>
              </a:spcBef>
              <a:spcAft>
                <a:spcPts val="0"/>
              </a:spcAft>
              <a:buSzPts val="1100"/>
              <a:buNone/>
              <a:defRPr sz="1100"/>
            </a:lvl1pPr>
            <a:lvl2pPr lvl="1" algn="l" rtl="0">
              <a:spcBef>
                <a:spcPts val="0"/>
              </a:spcBef>
              <a:spcAft>
                <a:spcPts val="0"/>
              </a:spcAft>
              <a:buSzPts val="1100"/>
              <a:buNone/>
              <a:defRPr sz="1100"/>
            </a:lvl2pPr>
            <a:lvl3pPr lvl="2" algn="l" rtl="0">
              <a:spcBef>
                <a:spcPts val="0"/>
              </a:spcBef>
              <a:spcAft>
                <a:spcPts val="0"/>
              </a:spcAft>
              <a:buSzPts val="1100"/>
              <a:buNone/>
              <a:defRPr sz="1100"/>
            </a:lvl3pPr>
            <a:lvl4pPr lvl="3" algn="l" rtl="0">
              <a:spcBef>
                <a:spcPts val="0"/>
              </a:spcBef>
              <a:spcAft>
                <a:spcPts val="0"/>
              </a:spcAft>
              <a:buSzPts val="1100"/>
              <a:buNone/>
              <a:defRPr sz="1100"/>
            </a:lvl4pPr>
            <a:lvl5pPr lvl="4" algn="l" rtl="0">
              <a:spcBef>
                <a:spcPts val="0"/>
              </a:spcBef>
              <a:spcAft>
                <a:spcPts val="0"/>
              </a:spcAft>
              <a:buSzPts val="1100"/>
              <a:buNone/>
              <a:defRPr sz="1100"/>
            </a:lvl5pPr>
            <a:lvl6pPr lvl="5" algn="l" rtl="0">
              <a:spcBef>
                <a:spcPts val="0"/>
              </a:spcBef>
              <a:spcAft>
                <a:spcPts val="0"/>
              </a:spcAft>
              <a:buSzPts val="1100"/>
              <a:buNone/>
              <a:defRPr sz="1100"/>
            </a:lvl6pPr>
            <a:lvl7pPr lvl="6" algn="l" rtl="0">
              <a:spcBef>
                <a:spcPts val="0"/>
              </a:spcBef>
              <a:spcAft>
                <a:spcPts val="0"/>
              </a:spcAft>
              <a:buSzPts val="1100"/>
              <a:buNone/>
              <a:defRPr sz="1100"/>
            </a:lvl7pPr>
            <a:lvl8pPr lvl="7" algn="l" rtl="0">
              <a:spcBef>
                <a:spcPts val="0"/>
              </a:spcBef>
              <a:spcAft>
                <a:spcPts val="0"/>
              </a:spcAft>
              <a:buSzPts val="1100"/>
              <a:buNone/>
              <a:defRPr sz="1100"/>
            </a:lvl8pPr>
            <a:lvl9pPr lvl="8" algn="l" rtl="0">
              <a:spcBef>
                <a:spcPts val="0"/>
              </a:spcBef>
              <a:spcAft>
                <a:spcPts val="0"/>
              </a:spcAft>
              <a:buSzPts val="1100"/>
              <a:buNone/>
              <a:defRPr sz="1100"/>
            </a:lvl9pPr>
          </a:lstStyle>
          <a:p>
            <a:endParaRPr/>
          </a:p>
        </p:txBody>
      </p:sp>
      <p:sp>
        <p:nvSpPr>
          <p:cNvPr id="519" name="Google Shape;519;p80"/>
          <p:cNvSpPr txBox="1">
            <a:spLocks noGrp="1"/>
          </p:cNvSpPr>
          <p:nvPr>
            <p:ph type="ftr" idx="11"/>
          </p:nvPr>
        </p:nvSpPr>
        <p:spPr>
          <a:xfrm>
            <a:off x="537882" y="4604845"/>
            <a:ext cx="2148000" cy="273900"/>
          </a:xfrm>
          <a:prstGeom prst="rect">
            <a:avLst/>
          </a:prstGeom>
          <a:noFill/>
          <a:ln>
            <a:noFill/>
          </a:ln>
        </p:spPr>
        <p:txBody>
          <a:bodyPr spcFirstLastPara="1" wrap="square" lIns="68575" tIns="34275" rIns="68575" bIns="34275" anchor="ctr" anchorCtr="0">
            <a:noAutofit/>
          </a:bodyPr>
          <a:lstStyle>
            <a:lvl1pPr lvl="0" algn="l" rtl="0">
              <a:spcBef>
                <a:spcPts val="0"/>
              </a:spcBef>
              <a:spcAft>
                <a:spcPts val="0"/>
              </a:spcAft>
              <a:buSzPts val="1100"/>
              <a:buNone/>
              <a:defRPr sz="1100"/>
            </a:lvl1pPr>
            <a:lvl2pPr lvl="1" algn="l" rtl="0">
              <a:spcBef>
                <a:spcPts val="0"/>
              </a:spcBef>
              <a:spcAft>
                <a:spcPts val="0"/>
              </a:spcAft>
              <a:buSzPts val="1100"/>
              <a:buNone/>
              <a:defRPr sz="1100"/>
            </a:lvl2pPr>
            <a:lvl3pPr lvl="2" algn="l" rtl="0">
              <a:spcBef>
                <a:spcPts val="0"/>
              </a:spcBef>
              <a:spcAft>
                <a:spcPts val="0"/>
              </a:spcAft>
              <a:buSzPts val="1100"/>
              <a:buNone/>
              <a:defRPr sz="1100"/>
            </a:lvl3pPr>
            <a:lvl4pPr lvl="3" algn="l" rtl="0">
              <a:spcBef>
                <a:spcPts val="0"/>
              </a:spcBef>
              <a:spcAft>
                <a:spcPts val="0"/>
              </a:spcAft>
              <a:buSzPts val="1100"/>
              <a:buNone/>
              <a:defRPr sz="1100"/>
            </a:lvl4pPr>
            <a:lvl5pPr lvl="4" algn="l" rtl="0">
              <a:spcBef>
                <a:spcPts val="0"/>
              </a:spcBef>
              <a:spcAft>
                <a:spcPts val="0"/>
              </a:spcAft>
              <a:buSzPts val="1100"/>
              <a:buNone/>
              <a:defRPr sz="1100"/>
            </a:lvl5pPr>
            <a:lvl6pPr lvl="5" algn="l" rtl="0">
              <a:spcBef>
                <a:spcPts val="0"/>
              </a:spcBef>
              <a:spcAft>
                <a:spcPts val="0"/>
              </a:spcAft>
              <a:buSzPts val="1100"/>
              <a:buNone/>
              <a:defRPr sz="1100"/>
            </a:lvl6pPr>
            <a:lvl7pPr lvl="6" algn="l" rtl="0">
              <a:spcBef>
                <a:spcPts val="0"/>
              </a:spcBef>
              <a:spcAft>
                <a:spcPts val="0"/>
              </a:spcAft>
              <a:buSzPts val="1100"/>
              <a:buNone/>
              <a:defRPr sz="1100"/>
            </a:lvl7pPr>
            <a:lvl8pPr lvl="7" algn="l" rtl="0">
              <a:spcBef>
                <a:spcPts val="0"/>
              </a:spcBef>
              <a:spcAft>
                <a:spcPts val="0"/>
              </a:spcAft>
              <a:buSzPts val="1100"/>
              <a:buNone/>
              <a:defRPr sz="1100"/>
            </a:lvl8pPr>
            <a:lvl9pPr lvl="8" algn="l" rtl="0">
              <a:spcBef>
                <a:spcPts val="0"/>
              </a:spcBef>
              <a:spcAft>
                <a:spcPts val="0"/>
              </a:spcAft>
              <a:buSzPts val="1100"/>
              <a:buNone/>
              <a:defRPr sz="1100"/>
            </a:lvl9pPr>
          </a:lstStyle>
          <a:p>
            <a:endParaRPr/>
          </a:p>
        </p:txBody>
      </p:sp>
      <p:sp>
        <p:nvSpPr>
          <p:cNvPr id="520" name="Google Shape;520;p80"/>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521" name="Google Shape;521;p80"/>
          <p:cNvSpPr txBox="1">
            <a:spLocks noGrp="1"/>
          </p:cNvSpPr>
          <p:nvPr>
            <p:ph type="subTitle" idx="1"/>
          </p:nvPr>
        </p:nvSpPr>
        <p:spPr>
          <a:xfrm>
            <a:off x="1143000" y="3002388"/>
            <a:ext cx="6858000" cy="660300"/>
          </a:xfrm>
          <a:prstGeom prst="rect">
            <a:avLst/>
          </a:prstGeom>
          <a:noFill/>
          <a:ln>
            <a:noFill/>
          </a:ln>
        </p:spPr>
        <p:txBody>
          <a:bodyPr spcFirstLastPara="1" wrap="square" lIns="68575" tIns="34275" rIns="68575" bIns="34275" anchor="t" anchorCtr="0">
            <a:normAutofit/>
          </a:bodyPr>
          <a:lstStyle>
            <a:lvl1pPr lvl="0" algn="ctr" rtl="0">
              <a:lnSpc>
                <a:spcPct val="90000"/>
              </a:lnSpc>
              <a:spcBef>
                <a:spcPts val="800"/>
              </a:spcBef>
              <a:spcAft>
                <a:spcPts val="0"/>
              </a:spcAft>
              <a:buClr>
                <a:schemeClr val="accent3"/>
              </a:buClr>
              <a:buSzPts val="1800"/>
              <a:buNone/>
              <a:defRPr sz="1800">
                <a:solidFill>
                  <a:schemeClr val="accent3"/>
                </a:solidFill>
              </a:defRPr>
            </a:lvl1pPr>
            <a:lvl2pPr lvl="1" algn="ctr" rtl="0">
              <a:lnSpc>
                <a:spcPct val="90000"/>
              </a:lnSpc>
              <a:spcBef>
                <a:spcPts val="400"/>
              </a:spcBef>
              <a:spcAft>
                <a:spcPts val="0"/>
              </a:spcAft>
              <a:buClr>
                <a:schemeClr val="dk1"/>
              </a:buClr>
              <a:buSzPts val="1500"/>
              <a:buNone/>
              <a:defRPr sz="1500"/>
            </a:lvl2pPr>
            <a:lvl3pPr lvl="2" algn="ctr" rtl="0">
              <a:lnSpc>
                <a:spcPct val="90000"/>
              </a:lnSpc>
              <a:spcBef>
                <a:spcPts val="400"/>
              </a:spcBef>
              <a:spcAft>
                <a:spcPts val="0"/>
              </a:spcAft>
              <a:buClr>
                <a:schemeClr val="dk1"/>
              </a:buClr>
              <a:buSzPts val="1400"/>
              <a:buNone/>
              <a:defRPr sz="1400"/>
            </a:lvl3pPr>
            <a:lvl4pPr lvl="3" algn="ctr" rtl="0">
              <a:lnSpc>
                <a:spcPct val="90000"/>
              </a:lnSpc>
              <a:spcBef>
                <a:spcPts val="400"/>
              </a:spcBef>
              <a:spcAft>
                <a:spcPts val="0"/>
              </a:spcAft>
              <a:buClr>
                <a:schemeClr val="dk1"/>
              </a:buClr>
              <a:buSzPts val="1200"/>
              <a:buNone/>
              <a:defRPr sz="1200"/>
            </a:lvl4pPr>
            <a:lvl5pPr lvl="4" algn="ctr" rtl="0">
              <a:lnSpc>
                <a:spcPct val="90000"/>
              </a:lnSpc>
              <a:spcBef>
                <a:spcPts val="400"/>
              </a:spcBef>
              <a:spcAft>
                <a:spcPts val="0"/>
              </a:spcAft>
              <a:buClr>
                <a:schemeClr val="dk1"/>
              </a:buClr>
              <a:buSzPts val="1200"/>
              <a:buNone/>
              <a:defRPr sz="1200"/>
            </a:lvl5pPr>
            <a:lvl6pPr lvl="5" algn="ctr" rtl="0">
              <a:lnSpc>
                <a:spcPct val="90000"/>
              </a:lnSpc>
              <a:spcBef>
                <a:spcPts val="400"/>
              </a:spcBef>
              <a:spcAft>
                <a:spcPts val="0"/>
              </a:spcAft>
              <a:buClr>
                <a:schemeClr val="dk1"/>
              </a:buClr>
              <a:buSzPts val="1200"/>
              <a:buNone/>
              <a:defRPr sz="1200"/>
            </a:lvl6pPr>
            <a:lvl7pPr lvl="6" algn="ctr" rtl="0">
              <a:lnSpc>
                <a:spcPct val="90000"/>
              </a:lnSpc>
              <a:spcBef>
                <a:spcPts val="400"/>
              </a:spcBef>
              <a:spcAft>
                <a:spcPts val="0"/>
              </a:spcAft>
              <a:buClr>
                <a:schemeClr val="dk1"/>
              </a:buClr>
              <a:buSzPts val="1200"/>
              <a:buNone/>
              <a:defRPr sz="1200"/>
            </a:lvl7pPr>
            <a:lvl8pPr lvl="7" algn="ctr" rtl="0">
              <a:lnSpc>
                <a:spcPct val="90000"/>
              </a:lnSpc>
              <a:spcBef>
                <a:spcPts val="400"/>
              </a:spcBef>
              <a:spcAft>
                <a:spcPts val="0"/>
              </a:spcAft>
              <a:buClr>
                <a:schemeClr val="dk1"/>
              </a:buClr>
              <a:buSzPts val="1200"/>
              <a:buNone/>
              <a:defRPr sz="1200"/>
            </a:lvl8pPr>
            <a:lvl9pPr lvl="8" algn="ctr" rtl="0">
              <a:lnSpc>
                <a:spcPct val="90000"/>
              </a:lnSpc>
              <a:spcBef>
                <a:spcPts val="400"/>
              </a:spcBef>
              <a:spcAft>
                <a:spcPts val="0"/>
              </a:spcAft>
              <a:buClr>
                <a:schemeClr val="dk1"/>
              </a:buClr>
              <a:buSzPts val="1200"/>
              <a:buNone/>
              <a:defRPr sz="1200"/>
            </a:lvl9pPr>
          </a:lstStyle>
          <a:p>
            <a:endParaRPr/>
          </a:p>
        </p:txBody>
      </p:sp>
    </p:spTree>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showMasterSp="0" matchingName="Large Type 1">
  <p:cSld name="Large Type_1">
    <p:bg>
      <p:bgPr>
        <a:solidFill>
          <a:schemeClr val="dk2"/>
        </a:solidFill>
        <a:effectLst/>
      </p:bgPr>
    </p:bg>
    <p:spTree>
      <p:nvGrpSpPr>
        <p:cNvPr id="1" name="Shape 522"/>
        <p:cNvGrpSpPr/>
        <p:nvPr/>
      </p:nvGrpSpPr>
      <p:grpSpPr>
        <a:xfrm>
          <a:off x="0" y="0"/>
          <a:ext cx="0" cy="0"/>
          <a:chOff x="0" y="0"/>
          <a:chExt cx="0" cy="0"/>
        </a:xfrm>
      </p:grpSpPr>
      <p:sp>
        <p:nvSpPr>
          <p:cNvPr id="523" name="Google Shape;523;p81"/>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Clr>
                <a:schemeClr val="dk1"/>
              </a:buClr>
              <a:buSzPts val="1400"/>
              <a:buFont typeface="Arial"/>
              <a:buNone/>
            </a:pPr>
            <a:endParaRPr sz="1400" b="0" i="0" u="none" strike="noStrike" cap="none">
              <a:solidFill>
                <a:schemeClr val="lt1"/>
              </a:solidFill>
              <a:latin typeface="Calibri"/>
              <a:ea typeface="Calibri"/>
              <a:cs typeface="Calibri"/>
              <a:sym typeface="Calibri"/>
            </a:endParaRPr>
          </a:p>
        </p:txBody>
      </p:sp>
      <p:pic>
        <p:nvPicPr>
          <p:cNvPr id="524" name="Google Shape;524;p81" descr="Decorative line break"/>
          <p:cNvPicPr preferRelativeResize="0"/>
          <p:nvPr/>
        </p:nvPicPr>
        <p:blipFill rotWithShape="1">
          <a:blip r:embed="rId2">
            <a:alphaModFix/>
          </a:blip>
          <a:srcRect/>
          <a:stretch/>
        </p:blipFill>
        <p:spPr>
          <a:xfrm>
            <a:off x="4089652" y="2886671"/>
            <a:ext cx="964694" cy="18288"/>
          </a:xfrm>
          <a:prstGeom prst="rect">
            <a:avLst/>
          </a:prstGeom>
          <a:noFill/>
          <a:ln>
            <a:noFill/>
          </a:ln>
        </p:spPr>
      </p:pic>
      <p:sp>
        <p:nvSpPr>
          <p:cNvPr id="525" name="Google Shape;525;p81"/>
          <p:cNvSpPr txBox="1">
            <a:spLocks noGrp="1"/>
          </p:cNvSpPr>
          <p:nvPr>
            <p:ph type="ctrTitle"/>
          </p:nvPr>
        </p:nvSpPr>
        <p:spPr>
          <a:xfrm>
            <a:off x="1143000" y="1124344"/>
            <a:ext cx="6858000" cy="1790700"/>
          </a:xfrm>
          <a:prstGeom prst="rect">
            <a:avLst/>
          </a:prstGeom>
          <a:noFill/>
          <a:ln>
            <a:noFill/>
          </a:ln>
        </p:spPr>
        <p:txBody>
          <a:bodyPr spcFirstLastPara="1" wrap="square" lIns="68575" tIns="34275" rIns="68575" bIns="34275" anchor="b" anchorCtr="0">
            <a:noAutofit/>
          </a:bodyPr>
          <a:lstStyle>
            <a:lvl1pPr lvl="0" algn="ctr" rtl="0">
              <a:lnSpc>
                <a:spcPct val="90000"/>
              </a:lnSpc>
              <a:spcBef>
                <a:spcPts val="0"/>
              </a:spcBef>
              <a:spcAft>
                <a:spcPts val="0"/>
              </a:spcAft>
              <a:buClr>
                <a:schemeClr val="dk2"/>
              </a:buClr>
              <a:buSzPts val="9000"/>
              <a:buFont typeface="Calibri"/>
              <a:buNone/>
              <a:defRPr sz="9000">
                <a:solidFill>
                  <a:schemeClr val="dk2"/>
                </a:solidFill>
              </a:defRPr>
            </a:lvl1pPr>
            <a:lvl2pPr lvl="1" algn="l" rtl="0">
              <a:lnSpc>
                <a:spcPct val="100000"/>
              </a:lnSpc>
              <a:spcBef>
                <a:spcPts val="0"/>
              </a:spcBef>
              <a:spcAft>
                <a:spcPts val="0"/>
              </a:spcAft>
              <a:buSzPts val="1100"/>
              <a:buNone/>
              <a:defRPr/>
            </a:lvl2pPr>
            <a:lvl3pPr lvl="2" algn="l" rtl="0">
              <a:lnSpc>
                <a:spcPct val="100000"/>
              </a:lnSpc>
              <a:spcBef>
                <a:spcPts val="0"/>
              </a:spcBef>
              <a:spcAft>
                <a:spcPts val="0"/>
              </a:spcAft>
              <a:buSzPts val="1100"/>
              <a:buNone/>
              <a:defRPr/>
            </a:lvl3pPr>
            <a:lvl4pPr lvl="3" algn="l" rtl="0">
              <a:lnSpc>
                <a:spcPct val="100000"/>
              </a:lnSpc>
              <a:spcBef>
                <a:spcPts val="0"/>
              </a:spcBef>
              <a:spcAft>
                <a:spcPts val="0"/>
              </a:spcAft>
              <a:buSzPts val="1100"/>
              <a:buNone/>
              <a:defRPr/>
            </a:lvl4pPr>
            <a:lvl5pPr lvl="4" algn="l" rtl="0">
              <a:lnSpc>
                <a:spcPct val="100000"/>
              </a:lnSpc>
              <a:spcBef>
                <a:spcPts val="0"/>
              </a:spcBef>
              <a:spcAft>
                <a:spcPts val="0"/>
              </a:spcAft>
              <a:buSzPts val="1100"/>
              <a:buNone/>
              <a:defRPr/>
            </a:lvl5pPr>
            <a:lvl6pPr lvl="5" algn="l" rtl="0">
              <a:lnSpc>
                <a:spcPct val="100000"/>
              </a:lnSpc>
              <a:spcBef>
                <a:spcPts val="0"/>
              </a:spcBef>
              <a:spcAft>
                <a:spcPts val="0"/>
              </a:spcAft>
              <a:buSzPts val="1100"/>
              <a:buNone/>
              <a:defRPr/>
            </a:lvl6pPr>
            <a:lvl7pPr lvl="6" algn="l" rtl="0">
              <a:lnSpc>
                <a:spcPct val="100000"/>
              </a:lnSpc>
              <a:spcBef>
                <a:spcPts val="0"/>
              </a:spcBef>
              <a:spcAft>
                <a:spcPts val="0"/>
              </a:spcAft>
              <a:buSzPts val="1100"/>
              <a:buNone/>
              <a:defRPr/>
            </a:lvl7pPr>
            <a:lvl8pPr lvl="7" algn="l" rtl="0">
              <a:lnSpc>
                <a:spcPct val="100000"/>
              </a:lnSpc>
              <a:spcBef>
                <a:spcPts val="0"/>
              </a:spcBef>
              <a:spcAft>
                <a:spcPts val="0"/>
              </a:spcAft>
              <a:buSzPts val="1100"/>
              <a:buNone/>
              <a:defRPr/>
            </a:lvl8pPr>
            <a:lvl9pPr lvl="8" algn="l" rtl="0">
              <a:lnSpc>
                <a:spcPct val="100000"/>
              </a:lnSpc>
              <a:spcBef>
                <a:spcPts val="0"/>
              </a:spcBef>
              <a:spcAft>
                <a:spcPts val="0"/>
              </a:spcAft>
              <a:buSzPts val="1100"/>
              <a:buNone/>
              <a:defRPr/>
            </a:lvl9pPr>
          </a:lstStyle>
          <a:p>
            <a:endParaRPr/>
          </a:p>
        </p:txBody>
      </p:sp>
      <p:sp>
        <p:nvSpPr>
          <p:cNvPr id="526" name="Google Shape;526;p81"/>
          <p:cNvSpPr txBox="1">
            <a:spLocks noGrp="1"/>
          </p:cNvSpPr>
          <p:nvPr>
            <p:ph type="dt" idx="10"/>
          </p:nvPr>
        </p:nvSpPr>
        <p:spPr>
          <a:xfrm>
            <a:off x="2891118" y="4604845"/>
            <a:ext cx="3381900" cy="273900"/>
          </a:xfrm>
          <a:prstGeom prst="rect">
            <a:avLst/>
          </a:prstGeom>
          <a:noFill/>
          <a:ln>
            <a:noFill/>
          </a:ln>
        </p:spPr>
        <p:txBody>
          <a:bodyPr spcFirstLastPara="1" wrap="square" lIns="68575" tIns="34275" rIns="68575" bIns="34275" anchor="ctr" anchorCtr="0">
            <a:noAutofit/>
          </a:bodyPr>
          <a:lstStyle>
            <a:lvl1pPr lvl="0" algn="ctr" rtl="0">
              <a:spcBef>
                <a:spcPts val="0"/>
              </a:spcBef>
              <a:spcAft>
                <a:spcPts val="0"/>
              </a:spcAft>
              <a:buClr>
                <a:schemeClr val="dk2"/>
              </a:buClr>
              <a:buSzPts val="1100"/>
              <a:buFont typeface="Calibri"/>
              <a:buNone/>
              <a:defRPr sz="1100"/>
            </a:lvl1pPr>
            <a:lvl2pPr lvl="1" algn="l" rtl="0">
              <a:spcBef>
                <a:spcPts val="0"/>
              </a:spcBef>
              <a:spcAft>
                <a:spcPts val="0"/>
              </a:spcAft>
              <a:buClr>
                <a:schemeClr val="dk1"/>
              </a:buClr>
              <a:buSzPts val="1100"/>
              <a:buFont typeface="Calibri"/>
              <a:buNone/>
              <a:defRPr sz="1100"/>
            </a:lvl2pPr>
            <a:lvl3pPr lvl="2" algn="l" rtl="0">
              <a:spcBef>
                <a:spcPts val="0"/>
              </a:spcBef>
              <a:spcAft>
                <a:spcPts val="0"/>
              </a:spcAft>
              <a:buClr>
                <a:schemeClr val="dk1"/>
              </a:buClr>
              <a:buSzPts val="1100"/>
              <a:buFont typeface="Calibri"/>
              <a:buNone/>
              <a:defRPr sz="1100"/>
            </a:lvl3pPr>
            <a:lvl4pPr lvl="3" algn="l" rtl="0">
              <a:spcBef>
                <a:spcPts val="0"/>
              </a:spcBef>
              <a:spcAft>
                <a:spcPts val="0"/>
              </a:spcAft>
              <a:buClr>
                <a:schemeClr val="dk1"/>
              </a:buClr>
              <a:buSzPts val="1100"/>
              <a:buFont typeface="Calibri"/>
              <a:buNone/>
              <a:defRPr sz="1100"/>
            </a:lvl4pPr>
            <a:lvl5pPr lvl="4" algn="l" rtl="0">
              <a:spcBef>
                <a:spcPts val="0"/>
              </a:spcBef>
              <a:spcAft>
                <a:spcPts val="0"/>
              </a:spcAft>
              <a:buClr>
                <a:schemeClr val="dk1"/>
              </a:buClr>
              <a:buSzPts val="1100"/>
              <a:buFont typeface="Calibri"/>
              <a:buNone/>
              <a:defRPr sz="1100"/>
            </a:lvl5pPr>
            <a:lvl6pPr lvl="5" algn="l" rtl="0">
              <a:spcBef>
                <a:spcPts val="0"/>
              </a:spcBef>
              <a:spcAft>
                <a:spcPts val="0"/>
              </a:spcAft>
              <a:buClr>
                <a:schemeClr val="dk1"/>
              </a:buClr>
              <a:buSzPts val="1100"/>
              <a:buFont typeface="Calibri"/>
              <a:buNone/>
              <a:defRPr sz="1100"/>
            </a:lvl6pPr>
            <a:lvl7pPr lvl="6" algn="l" rtl="0">
              <a:spcBef>
                <a:spcPts val="0"/>
              </a:spcBef>
              <a:spcAft>
                <a:spcPts val="0"/>
              </a:spcAft>
              <a:buClr>
                <a:schemeClr val="dk1"/>
              </a:buClr>
              <a:buSzPts val="1100"/>
              <a:buFont typeface="Calibri"/>
              <a:buNone/>
              <a:defRPr sz="1100"/>
            </a:lvl7pPr>
            <a:lvl8pPr lvl="7" algn="l" rtl="0">
              <a:spcBef>
                <a:spcPts val="0"/>
              </a:spcBef>
              <a:spcAft>
                <a:spcPts val="0"/>
              </a:spcAft>
              <a:buClr>
                <a:schemeClr val="dk1"/>
              </a:buClr>
              <a:buSzPts val="1100"/>
              <a:buFont typeface="Calibri"/>
              <a:buNone/>
              <a:defRPr sz="1100"/>
            </a:lvl8pPr>
            <a:lvl9pPr lvl="8" algn="l" rtl="0">
              <a:spcBef>
                <a:spcPts val="0"/>
              </a:spcBef>
              <a:spcAft>
                <a:spcPts val="0"/>
              </a:spcAft>
              <a:buClr>
                <a:schemeClr val="dk1"/>
              </a:buClr>
              <a:buSzPts val="1100"/>
              <a:buFont typeface="Calibri"/>
              <a:buNone/>
              <a:defRPr sz="1100"/>
            </a:lvl9pPr>
          </a:lstStyle>
          <a:p>
            <a:endParaRPr/>
          </a:p>
        </p:txBody>
      </p:sp>
      <p:sp>
        <p:nvSpPr>
          <p:cNvPr id="527" name="Google Shape;527;p81"/>
          <p:cNvSpPr txBox="1">
            <a:spLocks noGrp="1"/>
          </p:cNvSpPr>
          <p:nvPr>
            <p:ph type="ftr" idx="11"/>
          </p:nvPr>
        </p:nvSpPr>
        <p:spPr>
          <a:xfrm>
            <a:off x="537882" y="4604845"/>
            <a:ext cx="2148000" cy="273900"/>
          </a:xfrm>
          <a:prstGeom prst="rect">
            <a:avLst/>
          </a:prstGeom>
          <a:noFill/>
          <a:ln>
            <a:noFill/>
          </a:ln>
        </p:spPr>
        <p:txBody>
          <a:bodyPr spcFirstLastPara="1" wrap="square" lIns="68575" tIns="34275" rIns="68575" bIns="34275" anchor="ctr" anchorCtr="0">
            <a:noAutofit/>
          </a:bodyPr>
          <a:lstStyle>
            <a:lvl1pPr lvl="0" algn="l" rtl="0">
              <a:spcBef>
                <a:spcPts val="0"/>
              </a:spcBef>
              <a:spcAft>
                <a:spcPts val="0"/>
              </a:spcAft>
              <a:buClr>
                <a:schemeClr val="dk2"/>
              </a:buClr>
              <a:buSzPts val="1100"/>
              <a:buFont typeface="Calibri"/>
              <a:buNone/>
              <a:defRPr sz="1100"/>
            </a:lvl1pPr>
            <a:lvl2pPr lvl="1" algn="l" rtl="0">
              <a:spcBef>
                <a:spcPts val="0"/>
              </a:spcBef>
              <a:spcAft>
                <a:spcPts val="0"/>
              </a:spcAft>
              <a:buClr>
                <a:schemeClr val="dk1"/>
              </a:buClr>
              <a:buSzPts val="1100"/>
              <a:buFont typeface="Calibri"/>
              <a:buNone/>
              <a:defRPr sz="1100"/>
            </a:lvl2pPr>
            <a:lvl3pPr lvl="2" algn="l" rtl="0">
              <a:spcBef>
                <a:spcPts val="0"/>
              </a:spcBef>
              <a:spcAft>
                <a:spcPts val="0"/>
              </a:spcAft>
              <a:buClr>
                <a:schemeClr val="dk1"/>
              </a:buClr>
              <a:buSzPts val="1100"/>
              <a:buFont typeface="Calibri"/>
              <a:buNone/>
              <a:defRPr sz="1100"/>
            </a:lvl3pPr>
            <a:lvl4pPr lvl="3" algn="l" rtl="0">
              <a:spcBef>
                <a:spcPts val="0"/>
              </a:spcBef>
              <a:spcAft>
                <a:spcPts val="0"/>
              </a:spcAft>
              <a:buClr>
                <a:schemeClr val="dk1"/>
              </a:buClr>
              <a:buSzPts val="1100"/>
              <a:buFont typeface="Calibri"/>
              <a:buNone/>
              <a:defRPr sz="1100"/>
            </a:lvl4pPr>
            <a:lvl5pPr lvl="4" algn="l" rtl="0">
              <a:spcBef>
                <a:spcPts val="0"/>
              </a:spcBef>
              <a:spcAft>
                <a:spcPts val="0"/>
              </a:spcAft>
              <a:buClr>
                <a:schemeClr val="dk1"/>
              </a:buClr>
              <a:buSzPts val="1100"/>
              <a:buFont typeface="Calibri"/>
              <a:buNone/>
              <a:defRPr sz="1100"/>
            </a:lvl5pPr>
            <a:lvl6pPr lvl="5" algn="l" rtl="0">
              <a:spcBef>
                <a:spcPts val="0"/>
              </a:spcBef>
              <a:spcAft>
                <a:spcPts val="0"/>
              </a:spcAft>
              <a:buClr>
                <a:schemeClr val="dk1"/>
              </a:buClr>
              <a:buSzPts val="1100"/>
              <a:buFont typeface="Calibri"/>
              <a:buNone/>
              <a:defRPr sz="1100"/>
            </a:lvl6pPr>
            <a:lvl7pPr lvl="6" algn="l" rtl="0">
              <a:spcBef>
                <a:spcPts val="0"/>
              </a:spcBef>
              <a:spcAft>
                <a:spcPts val="0"/>
              </a:spcAft>
              <a:buClr>
                <a:schemeClr val="dk1"/>
              </a:buClr>
              <a:buSzPts val="1100"/>
              <a:buFont typeface="Calibri"/>
              <a:buNone/>
              <a:defRPr sz="1100"/>
            </a:lvl7pPr>
            <a:lvl8pPr lvl="7" algn="l" rtl="0">
              <a:spcBef>
                <a:spcPts val="0"/>
              </a:spcBef>
              <a:spcAft>
                <a:spcPts val="0"/>
              </a:spcAft>
              <a:buClr>
                <a:schemeClr val="dk1"/>
              </a:buClr>
              <a:buSzPts val="1100"/>
              <a:buFont typeface="Calibri"/>
              <a:buNone/>
              <a:defRPr sz="1100"/>
            </a:lvl8pPr>
            <a:lvl9pPr lvl="8" algn="l" rtl="0">
              <a:spcBef>
                <a:spcPts val="0"/>
              </a:spcBef>
              <a:spcAft>
                <a:spcPts val="0"/>
              </a:spcAft>
              <a:buClr>
                <a:schemeClr val="dk1"/>
              </a:buClr>
              <a:buSzPts val="1100"/>
              <a:buFont typeface="Calibri"/>
              <a:buNone/>
              <a:defRPr sz="1100"/>
            </a:lvl9pPr>
          </a:lstStyle>
          <a:p>
            <a:endParaRPr/>
          </a:p>
        </p:txBody>
      </p:sp>
      <p:sp>
        <p:nvSpPr>
          <p:cNvPr id="528" name="Google Shape;528;p81"/>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marR="0" lvl="0" indent="0" algn="r" rtl="0">
              <a:spcBef>
                <a:spcPts val="0"/>
              </a:spcBef>
              <a:spcAft>
                <a:spcPts val="0"/>
              </a:spcAft>
              <a:buClr>
                <a:schemeClr val="dk2"/>
              </a:buClr>
              <a:buSzPts val="900"/>
              <a:buFont typeface="Calibri"/>
              <a:buNone/>
              <a:defRPr sz="900" b="0" i="0" u="none" strike="noStrike" cap="none">
                <a:solidFill>
                  <a:schemeClr val="dk2"/>
                </a:solidFill>
                <a:latin typeface="Calibri"/>
                <a:ea typeface="Calibri"/>
                <a:cs typeface="Calibri"/>
                <a:sym typeface="Calibri"/>
              </a:defRPr>
            </a:lvl1pPr>
            <a:lvl2pPr marL="0" marR="0" lvl="1" indent="0" algn="r" rtl="0">
              <a:spcBef>
                <a:spcPts val="0"/>
              </a:spcBef>
              <a:spcAft>
                <a:spcPts val="0"/>
              </a:spcAft>
              <a:buClr>
                <a:schemeClr val="dk2"/>
              </a:buClr>
              <a:buSzPts val="900"/>
              <a:buFont typeface="Calibri"/>
              <a:buNone/>
              <a:defRPr sz="900" b="0" i="0" u="none" strike="noStrike" cap="none">
                <a:solidFill>
                  <a:schemeClr val="dk2"/>
                </a:solidFill>
                <a:latin typeface="Calibri"/>
                <a:ea typeface="Calibri"/>
                <a:cs typeface="Calibri"/>
                <a:sym typeface="Calibri"/>
              </a:defRPr>
            </a:lvl2pPr>
            <a:lvl3pPr marL="0" marR="0" lvl="2" indent="0" algn="r" rtl="0">
              <a:spcBef>
                <a:spcPts val="0"/>
              </a:spcBef>
              <a:spcAft>
                <a:spcPts val="0"/>
              </a:spcAft>
              <a:buClr>
                <a:schemeClr val="dk2"/>
              </a:buClr>
              <a:buSzPts val="900"/>
              <a:buFont typeface="Calibri"/>
              <a:buNone/>
              <a:defRPr sz="900" b="0" i="0" u="none" strike="noStrike" cap="none">
                <a:solidFill>
                  <a:schemeClr val="dk2"/>
                </a:solidFill>
                <a:latin typeface="Calibri"/>
                <a:ea typeface="Calibri"/>
                <a:cs typeface="Calibri"/>
                <a:sym typeface="Calibri"/>
              </a:defRPr>
            </a:lvl3pPr>
            <a:lvl4pPr marL="0" marR="0" lvl="3" indent="0" algn="r" rtl="0">
              <a:spcBef>
                <a:spcPts val="0"/>
              </a:spcBef>
              <a:spcAft>
                <a:spcPts val="0"/>
              </a:spcAft>
              <a:buClr>
                <a:schemeClr val="dk2"/>
              </a:buClr>
              <a:buSzPts val="900"/>
              <a:buFont typeface="Calibri"/>
              <a:buNone/>
              <a:defRPr sz="900" b="0" i="0" u="none" strike="noStrike" cap="none">
                <a:solidFill>
                  <a:schemeClr val="dk2"/>
                </a:solidFill>
                <a:latin typeface="Calibri"/>
                <a:ea typeface="Calibri"/>
                <a:cs typeface="Calibri"/>
                <a:sym typeface="Calibri"/>
              </a:defRPr>
            </a:lvl4pPr>
            <a:lvl5pPr marL="0" marR="0" lvl="4" indent="0" algn="r" rtl="0">
              <a:spcBef>
                <a:spcPts val="0"/>
              </a:spcBef>
              <a:spcAft>
                <a:spcPts val="0"/>
              </a:spcAft>
              <a:buClr>
                <a:schemeClr val="dk2"/>
              </a:buClr>
              <a:buSzPts val="900"/>
              <a:buFont typeface="Calibri"/>
              <a:buNone/>
              <a:defRPr sz="900" b="0" i="0" u="none" strike="noStrike" cap="none">
                <a:solidFill>
                  <a:schemeClr val="dk2"/>
                </a:solidFill>
                <a:latin typeface="Calibri"/>
                <a:ea typeface="Calibri"/>
                <a:cs typeface="Calibri"/>
                <a:sym typeface="Calibri"/>
              </a:defRPr>
            </a:lvl5pPr>
            <a:lvl6pPr marL="0" marR="0" lvl="5" indent="0" algn="r" rtl="0">
              <a:spcBef>
                <a:spcPts val="0"/>
              </a:spcBef>
              <a:spcAft>
                <a:spcPts val="0"/>
              </a:spcAft>
              <a:buClr>
                <a:schemeClr val="dk2"/>
              </a:buClr>
              <a:buSzPts val="900"/>
              <a:buFont typeface="Calibri"/>
              <a:buNone/>
              <a:defRPr sz="900" b="0" i="0" u="none" strike="noStrike" cap="none">
                <a:solidFill>
                  <a:schemeClr val="dk2"/>
                </a:solidFill>
                <a:latin typeface="Calibri"/>
                <a:ea typeface="Calibri"/>
                <a:cs typeface="Calibri"/>
                <a:sym typeface="Calibri"/>
              </a:defRPr>
            </a:lvl6pPr>
            <a:lvl7pPr marL="0" marR="0" lvl="6" indent="0" algn="r" rtl="0">
              <a:spcBef>
                <a:spcPts val="0"/>
              </a:spcBef>
              <a:spcAft>
                <a:spcPts val="0"/>
              </a:spcAft>
              <a:buClr>
                <a:schemeClr val="dk2"/>
              </a:buClr>
              <a:buSzPts val="900"/>
              <a:buFont typeface="Calibri"/>
              <a:buNone/>
              <a:defRPr sz="900" b="0" i="0" u="none" strike="noStrike" cap="none">
                <a:solidFill>
                  <a:schemeClr val="dk2"/>
                </a:solidFill>
                <a:latin typeface="Calibri"/>
                <a:ea typeface="Calibri"/>
                <a:cs typeface="Calibri"/>
                <a:sym typeface="Calibri"/>
              </a:defRPr>
            </a:lvl7pPr>
            <a:lvl8pPr marL="0" marR="0" lvl="7" indent="0" algn="r" rtl="0">
              <a:spcBef>
                <a:spcPts val="0"/>
              </a:spcBef>
              <a:spcAft>
                <a:spcPts val="0"/>
              </a:spcAft>
              <a:buClr>
                <a:schemeClr val="dk2"/>
              </a:buClr>
              <a:buSzPts val="900"/>
              <a:buFont typeface="Calibri"/>
              <a:buNone/>
              <a:defRPr sz="900" b="0" i="0" u="none" strike="noStrike" cap="none">
                <a:solidFill>
                  <a:schemeClr val="dk2"/>
                </a:solidFill>
                <a:latin typeface="Calibri"/>
                <a:ea typeface="Calibri"/>
                <a:cs typeface="Calibri"/>
                <a:sym typeface="Calibri"/>
              </a:defRPr>
            </a:lvl8pPr>
            <a:lvl9pPr marL="0" marR="0" lvl="8" indent="0" algn="r" rtl="0">
              <a:spcBef>
                <a:spcPts val="0"/>
              </a:spcBef>
              <a:spcAft>
                <a:spcPts val="0"/>
              </a:spcAft>
              <a:buClr>
                <a:schemeClr val="dk2"/>
              </a:buClr>
              <a:buSzPts val="900"/>
              <a:buFont typeface="Calibri"/>
              <a:buNone/>
              <a:defRPr sz="900" b="0" i="0" u="none" strike="noStrike" cap="none">
                <a:solidFill>
                  <a:schemeClr val="dk2"/>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
              <a:t>‹#›</a:t>
            </a:fld>
            <a:endParaRPr/>
          </a:p>
        </p:txBody>
      </p:sp>
      <p:sp>
        <p:nvSpPr>
          <p:cNvPr id="529" name="Google Shape;529;p81"/>
          <p:cNvSpPr txBox="1">
            <a:spLocks noGrp="1"/>
          </p:cNvSpPr>
          <p:nvPr>
            <p:ph type="subTitle" idx="1"/>
          </p:nvPr>
        </p:nvSpPr>
        <p:spPr>
          <a:xfrm>
            <a:off x="1143000" y="3002388"/>
            <a:ext cx="6858000" cy="660300"/>
          </a:xfrm>
          <a:prstGeom prst="rect">
            <a:avLst/>
          </a:prstGeom>
          <a:noFill/>
          <a:ln>
            <a:noFill/>
          </a:ln>
        </p:spPr>
        <p:txBody>
          <a:bodyPr spcFirstLastPara="1" wrap="square" lIns="68575" tIns="34275" rIns="68575" bIns="34275" anchor="t" anchorCtr="0">
            <a:normAutofit/>
          </a:bodyPr>
          <a:lstStyle>
            <a:lvl1pPr lvl="0" algn="ctr" rtl="0">
              <a:lnSpc>
                <a:spcPct val="90000"/>
              </a:lnSpc>
              <a:spcBef>
                <a:spcPts val="800"/>
              </a:spcBef>
              <a:spcAft>
                <a:spcPts val="0"/>
              </a:spcAft>
              <a:buClr>
                <a:schemeClr val="dk2"/>
              </a:buClr>
              <a:buSzPts val="1800"/>
              <a:buNone/>
              <a:defRPr sz="1800">
                <a:solidFill>
                  <a:schemeClr val="dk2"/>
                </a:solidFill>
              </a:defRPr>
            </a:lvl1pPr>
            <a:lvl2pPr lvl="1" algn="ctr" rtl="0">
              <a:lnSpc>
                <a:spcPct val="90000"/>
              </a:lnSpc>
              <a:spcBef>
                <a:spcPts val="400"/>
              </a:spcBef>
              <a:spcAft>
                <a:spcPts val="0"/>
              </a:spcAft>
              <a:buClr>
                <a:schemeClr val="dk1"/>
              </a:buClr>
              <a:buSzPts val="1500"/>
              <a:buNone/>
              <a:defRPr sz="1500"/>
            </a:lvl2pPr>
            <a:lvl3pPr lvl="2" algn="ctr" rtl="0">
              <a:lnSpc>
                <a:spcPct val="90000"/>
              </a:lnSpc>
              <a:spcBef>
                <a:spcPts val="400"/>
              </a:spcBef>
              <a:spcAft>
                <a:spcPts val="0"/>
              </a:spcAft>
              <a:buClr>
                <a:schemeClr val="dk1"/>
              </a:buClr>
              <a:buSzPts val="1400"/>
              <a:buNone/>
              <a:defRPr sz="1400"/>
            </a:lvl3pPr>
            <a:lvl4pPr lvl="3" algn="ctr" rtl="0">
              <a:lnSpc>
                <a:spcPct val="90000"/>
              </a:lnSpc>
              <a:spcBef>
                <a:spcPts val="400"/>
              </a:spcBef>
              <a:spcAft>
                <a:spcPts val="0"/>
              </a:spcAft>
              <a:buClr>
                <a:schemeClr val="dk1"/>
              </a:buClr>
              <a:buSzPts val="1200"/>
              <a:buNone/>
              <a:defRPr sz="1200"/>
            </a:lvl4pPr>
            <a:lvl5pPr lvl="4" algn="ctr" rtl="0">
              <a:lnSpc>
                <a:spcPct val="90000"/>
              </a:lnSpc>
              <a:spcBef>
                <a:spcPts val="400"/>
              </a:spcBef>
              <a:spcAft>
                <a:spcPts val="0"/>
              </a:spcAft>
              <a:buClr>
                <a:schemeClr val="dk1"/>
              </a:buClr>
              <a:buSzPts val="1200"/>
              <a:buNone/>
              <a:defRPr sz="1200"/>
            </a:lvl5pPr>
            <a:lvl6pPr lvl="5" algn="ctr" rtl="0">
              <a:lnSpc>
                <a:spcPct val="90000"/>
              </a:lnSpc>
              <a:spcBef>
                <a:spcPts val="400"/>
              </a:spcBef>
              <a:spcAft>
                <a:spcPts val="0"/>
              </a:spcAft>
              <a:buClr>
                <a:schemeClr val="dk1"/>
              </a:buClr>
              <a:buSzPts val="1200"/>
              <a:buNone/>
              <a:defRPr sz="1200"/>
            </a:lvl6pPr>
            <a:lvl7pPr lvl="6" algn="ctr" rtl="0">
              <a:lnSpc>
                <a:spcPct val="90000"/>
              </a:lnSpc>
              <a:spcBef>
                <a:spcPts val="400"/>
              </a:spcBef>
              <a:spcAft>
                <a:spcPts val="0"/>
              </a:spcAft>
              <a:buClr>
                <a:schemeClr val="dk1"/>
              </a:buClr>
              <a:buSzPts val="1200"/>
              <a:buNone/>
              <a:defRPr sz="1200"/>
            </a:lvl7pPr>
            <a:lvl8pPr lvl="7" algn="ctr" rtl="0">
              <a:lnSpc>
                <a:spcPct val="90000"/>
              </a:lnSpc>
              <a:spcBef>
                <a:spcPts val="400"/>
              </a:spcBef>
              <a:spcAft>
                <a:spcPts val="0"/>
              </a:spcAft>
              <a:buClr>
                <a:schemeClr val="dk1"/>
              </a:buClr>
              <a:buSzPts val="1200"/>
              <a:buNone/>
              <a:defRPr sz="1200"/>
            </a:lvl8pPr>
            <a:lvl9pPr lvl="8" algn="ctr" rtl="0">
              <a:lnSpc>
                <a:spcPct val="90000"/>
              </a:lnSpc>
              <a:spcBef>
                <a:spcPts val="400"/>
              </a:spcBef>
              <a:spcAft>
                <a:spcPts val="0"/>
              </a:spcAft>
              <a:buClr>
                <a:schemeClr val="dk1"/>
              </a:buClr>
              <a:buSzPts val="1200"/>
              <a:buNone/>
              <a:defRPr sz="1200"/>
            </a:lvl9pPr>
          </a:lstStyle>
          <a:p>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37;p9"/>
          <p:cNvSpPr txBox="1">
            <a:spLocks noGrp="1"/>
          </p:cNvSpPr>
          <p:nvPr>
            <p:ph type="title"/>
          </p:nvPr>
        </p:nvSpPr>
        <p:spPr>
          <a:xfrm>
            <a:off x="265500" y="1233175"/>
            <a:ext cx="4045200" cy="1482300"/>
          </a:xfrm>
          <a:prstGeom prst="rect">
            <a:avLst/>
          </a:prstGeom>
        </p:spPr>
        <p:txBody>
          <a:bodyPr spcFirstLastPara="1" wrap="square" lIns="91425" tIns="91425" rIns="91425" bIns="91425" anchor="b" anchorCtr="0">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a:endParaRPr/>
          </a:p>
        </p:txBody>
      </p:sp>
      <p:sp>
        <p:nvSpPr>
          <p:cNvPr id="38" name="Google Shape;38;p9"/>
          <p:cNvSpPr txBox="1">
            <a:spLocks noGrp="1"/>
          </p:cNvSpPr>
          <p:nvPr>
            <p:ph type="subTitle" idx="1"/>
          </p:nvPr>
        </p:nvSpPr>
        <p:spPr>
          <a:xfrm>
            <a:off x="265500" y="2803075"/>
            <a:ext cx="4045200" cy="12351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39" name="Google Shape;39;p9"/>
          <p:cNvSpPr txBox="1">
            <a:spLocks noGrp="1"/>
          </p:cNvSpPr>
          <p:nvPr>
            <p:ph type="body" idx="2"/>
          </p:nvPr>
        </p:nvSpPr>
        <p:spPr>
          <a:xfrm>
            <a:off x="4939500" y="724075"/>
            <a:ext cx="3837000" cy="3695100"/>
          </a:xfrm>
          <a:prstGeom prst="rect">
            <a:avLst/>
          </a:prstGeom>
        </p:spPr>
        <p:txBody>
          <a:bodyPr spcFirstLastPara="1" wrap="square" lIns="91425" tIns="91425" rIns="91425" bIns="91425" anchor="ctr"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40" name="Google Shape;40;p9"/>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showMasterSp="0" matchingName="Large Type 2">
  <p:cSld name="Large Type_2">
    <p:bg>
      <p:bgPr>
        <a:solidFill>
          <a:schemeClr val="dk2"/>
        </a:solidFill>
        <a:effectLst/>
      </p:bgPr>
    </p:bg>
    <p:spTree>
      <p:nvGrpSpPr>
        <p:cNvPr id="1" name="Shape 530"/>
        <p:cNvGrpSpPr/>
        <p:nvPr/>
      </p:nvGrpSpPr>
      <p:grpSpPr>
        <a:xfrm>
          <a:off x="0" y="0"/>
          <a:ext cx="0" cy="0"/>
          <a:chOff x="0" y="0"/>
          <a:chExt cx="0" cy="0"/>
        </a:xfrm>
      </p:grpSpPr>
      <p:sp>
        <p:nvSpPr>
          <p:cNvPr id="531" name="Google Shape;531;p82"/>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b="0" i="0" u="none" strike="noStrike" cap="none">
              <a:solidFill>
                <a:schemeClr val="lt1"/>
              </a:solidFill>
              <a:latin typeface="Calibri"/>
              <a:ea typeface="Calibri"/>
              <a:cs typeface="Calibri"/>
              <a:sym typeface="Calibri"/>
            </a:endParaRPr>
          </a:p>
        </p:txBody>
      </p:sp>
      <p:pic>
        <p:nvPicPr>
          <p:cNvPr id="532" name="Google Shape;532;p82" descr="Decorative line break"/>
          <p:cNvPicPr preferRelativeResize="0"/>
          <p:nvPr/>
        </p:nvPicPr>
        <p:blipFill rotWithShape="1">
          <a:blip r:embed="rId2">
            <a:alphaModFix/>
          </a:blip>
          <a:srcRect/>
          <a:stretch/>
        </p:blipFill>
        <p:spPr>
          <a:xfrm>
            <a:off x="4089652" y="2886671"/>
            <a:ext cx="964694" cy="18288"/>
          </a:xfrm>
          <a:prstGeom prst="rect">
            <a:avLst/>
          </a:prstGeom>
          <a:noFill/>
          <a:ln>
            <a:noFill/>
          </a:ln>
        </p:spPr>
      </p:pic>
      <p:sp>
        <p:nvSpPr>
          <p:cNvPr id="533" name="Google Shape;533;p82"/>
          <p:cNvSpPr txBox="1">
            <a:spLocks noGrp="1"/>
          </p:cNvSpPr>
          <p:nvPr>
            <p:ph type="ctrTitle"/>
          </p:nvPr>
        </p:nvSpPr>
        <p:spPr>
          <a:xfrm>
            <a:off x="1143000" y="1124344"/>
            <a:ext cx="6858000" cy="1790700"/>
          </a:xfrm>
          <a:prstGeom prst="rect">
            <a:avLst/>
          </a:prstGeom>
          <a:noFill/>
          <a:ln>
            <a:noFill/>
          </a:ln>
        </p:spPr>
        <p:txBody>
          <a:bodyPr spcFirstLastPara="1" wrap="square" lIns="68575" tIns="34275" rIns="68575" bIns="34275" anchor="b" anchorCtr="0">
            <a:noAutofit/>
          </a:bodyPr>
          <a:lstStyle>
            <a:lvl1pPr lvl="0" algn="ctr" rtl="0">
              <a:lnSpc>
                <a:spcPct val="90000"/>
              </a:lnSpc>
              <a:spcBef>
                <a:spcPts val="0"/>
              </a:spcBef>
              <a:spcAft>
                <a:spcPts val="0"/>
              </a:spcAft>
              <a:buClr>
                <a:schemeClr val="dk2"/>
              </a:buClr>
              <a:buSzPts val="9000"/>
              <a:buFont typeface="Calibri"/>
              <a:buNone/>
              <a:defRPr sz="9000">
                <a:solidFill>
                  <a:schemeClr val="dk2"/>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534" name="Google Shape;534;p82"/>
          <p:cNvSpPr txBox="1">
            <a:spLocks noGrp="1"/>
          </p:cNvSpPr>
          <p:nvPr>
            <p:ph type="dt" idx="10"/>
          </p:nvPr>
        </p:nvSpPr>
        <p:spPr>
          <a:xfrm>
            <a:off x="2891118" y="4604845"/>
            <a:ext cx="3381900" cy="273900"/>
          </a:xfrm>
          <a:prstGeom prst="rect">
            <a:avLst/>
          </a:prstGeom>
          <a:noFill/>
          <a:ln>
            <a:noFill/>
          </a:ln>
        </p:spPr>
        <p:txBody>
          <a:bodyPr spcFirstLastPara="1" wrap="square" lIns="68575" tIns="34275" rIns="68575" bIns="34275" anchor="ctr" anchorCtr="0">
            <a:noAutofit/>
          </a:bodyPr>
          <a:lstStyle>
            <a:lvl1pPr lvl="0" algn="ctr" rtl="0">
              <a:spcBef>
                <a:spcPts val="0"/>
              </a:spcBef>
              <a:spcAft>
                <a:spcPts val="0"/>
              </a:spcAft>
              <a:buSzPts val="1100"/>
              <a:buNone/>
              <a:defRPr sz="1100"/>
            </a:lvl1pPr>
            <a:lvl2pPr lvl="1" algn="l" rtl="0">
              <a:spcBef>
                <a:spcPts val="0"/>
              </a:spcBef>
              <a:spcAft>
                <a:spcPts val="0"/>
              </a:spcAft>
              <a:buSzPts val="1100"/>
              <a:buNone/>
              <a:defRPr sz="1100"/>
            </a:lvl2pPr>
            <a:lvl3pPr lvl="2" algn="l" rtl="0">
              <a:spcBef>
                <a:spcPts val="0"/>
              </a:spcBef>
              <a:spcAft>
                <a:spcPts val="0"/>
              </a:spcAft>
              <a:buSzPts val="1100"/>
              <a:buNone/>
              <a:defRPr sz="1100"/>
            </a:lvl3pPr>
            <a:lvl4pPr lvl="3" algn="l" rtl="0">
              <a:spcBef>
                <a:spcPts val="0"/>
              </a:spcBef>
              <a:spcAft>
                <a:spcPts val="0"/>
              </a:spcAft>
              <a:buSzPts val="1100"/>
              <a:buNone/>
              <a:defRPr sz="1100"/>
            </a:lvl4pPr>
            <a:lvl5pPr lvl="4" algn="l" rtl="0">
              <a:spcBef>
                <a:spcPts val="0"/>
              </a:spcBef>
              <a:spcAft>
                <a:spcPts val="0"/>
              </a:spcAft>
              <a:buSzPts val="1100"/>
              <a:buNone/>
              <a:defRPr sz="1100"/>
            </a:lvl5pPr>
            <a:lvl6pPr lvl="5" algn="l" rtl="0">
              <a:spcBef>
                <a:spcPts val="0"/>
              </a:spcBef>
              <a:spcAft>
                <a:spcPts val="0"/>
              </a:spcAft>
              <a:buSzPts val="1100"/>
              <a:buNone/>
              <a:defRPr sz="1100"/>
            </a:lvl6pPr>
            <a:lvl7pPr lvl="6" algn="l" rtl="0">
              <a:spcBef>
                <a:spcPts val="0"/>
              </a:spcBef>
              <a:spcAft>
                <a:spcPts val="0"/>
              </a:spcAft>
              <a:buSzPts val="1100"/>
              <a:buNone/>
              <a:defRPr sz="1100"/>
            </a:lvl7pPr>
            <a:lvl8pPr lvl="7" algn="l" rtl="0">
              <a:spcBef>
                <a:spcPts val="0"/>
              </a:spcBef>
              <a:spcAft>
                <a:spcPts val="0"/>
              </a:spcAft>
              <a:buSzPts val="1100"/>
              <a:buNone/>
              <a:defRPr sz="1100"/>
            </a:lvl8pPr>
            <a:lvl9pPr lvl="8" algn="l" rtl="0">
              <a:spcBef>
                <a:spcPts val="0"/>
              </a:spcBef>
              <a:spcAft>
                <a:spcPts val="0"/>
              </a:spcAft>
              <a:buSzPts val="1100"/>
              <a:buNone/>
              <a:defRPr sz="1100"/>
            </a:lvl9pPr>
          </a:lstStyle>
          <a:p>
            <a:endParaRPr/>
          </a:p>
        </p:txBody>
      </p:sp>
      <p:sp>
        <p:nvSpPr>
          <p:cNvPr id="535" name="Google Shape;535;p82"/>
          <p:cNvSpPr txBox="1">
            <a:spLocks noGrp="1"/>
          </p:cNvSpPr>
          <p:nvPr>
            <p:ph type="ftr" idx="11"/>
          </p:nvPr>
        </p:nvSpPr>
        <p:spPr>
          <a:xfrm>
            <a:off x="537882" y="4604845"/>
            <a:ext cx="2148000" cy="273900"/>
          </a:xfrm>
          <a:prstGeom prst="rect">
            <a:avLst/>
          </a:prstGeom>
          <a:noFill/>
          <a:ln>
            <a:noFill/>
          </a:ln>
        </p:spPr>
        <p:txBody>
          <a:bodyPr spcFirstLastPara="1" wrap="square" lIns="68575" tIns="34275" rIns="68575" bIns="34275" anchor="ctr" anchorCtr="0">
            <a:noAutofit/>
          </a:bodyPr>
          <a:lstStyle>
            <a:lvl1pPr lvl="0" algn="l" rtl="0">
              <a:spcBef>
                <a:spcPts val="0"/>
              </a:spcBef>
              <a:spcAft>
                <a:spcPts val="0"/>
              </a:spcAft>
              <a:buSzPts val="1100"/>
              <a:buNone/>
              <a:defRPr sz="1100"/>
            </a:lvl1pPr>
            <a:lvl2pPr lvl="1" algn="l" rtl="0">
              <a:spcBef>
                <a:spcPts val="0"/>
              </a:spcBef>
              <a:spcAft>
                <a:spcPts val="0"/>
              </a:spcAft>
              <a:buSzPts val="1100"/>
              <a:buNone/>
              <a:defRPr sz="1100"/>
            </a:lvl2pPr>
            <a:lvl3pPr lvl="2" algn="l" rtl="0">
              <a:spcBef>
                <a:spcPts val="0"/>
              </a:spcBef>
              <a:spcAft>
                <a:spcPts val="0"/>
              </a:spcAft>
              <a:buSzPts val="1100"/>
              <a:buNone/>
              <a:defRPr sz="1100"/>
            </a:lvl3pPr>
            <a:lvl4pPr lvl="3" algn="l" rtl="0">
              <a:spcBef>
                <a:spcPts val="0"/>
              </a:spcBef>
              <a:spcAft>
                <a:spcPts val="0"/>
              </a:spcAft>
              <a:buSzPts val="1100"/>
              <a:buNone/>
              <a:defRPr sz="1100"/>
            </a:lvl4pPr>
            <a:lvl5pPr lvl="4" algn="l" rtl="0">
              <a:spcBef>
                <a:spcPts val="0"/>
              </a:spcBef>
              <a:spcAft>
                <a:spcPts val="0"/>
              </a:spcAft>
              <a:buSzPts val="1100"/>
              <a:buNone/>
              <a:defRPr sz="1100"/>
            </a:lvl5pPr>
            <a:lvl6pPr lvl="5" algn="l" rtl="0">
              <a:spcBef>
                <a:spcPts val="0"/>
              </a:spcBef>
              <a:spcAft>
                <a:spcPts val="0"/>
              </a:spcAft>
              <a:buSzPts val="1100"/>
              <a:buNone/>
              <a:defRPr sz="1100"/>
            </a:lvl6pPr>
            <a:lvl7pPr lvl="6" algn="l" rtl="0">
              <a:spcBef>
                <a:spcPts val="0"/>
              </a:spcBef>
              <a:spcAft>
                <a:spcPts val="0"/>
              </a:spcAft>
              <a:buSzPts val="1100"/>
              <a:buNone/>
              <a:defRPr sz="1100"/>
            </a:lvl7pPr>
            <a:lvl8pPr lvl="7" algn="l" rtl="0">
              <a:spcBef>
                <a:spcPts val="0"/>
              </a:spcBef>
              <a:spcAft>
                <a:spcPts val="0"/>
              </a:spcAft>
              <a:buSzPts val="1100"/>
              <a:buNone/>
              <a:defRPr sz="1100"/>
            </a:lvl8pPr>
            <a:lvl9pPr lvl="8" algn="l" rtl="0">
              <a:spcBef>
                <a:spcPts val="0"/>
              </a:spcBef>
              <a:spcAft>
                <a:spcPts val="0"/>
              </a:spcAft>
              <a:buSzPts val="1100"/>
              <a:buNone/>
              <a:defRPr sz="1100"/>
            </a:lvl9pPr>
          </a:lstStyle>
          <a:p>
            <a:endParaRPr/>
          </a:p>
        </p:txBody>
      </p:sp>
      <p:sp>
        <p:nvSpPr>
          <p:cNvPr id="536" name="Google Shape;536;p82"/>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537" name="Google Shape;537;p82"/>
          <p:cNvSpPr txBox="1">
            <a:spLocks noGrp="1"/>
          </p:cNvSpPr>
          <p:nvPr>
            <p:ph type="subTitle" idx="1"/>
          </p:nvPr>
        </p:nvSpPr>
        <p:spPr>
          <a:xfrm>
            <a:off x="1143000" y="3002388"/>
            <a:ext cx="6858000" cy="660300"/>
          </a:xfrm>
          <a:prstGeom prst="rect">
            <a:avLst/>
          </a:prstGeom>
          <a:noFill/>
          <a:ln>
            <a:noFill/>
          </a:ln>
        </p:spPr>
        <p:txBody>
          <a:bodyPr spcFirstLastPara="1" wrap="square" lIns="68575" tIns="34275" rIns="68575" bIns="34275" anchor="t" anchorCtr="0">
            <a:normAutofit/>
          </a:bodyPr>
          <a:lstStyle>
            <a:lvl1pPr lvl="0" algn="ctr" rtl="0">
              <a:lnSpc>
                <a:spcPct val="90000"/>
              </a:lnSpc>
              <a:spcBef>
                <a:spcPts val="800"/>
              </a:spcBef>
              <a:spcAft>
                <a:spcPts val="0"/>
              </a:spcAft>
              <a:buClr>
                <a:schemeClr val="dk2"/>
              </a:buClr>
              <a:buSzPts val="1800"/>
              <a:buNone/>
              <a:defRPr sz="1800">
                <a:solidFill>
                  <a:schemeClr val="dk2"/>
                </a:solidFill>
              </a:defRPr>
            </a:lvl1pPr>
            <a:lvl2pPr lvl="1" algn="ctr" rtl="0">
              <a:lnSpc>
                <a:spcPct val="90000"/>
              </a:lnSpc>
              <a:spcBef>
                <a:spcPts val="400"/>
              </a:spcBef>
              <a:spcAft>
                <a:spcPts val="0"/>
              </a:spcAft>
              <a:buClr>
                <a:schemeClr val="dk1"/>
              </a:buClr>
              <a:buSzPts val="1500"/>
              <a:buNone/>
              <a:defRPr sz="1500"/>
            </a:lvl2pPr>
            <a:lvl3pPr lvl="2" algn="ctr" rtl="0">
              <a:lnSpc>
                <a:spcPct val="90000"/>
              </a:lnSpc>
              <a:spcBef>
                <a:spcPts val="400"/>
              </a:spcBef>
              <a:spcAft>
                <a:spcPts val="0"/>
              </a:spcAft>
              <a:buClr>
                <a:schemeClr val="dk1"/>
              </a:buClr>
              <a:buSzPts val="1400"/>
              <a:buNone/>
              <a:defRPr sz="1400"/>
            </a:lvl3pPr>
            <a:lvl4pPr lvl="3" algn="ctr" rtl="0">
              <a:lnSpc>
                <a:spcPct val="90000"/>
              </a:lnSpc>
              <a:spcBef>
                <a:spcPts val="400"/>
              </a:spcBef>
              <a:spcAft>
                <a:spcPts val="0"/>
              </a:spcAft>
              <a:buClr>
                <a:schemeClr val="dk1"/>
              </a:buClr>
              <a:buSzPts val="1200"/>
              <a:buNone/>
              <a:defRPr sz="1200"/>
            </a:lvl4pPr>
            <a:lvl5pPr lvl="4" algn="ctr" rtl="0">
              <a:lnSpc>
                <a:spcPct val="90000"/>
              </a:lnSpc>
              <a:spcBef>
                <a:spcPts val="400"/>
              </a:spcBef>
              <a:spcAft>
                <a:spcPts val="0"/>
              </a:spcAft>
              <a:buClr>
                <a:schemeClr val="dk1"/>
              </a:buClr>
              <a:buSzPts val="1200"/>
              <a:buNone/>
              <a:defRPr sz="1200"/>
            </a:lvl5pPr>
            <a:lvl6pPr lvl="5" algn="ctr" rtl="0">
              <a:lnSpc>
                <a:spcPct val="90000"/>
              </a:lnSpc>
              <a:spcBef>
                <a:spcPts val="400"/>
              </a:spcBef>
              <a:spcAft>
                <a:spcPts val="0"/>
              </a:spcAft>
              <a:buClr>
                <a:schemeClr val="dk1"/>
              </a:buClr>
              <a:buSzPts val="1200"/>
              <a:buNone/>
              <a:defRPr sz="1200"/>
            </a:lvl6pPr>
            <a:lvl7pPr lvl="6" algn="ctr" rtl="0">
              <a:lnSpc>
                <a:spcPct val="90000"/>
              </a:lnSpc>
              <a:spcBef>
                <a:spcPts val="400"/>
              </a:spcBef>
              <a:spcAft>
                <a:spcPts val="0"/>
              </a:spcAft>
              <a:buClr>
                <a:schemeClr val="dk1"/>
              </a:buClr>
              <a:buSzPts val="1200"/>
              <a:buNone/>
              <a:defRPr sz="1200"/>
            </a:lvl7pPr>
            <a:lvl8pPr lvl="7" algn="ctr" rtl="0">
              <a:lnSpc>
                <a:spcPct val="90000"/>
              </a:lnSpc>
              <a:spcBef>
                <a:spcPts val="400"/>
              </a:spcBef>
              <a:spcAft>
                <a:spcPts val="0"/>
              </a:spcAft>
              <a:buClr>
                <a:schemeClr val="dk1"/>
              </a:buClr>
              <a:buSzPts val="1200"/>
              <a:buNone/>
              <a:defRPr sz="1200"/>
            </a:lvl8pPr>
            <a:lvl9pPr lvl="8" algn="ctr" rtl="0">
              <a:lnSpc>
                <a:spcPct val="90000"/>
              </a:lnSpc>
              <a:spcBef>
                <a:spcPts val="400"/>
              </a:spcBef>
              <a:spcAft>
                <a:spcPts val="0"/>
              </a:spcAft>
              <a:buClr>
                <a:schemeClr val="dk1"/>
              </a:buClr>
              <a:buSzPts val="1200"/>
              <a:buNone/>
              <a:defRPr sz="1200"/>
            </a:lvl9pPr>
          </a:lstStyle>
          <a:p>
            <a:endParaRPr/>
          </a:p>
        </p:txBody>
      </p:sp>
    </p:spTree>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showMasterSp="0" matchingName="Large Type 3">
  <p:cSld name="Large Type_3">
    <p:bg>
      <p:bgPr>
        <a:solidFill>
          <a:schemeClr val="accent5"/>
        </a:solidFill>
        <a:effectLst/>
      </p:bgPr>
    </p:bg>
    <p:spTree>
      <p:nvGrpSpPr>
        <p:cNvPr id="1" name="Shape 538"/>
        <p:cNvGrpSpPr/>
        <p:nvPr/>
      </p:nvGrpSpPr>
      <p:grpSpPr>
        <a:xfrm>
          <a:off x="0" y="0"/>
          <a:ext cx="0" cy="0"/>
          <a:chOff x="0" y="0"/>
          <a:chExt cx="0" cy="0"/>
        </a:xfrm>
      </p:grpSpPr>
      <p:sp>
        <p:nvSpPr>
          <p:cNvPr id="539" name="Google Shape;539;p83"/>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b="0" i="0" u="none" strike="noStrike" cap="none">
              <a:solidFill>
                <a:schemeClr val="lt1"/>
              </a:solidFill>
              <a:latin typeface="Calibri"/>
              <a:ea typeface="Calibri"/>
              <a:cs typeface="Calibri"/>
              <a:sym typeface="Calibri"/>
            </a:endParaRPr>
          </a:p>
        </p:txBody>
      </p:sp>
      <p:pic>
        <p:nvPicPr>
          <p:cNvPr id="540" name="Google Shape;540;p83" descr="Decorative line break"/>
          <p:cNvPicPr preferRelativeResize="0"/>
          <p:nvPr/>
        </p:nvPicPr>
        <p:blipFill rotWithShape="1">
          <a:blip r:embed="rId2">
            <a:alphaModFix/>
          </a:blip>
          <a:srcRect/>
          <a:stretch/>
        </p:blipFill>
        <p:spPr>
          <a:xfrm>
            <a:off x="4089652" y="2886671"/>
            <a:ext cx="964694" cy="18288"/>
          </a:xfrm>
          <a:prstGeom prst="rect">
            <a:avLst/>
          </a:prstGeom>
          <a:noFill/>
          <a:ln>
            <a:noFill/>
          </a:ln>
        </p:spPr>
      </p:pic>
      <p:sp>
        <p:nvSpPr>
          <p:cNvPr id="541" name="Google Shape;541;p83"/>
          <p:cNvSpPr txBox="1">
            <a:spLocks noGrp="1"/>
          </p:cNvSpPr>
          <p:nvPr>
            <p:ph type="ctrTitle"/>
          </p:nvPr>
        </p:nvSpPr>
        <p:spPr>
          <a:xfrm>
            <a:off x="1143000" y="1124344"/>
            <a:ext cx="6858000" cy="1790700"/>
          </a:xfrm>
          <a:prstGeom prst="rect">
            <a:avLst/>
          </a:prstGeom>
          <a:noFill/>
          <a:ln>
            <a:noFill/>
          </a:ln>
        </p:spPr>
        <p:txBody>
          <a:bodyPr spcFirstLastPara="1" wrap="square" lIns="68575" tIns="34275" rIns="68575" bIns="34275" anchor="b" anchorCtr="0">
            <a:noAutofit/>
          </a:bodyPr>
          <a:lstStyle>
            <a:lvl1pPr lvl="0" algn="ctr" rtl="0">
              <a:lnSpc>
                <a:spcPct val="90000"/>
              </a:lnSpc>
              <a:spcBef>
                <a:spcPts val="0"/>
              </a:spcBef>
              <a:spcAft>
                <a:spcPts val="0"/>
              </a:spcAft>
              <a:buClr>
                <a:schemeClr val="accent5"/>
              </a:buClr>
              <a:buSzPts val="9000"/>
              <a:buFont typeface="Calibri"/>
              <a:buNone/>
              <a:defRPr sz="9000">
                <a:solidFill>
                  <a:schemeClr val="accent5"/>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542" name="Google Shape;542;p83"/>
          <p:cNvSpPr txBox="1">
            <a:spLocks noGrp="1"/>
          </p:cNvSpPr>
          <p:nvPr>
            <p:ph type="dt" idx="10"/>
          </p:nvPr>
        </p:nvSpPr>
        <p:spPr>
          <a:xfrm>
            <a:off x="2891118" y="4604845"/>
            <a:ext cx="3381900" cy="273900"/>
          </a:xfrm>
          <a:prstGeom prst="rect">
            <a:avLst/>
          </a:prstGeom>
          <a:noFill/>
          <a:ln>
            <a:noFill/>
          </a:ln>
        </p:spPr>
        <p:txBody>
          <a:bodyPr spcFirstLastPara="1" wrap="square" lIns="68575" tIns="34275" rIns="68575" bIns="34275" anchor="ctr" anchorCtr="0">
            <a:noAutofit/>
          </a:bodyPr>
          <a:lstStyle>
            <a:lvl1pPr lvl="0" algn="ctr" rtl="0">
              <a:spcBef>
                <a:spcPts val="0"/>
              </a:spcBef>
              <a:spcAft>
                <a:spcPts val="0"/>
              </a:spcAft>
              <a:buSzPts val="1100"/>
              <a:buNone/>
              <a:defRPr sz="1100"/>
            </a:lvl1pPr>
            <a:lvl2pPr lvl="1" algn="l" rtl="0">
              <a:spcBef>
                <a:spcPts val="0"/>
              </a:spcBef>
              <a:spcAft>
                <a:spcPts val="0"/>
              </a:spcAft>
              <a:buSzPts val="1100"/>
              <a:buNone/>
              <a:defRPr sz="1100"/>
            </a:lvl2pPr>
            <a:lvl3pPr lvl="2" algn="l" rtl="0">
              <a:spcBef>
                <a:spcPts val="0"/>
              </a:spcBef>
              <a:spcAft>
                <a:spcPts val="0"/>
              </a:spcAft>
              <a:buSzPts val="1100"/>
              <a:buNone/>
              <a:defRPr sz="1100"/>
            </a:lvl3pPr>
            <a:lvl4pPr lvl="3" algn="l" rtl="0">
              <a:spcBef>
                <a:spcPts val="0"/>
              </a:spcBef>
              <a:spcAft>
                <a:spcPts val="0"/>
              </a:spcAft>
              <a:buSzPts val="1100"/>
              <a:buNone/>
              <a:defRPr sz="1100"/>
            </a:lvl4pPr>
            <a:lvl5pPr lvl="4" algn="l" rtl="0">
              <a:spcBef>
                <a:spcPts val="0"/>
              </a:spcBef>
              <a:spcAft>
                <a:spcPts val="0"/>
              </a:spcAft>
              <a:buSzPts val="1100"/>
              <a:buNone/>
              <a:defRPr sz="1100"/>
            </a:lvl5pPr>
            <a:lvl6pPr lvl="5" algn="l" rtl="0">
              <a:spcBef>
                <a:spcPts val="0"/>
              </a:spcBef>
              <a:spcAft>
                <a:spcPts val="0"/>
              </a:spcAft>
              <a:buSzPts val="1100"/>
              <a:buNone/>
              <a:defRPr sz="1100"/>
            </a:lvl6pPr>
            <a:lvl7pPr lvl="6" algn="l" rtl="0">
              <a:spcBef>
                <a:spcPts val="0"/>
              </a:spcBef>
              <a:spcAft>
                <a:spcPts val="0"/>
              </a:spcAft>
              <a:buSzPts val="1100"/>
              <a:buNone/>
              <a:defRPr sz="1100"/>
            </a:lvl7pPr>
            <a:lvl8pPr lvl="7" algn="l" rtl="0">
              <a:spcBef>
                <a:spcPts val="0"/>
              </a:spcBef>
              <a:spcAft>
                <a:spcPts val="0"/>
              </a:spcAft>
              <a:buSzPts val="1100"/>
              <a:buNone/>
              <a:defRPr sz="1100"/>
            </a:lvl8pPr>
            <a:lvl9pPr lvl="8" algn="l" rtl="0">
              <a:spcBef>
                <a:spcPts val="0"/>
              </a:spcBef>
              <a:spcAft>
                <a:spcPts val="0"/>
              </a:spcAft>
              <a:buSzPts val="1100"/>
              <a:buNone/>
              <a:defRPr sz="1100"/>
            </a:lvl9pPr>
          </a:lstStyle>
          <a:p>
            <a:endParaRPr/>
          </a:p>
        </p:txBody>
      </p:sp>
      <p:sp>
        <p:nvSpPr>
          <p:cNvPr id="543" name="Google Shape;543;p83"/>
          <p:cNvSpPr txBox="1">
            <a:spLocks noGrp="1"/>
          </p:cNvSpPr>
          <p:nvPr>
            <p:ph type="ftr" idx="11"/>
          </p:nvPr>
        </p:nvSpPr>
        <p:spPr>
          <a:xfrm>
            <a:off x="537882" y="4604845"/>
            <a:ext cx="2148000" cy="273900"/>
          </a:xfrm>
          <a:prstGeom prst="rect">
            <a:avLst/>
          </a:prstGeom>
          <a:noFill/>
          <a:ln>
            <a:noFill/>
          </a:ln>
        </p:spPr>
        <p:txBody>
          <a:bodyPr spcFirstLastPara="1" wrap="square" lIns="68575" tIns="34275" rIns="68575" bIns="34275" anchor="ctr" anchorCtr="0">
            <a:noAutofit/>
          </a:bodyPr>
          <a:lstStyle>
            <a:lvl1pPr lvl="0" algn="l" rtl="0">
              <a:spcBef>
                <a:spcPts val="0"/>
              </a:spcBef>
              <a:spcAft>
                <a:spcPts val="0"/>
              </a:spcAft>
              <a:buSzPts val="1100"/>
              <a:buNone/>
              <a:defRPr sz="1100"/>
            </a:lvl1pPr>
            <a:lvl2pPr lvl="1" algn="l" rtl="0">
              <a:spcBef>
                <a:spcPts val="0"/>
              </a:spcBef>
              <a:spcAft>
                <a:spcPts val="0"/>
              </a:spcAft>
              <a:buSzPts val="1100"/>
              <a:buNone/>
              <a:defRPr sz="1100"/>
            </a:lvl2pPr>
            <a:lvl3pPr lvl="2" algn="l" rtl="0">
              <a:spcBef>
                <a:spcPts val="0"/>
              </a:spcBef>
              <a:spcAft>
                <a:spcPts val="0"/>
              </a:spcAft>
              <a:buSzPts val="1100"/>
              <a:buNone/>
              <a:defRPr sz="1100"/>
            </a:lvl3pPr>
            <a:lvl4pPr lvl="3" algn="l" rtl="0">
              <a:spcBef>
                <a:spcPts val="0"/>
              </a:spcBef>
              <a:spcAft>
                <a:spcPts val="0"/>
              </a:spcAft>
              <a:buSzPts val="1100"/>
              <a:buNone/>
              <a:defRPr sz="1100"/>
            </a:lvl4pPr>
            <a:lvl5pPr lvl="4" algn="l" rtl="0">
              <a:spcBef>
                <a:spcPts val="0"/>
              </a:spcBef>
              <a:spcAft>
                <a:spcPts val="0"/>
              </a:spcAft>
              <a:buSzPts val="1100"/>
              <a:buNone/>
              <a:defRPr sz="1100"/>
            </a:lvl5pPr>
            <a:lvl6pPr lvl="5" algn="l" rtl="0">
              <a:spcBef>
                <a:spcPts val="0"/>
              </a:spcBef>
              <a:spcAft>
                <a:spcPts val="0"/>
              </a:spcAft>
              <a:buSzPts val="1100"/>
              <a:buNone/>
              <a:defRPr sz="1100"/>
            </a:lvl6pPr>
            <a:lvl7pPr lvl="6" algn="l" rtl="0">
              <a:spcBef>
                <a:spcPts val="0"/>
              </a:spcBef>
              <a:spcAft>
                <a:spcPts val="0"/>
              </a:spcAft>
              <a:buSzPts val="1100"/>
              <a:buNone/>
              <a:defRPr sz="1100"/>
            </a:lvl7pPr>
            <a:lvl8pPr lvl="7" algn="l" rtl="0">
              <a:spcBef>
                <a:spcPts val="0"/>
              </a:spcBef>
              <a:spcAft>
                <a:spcPts val="0"/>
              </a:spcAft>
              <a:buSzPts val="1100"/>
              <a:buNone/>
              <a:defRPr sz="1100"/>
            </a:lvl8pPr>
            <a:lvl9pPr lvl="8" algn="l" rtl="0">
              <a:spcBef>
                <a:spcPts val="0"/>
              </a:spcBef>
              <a:spcAft>
                <a:spcPts val="0"/>
              </a:spcAft>
              <a:buSzPts val="1100"/>
              <a:buNone/>
              <a:defRPr sz="1100"/>
            </a:lvl9pPr>
          </a:lstStyle>
          <a:p>
            <a:endParaRPr/>
          </a:p>
        </p:txBody>
      </p:sp>
      <p:sp>
        <p:nvSpPr>
          <p:cNvPr id="544" name="Google Shape;544;p83"/>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545" name="Google Shape;545;p83"/>
          <p:cNvSpPr txBox="1">
            <a:spLocks noGrp="1"/>
          </p:cNvSpPr>
          <p:nvPr>
            <p:ph type="subTitle" idx="1"/>
          </p:nvPr>
        </p:nvSpPr>
        <p:spPr>
          <a:xfrm>
            <a:off x="1143000" y="3002388"/>
            <a:ext cx="6858000" cy="660300"/>
          </a:xfrm>
          <a:prstGeom prst="rect">
            <a:avLst/>
          </a:prstGeom>
          <a:noFill/>
          <a:ln>
            <a:noFill/>
          </a:ln>
        </p:spPr>
        <p:txBody>
          <a:bodyPr spcFirstLastPara="1" wrap="square" lIns="68575" tIns="34275" rIns="68575" bIns="34275" anchor="t" anchorCtr="0">
            <a:normAutofit/>
          </a:bodyPr>
          <a:lstStyle>
            <a:lvl1pPr lvl="0" algn="ctr" rtl="0">
              <a:lnSpc>
                <a:spcPct val="90000"/>
              </a:lnSpc>
              <a:spcBef>
                <a:spcPts val="800"/>
              </a:spcBef>
              <a:spcAft>
                <a:spcPts val="0"/>
              </a:spcAft>
              <a:buClr>
                <a:schemeClr val="accent5"/>
              </a:buClr>
              <a:buSzPts val="1800"/>
              <a:buNone/>
              <a:defRPr sz="1800">
                <a:solidFill>
                  <a:schemeClr val="accent5"/>
                </a:solidFill>
              </a:defRPr>
            </a:lvl1pPr>
            <a:lvl2pPr lvl="1" algn="ctr" rtl="0">
              <a:lnSpc>
                <a:spcPct val="90000"/>
              </a:lnSpc>
              <a:spcBef>
                <a:spcPts val="400"/>
              </a:spcBef>
              <a:spcAft>
                <a:spcPts val="0"/>
              </a:spcAft>
              <a:buClr>
                <a:schemeClr val="dk1"/>
              </a:buClr>
              <a:buSzPts val="1500"/>
              <a:buNone/>
              <a:defRPr sz="1500"/>
            </a:lvl2pPr>
            <a:lvl3pPr lvl="2" algn="ctr" rtl="0">
              <a:lnSpc>
                <a:spcPct val="90000"/>
              </a:lnSpc>
              <a:spcBef>
                <a:spcPts val="400"/>
              </a:spcBef>
              <a:spcAft>
                <a:spcPts val="0"/>
              </a:spcAft>
              <a:buClr>
                <a:schemeClr val="dk1"/>
              </a:buClr>
              <a:buSzPts val="1400"/>
              <a:buNone/>
              <a:defRPr sz="1400"/>
            </a:lvl3pPr>
            <a:lvl4pPr lvl="3" algn="ctr" rtl="0">
              <a:lnSpc>
                <a:spcPct val="90000"/>
              </a:lnSpc>
              <a:spcBef>
                <a:spcPts val="400"/>
              </a:spcBef>
              <a:spcAft>
                <a:spcPts val="0"/>
              </a:spcAft>
              <a:buClr>
                <a:schemeClr val="dk1"/>
              </a:buClr>
              <a:buSzPts val="1200"/>
              <a:buNone/>
              <a:defRPr sz="1200"/>
            </a:lvl4pPr>
            <a:lvl5pPr lvl="4" algn="ctr" rtl="0">
              <a:lnSpc>
                <a:spcPct val="90000"/>
              </a:lnSpc>
              <a:spcBef>
                <a:spcPts val="400"/>
              </a:spcBef>
              <a:spcAft>
                <a:spcPts val="0"/>
              </a:spcAft>
              <a:buClr>
                <a:schemeClr val="dk1"/>
              </a:buClr>
              <a:buSzPts val="1200"/>
              <a:buNone/>
              <a:defRPr sz="1200"/>
            </a:lvl5pPr>
            <a:lvl6pPr lvl="5" algn="ctr" rtl="0">
              <a:lnSpc>
                <a:spcPct val="90000"/>
              </a:lnSpc>
              <a:spcBef>
                <a:spcPts val="400"/>
              </a:spcBef>
              <a:spcAft>
                <a:spcPts val="0"/>
              </a:spcAft>
              <a:buClr>
                <a:schemeClr val="dk1"/>
              </a:buClr>
              <a:buSzPts val="1200"/>
              <a:buNone/>
              <a:defRPr sz="1200"/>
            </a:lvl6pPr>
            <a:lvl7pPr lvl="6" algn="ctr" rtl="0">
              <a:lnSpc>
                <a:spcPct val="90000"/>
              </a:lnSpc>
              <a:spcBef>
                <a:spcPts val="400"/>
              </a:spcBef>
              <a:spcAft>
                <a:spcPts val="0"/>
              </a:spcAft>
              <a:buClr>
                <a:schemeClr val="dk1"/>
              </a:buClr>
              <a:buSzPts val="1200"/>
              <a:buNone/>
              <a:defRPr sz="1200"/>
            </a:lvl7pPr>
            <a:lvl8pPr lvl="7" algn="ctr" rtl="0">
              <a:lnSpc>
                <a:spcPct val="90000"/>
              </a:lnSpc>
              <a:spcBef>
                <a:spcPts val="400"/>
              </a:spcBef>
              <a:spcAft>
                <a:spcPts val="0"/>
              </a:spcAft>
              <a:buClr>
                <a:schemeClr val="dk1"/>
              </a:buClr>
              <a:buSzPts val="1200"/>
              <a:buNone/>
              <a:defRPr sz="1200"/>
            </a:lvl8pPr>
            <a:lvl9pPr lvl="8" algn="ctr" rtl="0">
              <a:lnSpc>
                <a:spcPct val="90000"/>
              </a:lnSpc>
              <a:spcBef>
                <a:spcPts val="400"/>
              </a:spcBef>
              <a:spcAft>
                <a:spcPts val="0"/>
              </a:spcAft>
              <a:buClr>
                <a:schemeClr val="dk1"/>
              </a:buClr>
              <a:buSzPts val="1200"/>
              <a:buNone/>
              <a:defRPr sz="1200"/>
            </a:lvl9pPr>
          </a:lstStyle>
          <a:p>
            <a:endParaRPr/>
          </a:p>
        </p:txBody>
      </p:sp>
    </p:spTree>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showMasterSp="0" matchingName="Follow Us">
  <p:cSld name="Follow Us">
    <p:bg>
      <p:bgPr>
        <a:solidFill>
          <a:schemeClr val="accent1"/>
        </a:solidFill>
        <a:effectLst/>
      </p:bgPr>
    </p:bg>
    <p:spTree>
      <p:nvGrpSpPr>
        <p:cNvPr id="1" name="Shape 546"/>
        <p:cNvGrpSpPr/>
        <p:nvPr/>
      </p:nvGrpSpPr>
      <p:grpSpPr>
        <a:xfrm>
          <a:off x="0" y="0"/>
          <a:ext cx="0" cy="0"/>
          <a:chOff x="0" y="0"/>
          <a:chExt cx="0" cy="0"/>
        </a:xfrm>
      </p:grpSpPr>
      <p:sp>
        <p:nvSpPr>
          <p:cNvPr id="547" name="Google Shape;547;p84"/>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b="0" i="0" u="none" strike="noStrike" cap="none">
              <a:solidFill>
                <a:schemeClr val="lt1"/>
              </a:solidFill>
              <a:latin typeface="Calibri"/>
              <a:ea typeface="Calibri"/>
              <a:cs typeface="Calibri"/>
              <a:sym typeface="Calibri"/>
            </a:endParaRPr>
          </a:p>
        </p:txBody>
      </p:sp>
      <p:pic>
        <p:nvPicPr>
          <p:cNvPr id="548" name="Google Shape;548;p84" descr="Decorative line break"/>
          <p:cNvPicPr preferRelativeResize="0"/>
          <p:nvPr/>
        </p:nvPicPr>
        <p:blipFill rotWithShape="1">
          <a:blip r:embed="rId2">
            <a:alphaModFix/>
          </a:blip>
          <a:srcRect/>
          <a:stretch/>
        </p:blipFill>
        <p:spPr>
          <a:xfrm>
            <a:off x="4089652" y="2886671"/>
            <a:ext cx="964694" cy="18288"/>
          </a:xfrm>
          <a:prstGeom prst="rect">
            <a:avLst/>
          </a:prstGeom>
          <a:noFill/>
          <a:ln>
            <a:noFill/>
          </a:ln>
        </p:spPr>
      </p:pic>
      <p:sp>
        <p:nvSpPr>
          <p:cNvPr id="549" name="Google Shape;549;p84"/>
          <p:cNvSpPr txBox="1">
            <a:spLocks noGrp="1"/>
          </p:cNvSpPr>
          <p:nvPr>
            <p:ph type="ctrTitle"/>
          </p:nvPr>
        </p:nvSpPr>
        <p:spPr>
          <a:xfrm>
            <a:off x="1143000" y="1124344"/>
            <a:ext cx="6858000" cy="1790700"/>
          </a:xfrm>
          <a:prstGeom prst="rect">
            <a:avLst/>
          </a:prstGeom>
          <a:noFill/>
          <a:ln>
            <a:noFill/>
          </a:ln>
        </p:spPr>
        <p:txBody>
          <a:bodyPr spcFirstLastPara="1" wrap="square" lIns="68575" tIns="34275" rIns="68575" bIns="34275" anchor="b" anchorCtr="0">
            <a:noAutofit/>
          </a:bodyPr>
          <a:lstStyle>
            <a:lvl1pPr lvl="0" algn="ctr" rtl="0">
              <a:lnSpc>
                <a:spcPct val="90000"/>
              </a:lnSpc>
              <a:spcBef>
                <a:spcPts val="0"/>
              </a:spcBef>
              <a:spcAft>
                <a:spcPts val="0"/>
              </a:spcAft>
              <a:buClr>
                <a:schemeClr val="accent1"/>
              </a:buClr>
              <a:buSzPts val="9000"/>
              <a:buFont typeface="Calibri"/>
              <a:buNone/>
              <a:defRPr sz="9000">
                <a:solidFill>
                  <a:schemeClr val="accent1"/>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550" name="Google Shape;550;p84"/>
          <p:cNvSpPr txBox="1">
            <a:spLocks noGrp="1"/>
          </p:cNvSpPr>
          <p:nvPr>
            <p:ph type="dt" idx="10"/>
          </p:nvPr>
        </p:nvSpPr>
        <p:spPr>
          <a:xfrm>
            <a:off x="2891118" y="4604845"/>
            <a:ext cx="3381900" cy="273900"/>
          </a:xfrm>
          <a:prstGeom prst="rect">
            <a:avLst/>
          </a:prstGeom>
          <a:noFill/>
          <a:ln>
            <a:noFill/>
          </a:ln>
        </p:spPr>
        <p:txBody>
          <a:bodyPr spcFirstLastPara="1" wrap="square" lIns="68575" tIns="34275" rIns="68575" bIns="34275" anchor="ctr" anchorCtr="0">
            <a:noAutofit/>
          </a:bodyPr>
          <a:lstStyle>
            <a:lvl1pPr lvl="0" algn="ctr" rtl="0">
              <a:spcBef>
                <a:spcPts val="0"/>
              </a:spcBef>
              <a:spcAft>
                <a:spcPts val="0"/>
              </a:spcAft>
              <a:buSzPts val="1100"/>
              <a:buNone/>
              <a:defRPr sz="1100"/>
            </a:lvl1pPr>
            <a:lvl2pPr lvl="1" algn="l" rtl="0">
              <a:spcBef>
                <a:spcPts val="0"/>
              </a:spcBef>
              <a:spcAft>
                <a:spcPts val="0"/>
              </a:spcAft>
              <a:buSzPts val="1100"/>
              <a:buNone/>
              <a:defRPr sz="1100"/>
            </a:lvl2pPr>
            <a:lvl3pPr lvl="2" algn="l" rtl="0">
              <a:spcBef>
                <a:spcPts val="0"/>
              </a:spcBef>
              <a:spcAft>
                <a:spcPts val="0"/>
              </a:spcAft>
              <a:buSzPts val="1100"/>
              <a:buNone/>
              <a:defRPr sz="1100"/>
            </a:lvl3pPr>
            <a:lvl4pPr lvl="3" algn="l" rtl="0">
              <a:spcBef>
                <a:spcPts val="0"/>
              </a:spcBef>
              <a:spcAft>
                <a:spcPts val="0"/>
              </a:spcAft>
              <a:buSzPts val="1100"/>
              <a:buNone/>
              <a:defRPr sz="1100"/>
            </a:lvl4pPr>
            <a:lvl5pPr lvl="4" algn="l" rtl="0">
              <a:spcBef>
                <a:spcPts val="0"/>
              </a:spcBef>
              <a:spcAft>
                <a:spcPts val="0"/>
              </a:spcAft>
              <a:buSzPts val="1100"/>
              <a:buNone/>
              <a:defRPr sz="1100"/>
            </a:lvl5pPr>
            <a:lvl6pPr lvl="5" algn="l" rtl="0">
              <a:spcBef>
                <a:spcPts val="0"/>
              </a:spcBef>
              <a:spcAft>
                <a:spcPts val="0"/>
              </a:spcAft>
              <a:buSzPts val="1100"/>
              <a:buNone/>
              <a:defRPr sz="1100"/>
            </a:lvl6pPr>
            <a:lvl7pPr lvl="6" algn="l" rtl="0">
              <a:spcBef>
                <a:spcPts val="0"/>
              </a:spcBef>
              <a:spcAft>
                <a:spcPts val="0"/>
              </a:spcAft>
              <a:buSzPts val="1100"/>
              <a:buNone/>
              <a:defRPr sz="1100"/>
            </a:lvl7pPr>
            <a:lvl8pPr lvl="7" algn="l" rtl="0">
              <a:spcBef>
                <a:spcPts val="0"/>
              </a:spcBef>
              <a:spcAft>
                <a:spcPts val="0"/>
              </a:spcAft>
              <a:buSzPts val="1100"/>
              <a:buNone/>
              <a:defRPr sz="1100"/>
            </a:lvl8pPr>
            <a:lvl9pPr lvl="8" algn="l" rtl="0">
              <a:spcBef>
                <a:spcPts val="0"/>
              </a:spcBef>
              <a:spcAft>
                <a:spcPts val="0"/>
              </a:spcAft>
              <a:buSzPts val="1100"/>
              <a:buNone/>
              <a:defRPr sz="1100"/>
            </a:lvl9pPr>
          </a:lstStyle>
          <a:p>
            <a:endParaRPr/>
          </a:p>
        </p:txBody>
      </p:sp>
      <p:sp>
        <p:nvSpPr>
          <p:cNvPr id="551" name="Google Shape;551;p84"/>
          <p:cNvSpPr txBox="1">
            <a:spLocks noGrp="1"/>
          </p:cNvSpPr>
          <p:nvPr>
            <p:ph type="ftr" idx="11"/>
          </p:nvPr>
        </p:nvSpPr>
        <p:spPr>
          <a:xfrm>
            <a:off x="537882" y="4604845"/>
            <a:ext cx="2148000" cy="273900"/>
          </a:xfrm>
          <a:prstGeom prst="rect">
            <a:avLst/>
          </a:prstGeom>
          <a:noFill/>
          <a:ln>
            <a:noFill/>
          </a:ln>
        </p:spPr>
        <p:txBody>
          <a:bodyPr spcFirstLastPara="1" wrap="square" lIns="68575" tIns="34275" rIns="68575" bIns="34275" anchor="ctr" anchorCtr="0">
            <a:noAutofit/>
          </a:bodyPr>
          <a:lstStyle>
            <a:lvl1pPr lvl="0" algn="l" rtl="0">
              <a:spcBef>
                <a:spcPts val="0"/>
              </a:spcBef>
              <a:spcAft>
                <a:spcPts val="0"/>
              </a:spcAft>
              <a:buSzPts val="1100"/>
              <a:buNone/>
              <a:defRPr sz="1100"/>
            </a:lvl1pPr>
            <a:lvl2pPr lvl="1" algn="l" rtl="0">
              <a:spcBef>
                <a:spcPts val="0"/>
              </a:spcBef>
              <a:spcAft>
                <a:spcPts val="0"/>
              </a:spcAft>
              <a:buSzPts val="1100"/>
              <a:buNone/>
              <a:defRPr sz="1100"/>
            </a:lvl2pPr>
            <a:lvl3pPr lvl="2" algn="l" rtl="0">
              <a:spcBef>
                <a:spcPts val="0"/>
              </a:spcBef>
              <a:spcAft>
                <a:spcPts val="0"/>
              </a:spcAft>
              <a:buSzPts val="1100"/>
              <a:buNone/>
              <a:defRPr sz="1100"/>
            </a:lvl3pPr>
            <a:lvl4pPr lvl="3" algn="l" rtl="0">
              <a:spcBef>
                <a:spcPts val="0"/>
              </a:spcBef>
              <a:spcAft>
                <a:spcPts val="0"/>
              </a:spcAft>
              <a:buSzPts val="1100"/>
              <a:buNone/>
              <a:defRPr sz="1100"/>
            </a:lvl4pPr>
            <a:lvl5pPr lvl="4" algn="l" rtl="0">
              <a:spcBef>
                <a:spcPts val="0"/>
              </a:spcBef>
              <a:spcAft>
                <a:spcPts val="0"/>
              </a:spcAft>
              <a:buSzPts val="1100"/>
              <a:buNone/>
              <a:defRPr sz="1100"/>
            </a:lvl5pPr>
            <a:lvl6pPr lvl="5" algn="l" rtl="0">
              <a:spcBef>
                <a:spcPts val="0"/>
              </a:spcBef>
              <a:spcAft>
                <a:spcPts val="0"/>
              </a:spcAft>
              <a:buSzPts val="1100"/>
              <a:buNone/>
              <a:defRPr sz="1100"/>
            </a:lvl6pPr>
            <a:lvl7pPr lvl="6" algn="l" rtl="0">
              <a:spcBef>
                <a:spcPts val="0"/>
              </a:spcBef>
              <a:spcAft>
                <a:spcPts val="0"/>
              </a:spcAft>
              <a:buSzPts val="1100"/>
              <a:buNone/>
              <a:defRPr sz="1100"/>
            </a:lvl7pPr>
            <a:lvl8pPr lvl="7" algn="l" rtl="0">
              <a:spcBef>
                <a:spcPts val="0"/>
              </a:spcBef>
              <a:spcAft>
                <a:spcPts val="0"/>
              </a:spcAft>
              <a:buSzPts val="1100"/>
              <a:buNone/>
              <a:defRPr sz="1100"/>
            </a:lvl8pPr>
            <a:lvl9pPr lvl="8" algn="l" rtl="0">
              <a:spcBef>
                <a:spcPts val="0"/>
              </a:spcBef>
              <a:spcAft>
                <a:spcPts val="0"/>
              </a:spcAft>
              <a:buSzPts val="1100"/>
              <a:buNone/>
              <a:defRPr sz="1100"/>
            </a:lvl9pPr>
          </a:lstStyle>
          <a:p>
            <a:endParaRPr/>
          </a:p>
        </p:txBody>
      </p:sp>
      <p:sp>
        <p:nvSpPr>
          <p:cNvPr id="552" name="Google Shape;552;p84"/>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pic>
        <p:nvPicPr>
          <p:cNvPr id="553" name="Google Shape;553;p84" descr="Twitter icon"/>
          <p:cNvPicPr preferRelativeResize="0"/>
          <p:nvPr/>
        </p:nvPicPr>
        <p:blipFill rotWithShape="1">
          <a:blip r:embed="rId3">
            <a:alphaModFix/>
          </a:blip>
          <a:srcRect/>
          <a:stretch/>
        </p:blipFill>
        <p:spPr>
          <a:xfrm>
            <a:off x="2038718" y="3032551"/>
            <a:ext cx="375030" cy="375030"/>
          </a:xfrm>
          <a:prstGeom prst="rect">
            <a:avLst/>
          </a:prstGeom>
          <a:noFill/>
          <a:ln>
            <a:noFill/>
          </a:ln>
        </p:spPr>
      </p:pic>
      <p:pic>
        <p:nvPicPr>
          <p:cNvPr id="554" name="Google Shape;554;p84" descr="Facebook icon"/>
          <p:cNvPicPr preferRelativeResize="0"/>
          <p:nvPr/>
        </p:nvPicPr>
        <p:blipFill rotWithShape="1">
          <a:blip r:embed="rId4">
            <a:alphaModFix/>
          </a:blip>
          <a:srcRect/>
          <a:stretch/>
        </p:blipFill>
        <p:spPr>
          <a:xfrm>
            <a:off x="6768720" y="3032551"/>
            <a:ext cx="375030" cy="375030"/>
          </a:xfrm>
          <a:prstGeom prst="rect">
            <a:avLst/>
          </a:prstGeom>
          <a:noFill/>
          <a:ln>
            <a:noFill/>
          </a:ln>
        </p:spPr>
      </p:pic>
      <p:sp>
        <p:nvSpPr>
          <p:cNvPr id="555" name="Google Shape;555;p84"/>
          <p:cNvSpPr txBox="1"/>
          <p:nvPr/>
        </p:nvSpPr>
        <p:spPr>
          <a:xfrm>
            <a:off x="2038718" y="3032551"/>
            <a:ext cx="5105100" cy="346200"/>
          </a:xfrm>
          <a:prstGeom prst="rect">
            <a:avLst/>
          </a:prstGeom>
          <a:noFill/>
          <a:ln>
            <a:noFill/>
          </a:ln>
        </p:spPr>
        <p:txBody>
          <a:bodyPr spcFirstLastPara="1" wrap="square" lIns="68575" tIns="34275" rIns="68575" bIns="34275" anchor="t" anchorCtr="0">
            <a:spAutoFit/>
          </a:bodyPr>
          <a:lstStyle/>
          <a:p>
            <a:pPr marL="0" marR="0" lvl="0" indent="0" algn="ctr" rtl="0">
              <a:lnSpc>
                <a:spcPct val="100000"/>
              </a:lnSpc>
              <a:spcBef>
                <a:spcPts val="0"/>
              </a:spcBef>
              <a:spcAft>
                <a:spcPts val="0"/>
              </a:spcAft>
              <a:buClr>
                <a:schemeClr val="accent1"/>
              </a:buClr>
              <a:buSzPts val="1800"/>
              <a:buFont typeface="Calibri"/>
              <a:buNone/>
            </a:pPr>
            <a:r>
              <a:rPr lang="en" sz="1800" b="0" i="0" u="none" strike="noStrike" cap="none">
                <a:solidFill>
                  <a:schemeClr val="accent1"/>
                </a:solidFill>
                <a:latin typeface="Calibri"/>
                <a:ea typeface="Calibri"/>
                <a:cs typeface="Calibri"/>
                <a:sym typeface="Calibri"/>
              </a:rPr>
              <a:t>twitter.com/ORDeptEd | fb.com/ORDeptEd</a:t>
            </a:r>
            <a:endParaRPr sz="1800" b="0" i="0" u="none" strike="noStrike" cap="none">
              <a:solidFill>
                <a:schemeClr val="accent1"/>
              </a:solidFill>
              <a:latin typeface="Calibri"/>
              <a:ea typeface="Calibri"/>
              <a:cs typeface="Calibri"/>
              <a:sym typeface="Calibri"/>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41"/>
        <p:cNvGrpSpPr/>
        <p:nvPr/>
      </p:nvGrpSpPr>
      <p:grpSpPr>
        <a:xfrm>
          <a:off x="0" y="0"/>
          <a:ext cx="0" cy="0"/>
          <a:chOff x="0" y="0"/>
          <a:chExt cx="0" cy="0"/>
        </a:xfrm>
      </p:grpSpPr>
      <p:sp>
        <p:nvSpPr>
          <p:cNvPr id="42" name="Google Shape;42;p10"/>
          <p:cNvSpPr txBox="1">
            <a:spLocks noGrp="1"/>
          </p:cNvSpPr>
          <p:nvPr>
            <p:ph type="body" idx="1"/>
          </p:nvPr>
        </p:nvSpPr>
        <p:spPr>
          <a:xfrm>
            <a:off x="311700" y="4230575"/>
            <a:ext cx="5998800" cy="605100"/>
          </a:xfrm>
          <a:prstGeom prst="rect">
            <a:avLst/>
          </a:prstGeom>
        </p:spPr>
        <p:txBody>
          <a:bodyPr spcFirstLastPara="1" wrap="square" lIns="91425" tIns="91425" rIns="91425" bIns="91425" anchor="ctr" anchorCtr="0">
            <a:normAutofit/>
          </a:bodyPr>
          <a:lstStyle>
            <a:lvl1pPr marL="457200" lvl="0" indent="-228600">
              <a:lnSpc>
                <a:spcPct val="100000"/>
              </a:lnSpc>
              <a:spcBef>
                <a:spcPts val="0"/>
              </a:spcBef>
              <a:spcAft>
                <a:spcPts val="0"/>
              </a:spcAft>
              <a:buSzPts val="1800"/>
              <a:buNone/>
              <a:defRPr/>
            </a:lvl1pPr>
          </a:lstStyle>
          <a:p>
            <a:endParaRPr/>
          </a:p>
        </p:txBody>
      </p:sp>
      <p:sp>
        <p:nvSpPr>
          <p:cNvPr id="43" name="Google Shape;43;p10"/>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13" Type="http://schemas.openxmlformats.org/officeDocument/2006/relationships/slideLayout" Target="../slideLayouts/slideLayout24.xml"/><Relationship Id="rId18" Type="http://schemas.openxmlformats.org/officeDocument/2006/relationships/slideLayout" Target="../slideLayouts/slideLayout29.xml"/><Relationship Id="rId26" Type="http://schemas.openxmlformats.org/officeDocument/2006/relationships/slideLayout" Target="../slideLayouts/slideLayout37.xml"/><Relationship Id="rId39" Type="http://schemas.openxmlformats.org/officeDocument/2006/relationships/slideLayout" Target="../slideLayouts/slideLayout50.xml"/><Relationship Id="rId21" Type="http://schemas.openxmlformats.org/officeDocument/2006/relationships/slideLayout" Target="../slideLayouts/slideLayout32.xml"/><Relationship Id="rId34" Type="http://schemas.openxmlformats.org/officeDocument/2006/relationships/slideLayout" Target="../slideLayouts/slideLayout45.xml"/><Relationship Id="rId42" Type="http://schemas.openxmlformats.org/officeDocument/2006/relationships/slideLayout" Target="../slideLayouts/slideLayout53.xml"/><Relationship Id="rId47" Type="http://schemas.openxmlformats.org/officeDocument/2006/relationships/slideLayout" Target="../slideLayouts/slideLayout58.xml"/><Relationship Id="rId50" Type="http://schemas.openxmlformats.org/officeDocument/2006/relationships/slideLayout" Target="../slideLayouts/slideLayout61.xml"/><Relationship Id="rId55" Type="http://schemas.openxmlformats.org/officeDocument/2006/relationships/slideLayout" Target="../slideLayouts/slideLayout66.xml"/><Relationship Id="rId63" Type="http://schemas.openxmlformats.org/officeDocument/2006/relationships/slideLayout" Target="../slideLayouts/slideLayout74.xml"/><Relationship Id="rId68" Type="http://schemas.openxmlformats.org/officeDocument/2006/relationships/slideLayout" Target="../slideLayouts/slideLayout79.xml"/><Relationship Id="rId7" Type="http://schemas.openxmlformats.org/officeDocument/2006/relationships/slideLayout" Target="../slideLayouts/slideLayout18.xml"/><Relationship Id="rId71" Type="http://schemas.openxmlformats.org/officeDocument/2006/relationships/slideLayout" Target="../slideLayouts/slideLayout82.xml"/><Relationship Id="rId2" Type="http://schemas.openxmlformats.org/officeDocument/2006/relationships/slideLayout" Target="../slideLayouts/slideLayout13.xml"/><Relationship Id="rId16" Type="http://schemas.openxmlformats.org/officeDocument/2006/relationships/slideLayout" Target="../slideLayouts/slideLayout27.xml"/><Relationship Id="rId29" Type="http://schemas.openxmlformats.org/officeDocument/2006/relationships/slideLayout" Target="../slideLayouts/slideLayout40.xml"/><Relationship Id="rId11" Type="http://schemas.openxmlformats.org/officeDocument/2006/relationships/slideLayout" Target="../slideLayouts/slideLayout22.xml"/><Relationship Id="rId24" Type="http://schemas.openxmlformats.org/officeDocument/2006/relationships/slideLayout" Target="../slideLayouts/slideLayout35.xml"/><Relationship Id="rId32" Type="http://schemas.openxmlformats.org/officeDocument/2006/relationships/slideLayout" Target="../slideLayouts/slideLayout43.xml"/><Relationship Id="rId37" Type="http://schemas.openxmlformats.org/officeDocument/2006/relationships/slideLayout" Target="../slideLayouts/slideLayout48.xml"/><Relationship Id="rId40" Type="http://schemas.openxmlformats.org/officeDocument/2006/relationships/slideLayout" Target="../slideLayouts/slideLayout51.xml"/><Relationship Id="rId45" Type="http://schemas.openxmlformats.org/officeDocument/2006/relationships/slideLayout" Target="../slideLayouts/slideLayout56.xml"/><Relationship Id="rId53" Type="http://schemas.openxmlformats.org/officeDocument/2006/relationships/slideLayout" Target="../slideLayouts/slideLayout64.xml"/><Relationship Id="rId58" Type="http://schemas.openxmlformats.org/officeDocument/2006/relationships/slideLayout" Target="../slideLayouts/slideLayout69.xml"/><Relationship Id="rId66" Type="http://schemas.openxmlformats.org/officeDocument/2006/relationships/slideLayout" Target="../slideLayouts/slideLayout77.xml"/><Relationship Id="rId5" Type="http://schemas.openxmlformats.org/officeDocument/2006/relationships/slideLayout" Target="../slideLayouts/slideLayout16.xml"/><Relationship Id="rId15" Type="http://schemas.openxmlformats.org/officeDocument/2006/relationships/slideLayout" Target="../slideLayouts/slideLayout26.xml"/><Relationship Id="rId23" Type="http://schemas.openxmlformats.org/officeDocument/2006/relationships/slideLayout" Target="../slideLayouts/slideLayout34.xml"/><Relationship Id="rId28" Type="http://schemas.openxmlformats.org/officeDocument/2006/relationships/slideLayout" Target="../slideLayouts/slideLayout39.xml"/><Relationship Id="rId36" Type="http://schemas.openxmlformats.org/officeDocument/2006/relationships/slideLayout" Target="../slideLayouts/slideLayout47.xml"/><Relationship Id="rId49" Type="http://schemas.openxmlformats.org/officeDocument/2006/relationships/slideLayout" Target="../slideLayouts/slideLayout60.xml"/><Relationship Id="rId57" Type="http://schemas.openxmlformats.org/officeDocument/2006/relationships/slideLayout" Target="../slideLayouts/slideLayout68.xml"/><Relationship Id="rId61" Type="http://schemas.openxmlformats.org/officeDocument/2006/relationships/slideLayout" Target="../slideLayouts/slideLayout72.xml"/><Relationship Id="rId10" Type="http://schemas.openxmlformats.org/officeDocument/2006/relationships/slideLayout" Target="../slideLayouts/slideLayout21.xml"/><Relationship Id="rId19" Type="http://schemas.openxmlformats.org/officeDocument/2006/relationships/slideLayout" Target="../slideLayouts/slideLayout30.xml"/><Relationship Id="rId31" Type="http://schemas.openxmlformats.org/officeDocument/2006/relationships/slideLayout" Target="../slideLayouts/slideLayout42.xml"/><Relationship Id="rId44" Type="http://schemas.openxmlformats.org/officeDocument/2006/relationships/slideLayout" Target="../slideLayouts/slideLayout55.xml"/><Relationship Id="rId52" Type="http://schemas.openxmlformats.org/officeDocument/2006/relationships/slideLayout" Target="../slideLayouts/slideLayout63.xml"/><Relationship Id="rId60" Type="http://schemas.openxmlformats.org/officeDocument/2006/relationships/slideLayout" Target="../slideLayouts/slideLayout71.xml"/><Relationship Id="rId65" Type="http://schemas.openxmlformats.org/officeDocument/2006/relationships/slideLayout" Target="../slideLayouts/slideLayout76.xml"/><Relationship Id="rId73" Type="http://schemas.openxmlformats.org/officeDocument/2006/relationships/image" Target="../media/image1.png"/><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slideLayout" Target="../slideLayouts/slideLayout25.xml"/><Relationship Id="rId22" Type="http://schemas.openxmlformats.org/officeDocument/2006/relationships/slideLayout" Target="../slideLayouts/slideLayout33.xml"/><Relationship Id="rId27" Type="http://schemas.openxmlformats.org/officeDocument/2006/relationships/slideLayout" Target="../slideLayouts/slideLayout38.xml"/><Relationship Id="rId30" Type="http://schemas.openxmlformats.org/officeDocument/2006/relationships/slideLayout" Target="../slideLayouts/slideLayout41.xml"/><Relationship Id="rId35" Type="http://schemas.openxmlformats.org/officeDocument/2006/relationships/slideLayout" Target="../slideLayouts/slideLayout46.xml"/><Relationship Id="rId43" Type="http://schemas.openxmlformats.org/officeDocument/2006/relationships/slideLayout" Target="../slideLayouts/slideLayout54.xml"/><Relationship Id="rId48" Type="http://schemas.openxmlformats.org/officeDocument/2006/relationships/slideLayout" Target="../slideLayouts/slideLayout59.xml"/><Relationship Id="rId56" Type="http://schemas.openxmlformats.org/officeDocument/2006/relationships/slideLayout" Target="../slideLayouts/slideLayout67.xml"/><Relationship Id="rId64" Type="http://schemas.openxmlformats.org/officeDocument/2006/relationships/slideLayout" Target="../slideLayouts/slideLayout75.xml"/><Relationship Id="rId69" Type="http://schemas.openxmlformats.org/officeDocument/2006/relationships/slideLayout" Target="../slideLayouts/slideLayout80.xml"/><Relationship Id="rId8" Type="http://schemas.openxmlformats.org/officeDocument/2006/relationships/slideLayout" Target="../slideLayouts/slideLayout19.xml"/><Relationship Id="rId51" Type="http://schemas.openxmlformats.org/officeDocument/2006/relationships/slideLayout" Target="../slideLayouts/slideLayout62.xml"/><Relationship Id="rId72" Type="http://schemas.openxmlformats.org/officeDocument/2006/relationships/theme" Target="../theme/theme2.xml"/><Relationship Id="rId3" Type="http://schemas.openxmlformats.org/officeDocument/2006/relationships/slideLayout" Target="../slideLayouts/slideLayout14.xml"/><Relationship Id="rId12" Type="http://schemas.openxmlformats.org/officeDocument/2006/relationships/slideLayout" Target="../slideLayouts/slideLayout23.xml"/><Relationship Id="rId17" Type="http://schemas.openxmlformats.org/officeDocument/2006/relationships/slideLayout" Target="../slideLayouts/slideLayout28.xml"/><Relationship Id="rId25" Type="http://schemas.openxmlformats.org/officeDocument/2006/relationships/slideLayout" Target="../slideLayouts/slideLayout36.xml"/><Relationship Id="rId33" Type="http://schemas.openxmlformats.org/officeDocument/2006/relationships/slideLayout" Target="../slideLayouts/slideLayout44.xml"/><Relationship Id="rId38" Type="http://schemas.openxmlformats.org/officeDocument/2006/relationships/slideLayout" Target="../slideLayouts/slideLayout49.xml"/><Relationship Id="rId46" Type="http://schemas.openxmlformats.org/officeDocument/2006/relationships/slideLayout" Target="../slideLayouts/slideLayout57.xml"/><Relationship Id="rId59" Type="http://schemas.openxmlformats.org/officeDocument/2006/relationships/slideLayout" Target="../slideLayouts/slideLayout70.xml"/><Relationship Id="rId67" Type="http://schemas.openxmlformats.org/officeDocument/2006/relationships/slideLayout" Target="../slideLayouts/slideLayout78.xml"/><Relationship Id="rId20" Type="http://schemas.openxmlformats.org/officeDocument/2006/relationships/slideLayout" Target="../slideLayouts/slideLayout31.xml"/><Relationship Id="rId41" Type="http://schemas.openxmlformats.org/officeDocument/2006/relationships/slideLayout" Target="../slideLayouts/slideLayout52.xml"/><Relationship Id="rId54" Type="http://schemas.openxmlformats.org/officeDocument/2006/relationships/slideLayout" Target="../slideLayouts/slideLayout65.xml"/><Relationship Id="rId62" Type="http://schemas.openxmlformats.org/officeDocument/2006/relationships/slideLayout" Target="../slideLayouts/slideLayout73.xml"/><Relationship Id="rId70" Type="http://schemas.openxmlformats.org/officeDocument/2006/relationships/slideLayout" Target="../slideLayouts/slideLayout81.xml"/><Relationship Id="rId1" Type="http://schemas.openxmlformats.org/officeDocument/2006/relationships/slideLayout" Target="../slideLayouts/slideLayout12.xml"/><Relationship Id="rId6" Type="http://schemas.openxmlformats.org/officeDocument/2006/relationships/slideLayout" Target="../slideLayouts/slideLayout1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rmAutofit/>
          </a:bodyPr>
          <a:lstStyle>
            <a:lvl1pPr marL="457200" lvl="0" indent="-342900">
              <a:lnSpc>
                <a:spcPct val="115000"/>
              </a:lnSpc>
              <a:spcBef>
                <a:spcPts val="0"/>
              </a:spcBef>
              <a:spcAft>
                <a:spcPts val="0"/>
              </a:spcAft>
              <a:buClr>
                <a:schemeClr val="dk2"/>
              </a:buClr>
              <a:buSzPts val="1800"/>
              <a:buChar char="●"/>
              <a:defRPr sz="1800">
                <a:solidFill>
                  <a:schemeClr val="dk2"/>
                </a:solidFill>
              </a:defRPr>
            </a:lvl1pPr>
            <a:lvl2pPr marL="914400" lvl="1" indent="-317500">
              <a:lnSpc>
                <a:spcPct val="115000"/>
              </a:lnSpc>
              <a:spcBef>
                <a:spcPts val="0"/>
              </a:spcBef>
              <a:spcAft>
                <a:spcPts val="0"/>
              </a:spcAft>
              <a:buClr>
                <a:schemeClr val="dk2"/>
              </a:buClr>
              <a:buSzPts val="1400"/>
              <a:buChar char="○"/>
              <a:defRPr>
                <a:solidFill>
                  <a:schemeClr val="dk2"/>
                </a:solidFill>
              </a:defRPr>
            </a:lvl2pPr>
            <a:lvl3pPr marL="1371600" lvl="2" indent="-317500">
              <a:lnSpc>
                <a:spcPct val="115000"/>
              </a:lnSpc>
              <a:spcBef>
                <a:spcPts val="0"/>
              </a:spcBef>
              <a:spcAft>
                <a:spcPts val="0"/>
              </a:spcAft>
              <a:buClr>
                <a:schemeClr val="dk2"/>
              </a:buClr>
              <a:buSzPts val="1400"/>
              <a:buChar char="■"/>
              <a:defRPr>
                <a:solidFill>
                  <a:schemeClr val="dk2"/>
                </a:solidFill>
              </a:defRPr>
            </a:lvl3pPr>
            <a:lvl4pPr marL="1828800" lvl="3" indent="-317500">
              <a:lnSpc>
                <a:spcPct val="115000"/>
              </a:lnSpc>
              <a:spcBef>
                <a:spcPts val="0"/>
              </a:spcBef>
              <a:spcAft>
                <a:spcPts val="0"/>
              </a:spcAft>
              <a:buClr>
                <a:schemeClr val="dk2"/>
              </a:buClr>
              <a:buSzPts val="1400"/>
              <a:buChar char="●"/>
              <a:defRPr>
                <a:solidFill>
                  <a:schemeClr val="dk2"/>
                </a:solidFill>
              </a:defRPr>
            </a:lvl4pPr>
            <a:lvl5pPr marL="2286000" lvl="4" indent="-317500">
              <a:lnSpc>
                <a:spcPct val="115000"/>
              </a:lnSpc>
              <a:spcBef>
                <a:spcPts val="0"/>
              </a:spcBef>
              <a:spcAft>
                <a:spcPts val="0"/>
              </a:spcAft>
              <a:buClr>
                <a:schemeClr val="dk2"/>
              </a:buClr>
              <a:buSzPts val="1400"/>
              <a:buChar char="○"/>
              <a:defRPr>
                <a:solidFill>
                  <a:schemeClr val="dk2"/>
                </a:solidFill>
              </a:defRPr>
            </a:lvl5pPr>
            <a:lvl6pPr marL="2743200" lvl="5" indent="-317500">
              <a:lnSpc>
                <a:spcPct val="115000"/>
              </a:lnSpc>
              <a:spcBef>
                <a:spcPts val="0"/>
              </a:spcBef>
              <a:spcAft>
                <a:spcPts val="0"/>
              </a:spcAft>
              <a:buClr>
                <a:schemeClr val="dk2"/>
              </a:buClr>
              <a:buSzPts val="1400"/>
              <a:buChar char="■"/>
              <a:defRPr>
                <a:solidFill>
                  <a:schemeClr val="dk2"/>
                </a:solidFill>
              </a:defRPr>
            </a:lvl6pPr>
            <a:lvl7pPr marL="3200400" lvl="6" indent="-317500">
              <a:lnSpc>
                <a:spcPct val="115000"/>
              </a:lnSpc>
              <a:spcBef>
                <a:spcPts val="0"/>
              </a:spcBef>
              <a:spcAft>
                <a:spcPts val="0"/>
              </a:spcAft>
              <a:buClr>
                <a:schemeClr val="dk2"/>
              </a:buClr>
              <a:buSzPts val="1400"/>
              <a:buChar char="●"/>
              <a:defRPr>
                <a:solidFill>
                  <a:schemeClr val="dk2"/>
                </a:solidFill>
              </a:defRPr>
            </a:lvl7pPr>
            <a:lvl8pPr marL="3657600" lvl="7" indent="-317500">
              <a:lnSpc>
                <a:spcPct val="115000"/>
              </a:lnSpc>
              <a:spcBef>
                <a:spcPts val="0"/>
              </a:spcBef>
              <a:spcAft>
                <a:spcPts val="0"/>
              </a:spcAft>
              <a:buClr>
                <a:schemeClr val="dk2"/>
              </a:buClr>
              <a:buSzPts val="1400"/>
              <a:buChar char="○"/>
              <a:defRPr>
                <a:solidFill>
                  <a:schemeClr val="dk2"/>
                </a:solidFill>
              </a:defRPr>
            </a:lvl8pPr>
            <a:lvl9pPr marL="4114800" lvl="8" indent="-317500">
              <a:lnSpc>
                <a:spcPct val="115000"/>
              </a:lnSpc>
              <a:spcBef>
                <a:spcPts val="0"/>
              </a:spcBef>
              <a:spcAft>
                <a:spcPts val="0"/>
              </a:spcAft>
              <a:buClr>
                <a:schemeClr val="dk2"/>
              </a:buClr>
              <a:buSzPts val="1400"/>
              <a:buChar char="■"/>
              <a:defRPr>
                <a:solidFill>
                  <a:schemeClr val="dk2"/>
                </a:solidFill>
              </a:defRPr>
            </a:lvl9pPr>
          </a:lstStyle>
          <a:p>
            <a:endParaRPr/>
          </a:p>
        </p:txBody>
      </p:sp>
      <p:sp>
        <p:nvSpPr>
          <p:cNvPr id="8" name="Google Shape;8;p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marL="0" lvl="0" indent="0" algn="r" rtl="0">
              <a:spcBef>
                <a:spcPts val="0"/>
              </a:spcBef>
              <a:spcAft>
                <a:spcPts val="0"/>
              </a:spcAft>
              <a:buNone/>
            </a:pPr>
            <a:fld id="{00000000-1234-1234-1234-123412341234}" type="slidenum">
              <a:rPr lang="en"/>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Shape 50"/>
        <p:cNvGrpSpPr/>
        <p:nvPr/>
      </p:nvGrpSpPr>
      <p:grpSpPr>
        <a:xfrm>
          <a:off x="0" y="0"/>
          <a:ext cx="0" cy="0"/>
          <a:chOff x="0" y="0"/>
          <a:chExt cx="0" cy="0"/>
        </a:xfrm>
      </p:grpSpPr>
      <p:sp>
        <p:nvSpPr>
          <p:cNvPr id="51" name="Google Shape;51;p13"/>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b="0" i="0" u="none" strike="noStrike" cap="none">
              <a:solidFill>
                <a:srgbClr val="595959"/>
              </a:solidFill>
              <a:latin typeface="Calibri"/>
              <a:ea typeface="Calibri"/>
              <a:cs typeface="Calibri"/>
              <a:sym typeface="Calibri"/>
            </a:endParaRPr>
          </a:p>
        </p:txBody>
      </p:sp>
      <p:sp>
        <p:nvSpPr>
          <p:cNvPr id="52" name="Google Shape;52;p13"/>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marR="0" lvl="0" algn="l" rtl="0">
              <a:lnSpc>
                <a:spcPct val="90000"/>
              </a:lnSpc>
              <a:spcBef>
                <a:spcPts val="0"/>
              </a:spcBef>
              <a:spcAft>
                <a:spcPts val="0"/>
              </a:spcAft>
              <a:buClr>
                <a:schemeClr val="accent1"/>
              </a:buClr>
              <a:buSzPts val="3300"/>
              <a:buFont typeface="Calibri"/>
              <a:buNone/>
              <a:defRPr sz="3300" b="0" i="0" u="none" strike="noStrike" cap="none">
                <a:solidFill>
                  <a:schemeClr val="accent1"/>
                </a:solidFill>
                <a:latin typeface="Calibri"/>
                <a:ea typeface="Calibri"/>
                <a:cs typeface="Calibri"/>
                <a:sym typeface="Calibri"/>
              </a:defRPr>
            </a:lvl1pPr>
            <a:lvl2pPr lvl="1" rtl="0">
              <a:spcBef>
                <a:spcPts val="0"/>
              </a:spcBef>
              <a:spcAft>
                <a:spcPts val="0"/>
              </a:spcAft>
              <a:buSzPts val="1100"/>
              <a:buNone/>
              <a:defRPr sz="1400"/>
            </a:lvl2pPr>
            <a:lvl3pPr lvl="2" rtl="0">
              <a:spcBef>
                <a:spcPts val="0"/>
              </a:spcBef>
              <a:spcAft>
                <a:spcPts val="0"/>
              </a:spcAft>
              <a:buSzPts val="1100"/>
              <a:buNone/>
              <a:defRPr sz="1400"/>
            </a:lvl3pPr>
            <a:lvl4pPr lvl="3" rtl="0">
              <a:spcBef>
                <a:spcPts val="0"/>
              </a:spcBef>
              <a:spcAft>
                <a:spcPts val="0"/>
              </a:spcAft>
              <a:buSzPts val="1100"/>
              <a:buNone/>
              <a:defRPr sz="1400"/>
            </a:lvl4pPr>
            <a:lvl5pPr lvl="4" rtl="0">
              <a:spcBef>
                <a:spcPts val="0"/>
              </a:spcBef>
              <a:spcAft>
                <a:spcPts val="0"/>
              </a:spcAft>
              <a:buSzPts val="1100"/>
              <a:buNone/>
              <a:defRPr sz="1400"/>
            </a:lvl5pPr>
            <a:lvl6pPr lvl="5" rtl="0">
              <a:spcBef>
                <a:spcPts val="0"/>
              </a:spcBef>
              <a:spcAft>
                <a:spcPts val="0"/>
              </a:spcAft>
              <a:buSzPts val="1100"/>
              <a:buNone/>
              <a:defRPr sz="1400"/>
            </a:lvl6pPr>
            <a:lvl7pPr lvl="6" rtl="0">
              <a:spcBef>
                <a:spcPts val="0"/>
              </a:spcBef>
              <a:spcAft>
                <a:spcPts val="0"/>
              </a:spcAft>
              <a:buSzPts val="1100"/>
              <a:buNone/>
              <a:defRPr sz="1400"/>
            </a:lvl7pPr>
            <a:lvl8pPr lvl="7" rtl="0">
              <a:spcBef>
                <a:spcPts val="0"/>
              </a:spcBef>
              <a:spcAft>
                <a:spcPts val="0"/>
              </a:spcAft>
              <a:buSzPts val="1100"/>
              <a:buNone/>
              <a:defRPr sz="1400"/>
            </a:lvl8pPr>
            <a:lvl9pPr lvl="8" rtl="0">
              <a:spcBef>
                <a:spcPts val="0"/>
              </a:spcBef>
              <a:spcAft>
                <a:spcPts val="0"/>
              </a:spcAft>
              <a:buSzPts val="1100"/>
              <a:buNone/>
              <a:defRPr sz="1400"/>
            </a:lvl9pPr>
          </a:lstStyle>
          <a:p>
            <a:endParaRPr/>
          </a:p>
        </p:txBody>
      </p:sp>
      <p:sp>
        <p:nvSpPr>
          <p:cNvPr id="53" name="Google Shape;53;p13"/>
          <p:cNvSpPr txBox="1">
            <a:spLocks noGrp="1"/>
          </p:cNvSpPr>
          <p:nvPr>
            <p:ph type="body" idx="1"/>
          </p:nvPr>
        </p:nvSpPr>
        <p:spPr>
          <a:xfrm>
            <a:off x="537882" y="1369219"/>
            <a:ext cx="8088300" cy="3081900"/>
          </a:xfrm>
          <a:prstGeom prst="rect">
            <a:avLst/>
          </a:prstGeom>
          <a:noFill/>
          <a:ln>
            <a:noFill/>
          </a:ln>
        </p:spPr>
        <p:txBody>
          <a:bodyPr spcFirstLastPara="1" wrap="square" lIns="68575" tIns="34275" rIns="68575" bIns="34275" anchor="t" anchorCtr="0">
            <a:normAutofit/>
          </a:bodyPr>
          <a:lstStyle>
            <a:lvl1pPr marL="457200" marR="0" lvl="0" indent="-342900" algn="l" rtl="0">
              <a:lnSpc>
                <a:spcPct val="90000"/>
              </a:lnSpc>
              <a:spcBef>
                <a:spcPts val="8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1pPr>
            <a:lvl2pPr marL="914400" marR="0" lvl="1" indent="-342900" algn="l" rtl="0">
              <a:lnSpc>
                <a:spcPct val="90000"/>
              </a:lnSpc>
              <a:spcBef>
                <a:spcPts val="4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2pPr>
            <a:lvl3pPr marL="1371600" marR="0" lvl="2" indent="-342900" algn="l" rtl="0">
              <a:lnSpc>
                <a:spcPct val="90000"/>
              </a:lnSpc>
              <a:spcBef>
                <a:spcPts val="4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4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4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6pPr>
            <a:lvl7pPr marL="3200400" marR="0" lvl="6"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7pPr>
            <a:lvl8pPr marL="3657600" marR="0" lvl="7"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8pPr>
            <a:lvl9pPr marL="4114800" marR="0" lvl="8"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9pPr>
          </a:lstStyle>
          <a:p>
            <a:endParaRPr/>
          </a:p>
        </p:txBody>
      </p:sp>
      <p:sp>
        <p:nvSpPr>
          <p:cNvPr id="54" name="Google Shape;54;p13"/>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marR="0" lvl="0" indent="0" algn="r" rtl="0">
              <a:spcBef>
                <a:spcPts val="0"/>
              </a:spcBef>
              <a:buNone/>
              <a:defRPr sz="900" b="0" i="0" u="none" strike="noStrike" cap="none">
                <a:solidFill>
                  <a:srgbClr val="595959"/>
                </a:solidFill>
                <a:latin typeface="Calibri"/>
                <a:ea typeface="Calibri"/>
                <a:cs typeface="Calibri"/>
                <a:sym typeface="Calibri"/>
              </a:defRPr>
            </a:lvl1pPr>
            <a:lvl2pPr marL="0" marR="0" lvl="1" indent="0" algn="r" rtl="0">
              <a:spcBef>
                <a:spcPts val="0"/>
              </a:spcBef>
              <a:buNone/>
              <a:defRPr sz="900" b="0" i="0" u="none" strike="noStrike" cap="none">
                <a:solidFill>
                  <a:srgbClr val="595959"/>
                </a:solidFill>
                <a:latin typeface="Calibri"/>
                <a:ea typeface="Calibri"/>
                <a:cs typeface="Calibri"/>
                <a:sym typeface="Calibri"/>
              </a:defRPr>
            </a:lvl2pPr>
            <a:lvl3pPr marL="0" marR="0" lvl="2" indent="0" algn="r" rtl="0">
              <a:spcBef>
                <a:spcPts val="0"/>
              </a:spcBef>
              <a:buNone/>
              <a:defRPr sz="900" b="0" i="0" u="none" strike="noStrike" cap="none">
                <a:solidFill>
                  <a:srgbClr val="595959"/>
                </a:solidFill>
                <a:latin typeface="Calibri"/>
                <a:ea typeface="Calibri"/>
                <a:cs typeface="Calibri"/>
                <a:sym typeface="Calibri"/>
              </a:defRPr>
            </a:lvl3pPr>
            <a:lvl4pPr marL="0" marR="0" lvl="3" indent="0" algn="r" rtl="0">
              <a:spcBef>
                <a:spcPts val="0"/>
              </a:spcBef>
              <a:buNone/>
              <a:defRPr sz="900" b="0" i="0" u="none" strike="noStrike" cap="none">
                <a:solidFill>
                  <a:srgbClr val="595959"/>
                </a:solidFill>
                <a:latin typeface="Calibri"/>
                <a:ea typeface="Calibri"/>
                <a:cs typeface="Calibri"/>
                <a:sym typeface="Calibri"/>
              </a:defRPr>
            </a:lvl4pPr>
            <a:lvl5pPr marL="0" marR="0" lvl="4" indent="0" algn="r" rtl="0">
              <a:spcBef>
                <a:spcPts val="0"/>
              </a:spcBef>
              <a:buNone/>
              <a:defRPr sz="900" b="0" i="0" u="none" strike="noStrike" cap="none">
                <a:solidFill>
                  <a:srgbClr val="595959"/>
                </a:solidFill>
                <a:latin typeface="Calibri"/>
                <a:ea typeface="Calibri"/>
                <a:cs typeface="Calibri"/>
                <a:sym typeface="Calibri"/>
              </a:defRPr>
            </a:lvl5pPr>
            <a:lvl6pPr marL="0" marR="0" lvl="5" indent="0" algn="r" rtl="0">
              <a:spcBef>
                <a:spcPts val="0"/>
              </a:spcBef>
              <a:buNone/>
              <a:defRPr sz="900" b="0" i="0" u="none" strike="noStrike" cap="none">
                <a:solidFill>
                  <a:srgbClr val="595959"/>
                </a:solidFill>
                <a:latin typeface="Calibri"/>
                <a:ea typeface="Calibri"/>
                <a:cs typeface="Calibri"/>
                <a:sym typeface="Calibri"/>
              </a:defRPr>
            </a:lvl6pPr>
            <a:lvl7pPr marL="0" marR="0" lvl="6" indent="0" algn="r" rtl="0">
              <a:spcBef>
                <a:spcPts val="0"/>
              </a:spcBef>
              <a:buNone/>
              <a:defRPr sz="900" b="0" i="0" u="none" strike="noStrike" cap="none">
                <a:solidFill>
                  <a:srgbClr val="595959"/>
                </a:solidFill>
                <a:latin typeface="Calibri"/>
                <a:ea typeface="Calibri"/>
                <a:cs typeface="Calibri"/>
                <a:sym typeface="Calibri"/>
              </a:defRPr>
            </a:lvl7pPr>
            <a:lvl8pPr marL="0" marR="0" lvl="7" indent="0" algn="r" rtl="0">
              <a:spcBef>
                <a:spcPts val="0"/>
              </a:spcBef>
              <a:buNone/>
              <a:defRPr sz="900" b="0" i="0" u="none" strike="noStrike" cap="none">
                <a:solidFill>
                  <a:srgbClr val="595959"/>
                </a:solidFill>
                <a:latin typeface="Calibri"/>
                <a:ea typeface="Calibri"/>
                <a:cs typeface="Calibri"/>
                <a:sym typeface="Calibri"/>
              </a:defRPr>
            </a:lvl8pPr>
            <a:lvl9pPr marL="0" marR="0" lvl="8" indent="0" algn="r" rtl="0">
              <a:spcBef>
                <a:spcPts val="0"/>
              </a:spcBef>
              <a:buNone/>
              <a:defRPr sz="900" b="0" i="0" u="none" strike="noStrike" cap="none">
                <a:solidFill>
                  <a:srgbClr val="59595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
              <a:t>‹#›</a:t>
            </a:fld>
            <a:endParaRPr/>
          </a:p>
        </p:txBody>
      </p:sp>
      <p:pic>
        <p:nvPicPr>
          <p:cNvPr id="55" name="Google Shape;55;p13" descr="Decorative line break"/>
          <p:cNvPicPr preferRelativeResize="0"/>
          <p:nvPr/>
        </p:nvPicPr>
        <p:blipFill rotWithShape="1">
          <a:blip r:embed="rId73">
            <a:alphaModFix/>
          </a:blip>
          <a:srcRect/>
          <a:stretch/>
        </p:blipFill>
        <p:spPr>
          <a:xfrm>
            <a:off x="603503" y="1168770"/>
            <a:ext cx="964694" cy="18288"/>
          </a:xfrm>
          <a:prstGeom prst="rect">
            <a:avLst/>
          </a:prstGeom>
          <a:noFill/>
          <a:ln>
            <a:noFill/>
          </a:ln>
        </p:spPr>
      </p:pic>
    </p:spTree>
  </p:cSld>
  <p:clrMap bg1="lt1" tx1="dk1" bg2="dk2" tx2="lt2" accent1="accent1" accent2="accent2" accent3="accent3" accent4="accent4" accent5="accent5" accent6="accent6" hlink="hlink" folHlink="folHlink"/>
  <p:sldLayoutIdLst>
    <p:sldLayoutId id="2147483659" r:id="rId1"/>
    <p:sldLayoutId id="2147483660" r:id="rId2"/>
    <p:sldLayoutId id="2147483661" r:id="rId3"/>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 id="2147483670" r:id="rId12"/>
    <p:sldLayoutId id="2147483671" r:id="rId13"/>
    <p:sldLayoutId id="2147483672" r:id="rId14"/>
    <p:sldLayoutId id="2147483673" r:id="rId15"/>
    <p:sldLayoutId id="2147483674" r:id="rId16"/>
    <p:sldLayoutId id="2147483675" r:id="rId17"/>
    <p:sldLayoutId id="2147483676" r:id="rId18"/>
    <p:sldLayoutId id="2147483677" r:id="rId19"/>
    <p:sldLayoutId id="2147483678" r:id="rId20"/>
    <p:sldLayoutId id="2147483679" r:id="rId21"/>
    <p:sldLayoutId id="2147483680" r:id="rId22"/>
    <p:sldLayoutId id="2147483681" r:id="rId23"/>
    <p:sldLayoutId id="2147483682" r:id="rId24"/>
    <p:sldLayoutId id="2147483683" r:id="rId25"/>
    <p:sldLayoutId id="2147483684" r:id="rId26"/>
    <p:sldLayoutId id="2147483685" r:id="rId27"/>
    <p:sldLayoutId id="2147483686" r:id="rId28"/>
    <p:sldLayoutId id="2147483687" r:id="rId29"/>
    <p:sldLayoutId id="2147483688" r:id="rId30"/>
    <p:sldLayoutId id="2147483689" r:id="rId31"/>
    <p:sldLayoutId id="2147483690" r:id="rId32"/>
    <p:sldLayoutId id="2147483691" r:id="rId33"/>
    <p:sldLayoutId id="2147483692" r:id="rId34"/>
    <p:sldLayoutId id="2147483693" r:id="rId35"/>
    <p:sldLayoutId id="2147483694" r:id="rId36"/>
    <p:sldLayoutId id="2147483695" r:id="rId37"/>
    <p:sldLayoutId id="2147483696" r:id="rId38"/>
    <p:sldLayoutId id="2147483697" r:id="rId39"/>
    <p:sldLayoutId id="2147483698" r:id="rId40"/>
    <p:sldLayoutId id="2147483699" r:id="rId41"/>
    <p:sldLayoutId id="2147483700" r:id="rId42"/>
    <p:sldLayoutId id="2147483701" r:id="rId43"/>
    <p:sldLayoutId id="2147483702" r:id="rId44"/>
    <p:sldLayoutId id="2147483703" r:id="rId45"/>
    <p:sldLayoutId id="2147483704" r:id="rId46"/>
    <p:sldLayoutId id="2147483705" r:id="rId47"/>
    <p:sldLayoutId id="2147483706" r:id="rId48"/>
    <p:sldLayoutId id="2147483707" r:id="rId49"/>
    <p:sldLayoutId id="2147483708" r:id="rId50"/>
    <p:sldLayoutId id="2147483709" r:id="rId51"/>
    <p:sldLayoutId id="2147483710" r:id="rId52"/>
    <p:sldLayoutId id="2147483711" r:id="rId53"/>
    <p:sldLayoutId id="2147483712" r:id="rId54"/>
    <p:sldLayoutId id="2147483713" r:id="rId55"/>
    <p:sldLayoutId id="2147483714" r:id="rId56"/>
    <p:sldLayoutId id="2147483715" r:id="rId57"/>
    <p:sldLayoutId id="2147483716" r:id="rId58"/>
    <p:sldLayoutId id="2147483717" r:id="rId59"/>
    <p:sldLayoutId id="2147483718" r:id="rId60"/>
    <p:sldLayoutId id="2147483719" r:id="rId61"/>
    <p:sldLayoutId id="2147483720" r:id="rId62"/>
    <p:sldLayoutId id="2147483721" r:id="rId63"/>
    <p:sldLayoutId id="2147483722" r:id="rId64"/>
    <p:sldLayoutId id="2147483723" r:id="rId65"/>
    <p:sldLayoutId id="2147483724" r:id="rId66"/>
    <p:sldLayoutId id="2147483725" r:id="rId67"/>
    <p:sldLayoutId id="2147483726" r:id="rId68"/>
    <p:sldLayoutId id="2147483727" r:id="rId69"/>
    <p:sldLayoutId id="2147483728" r:id="rId70"/>
    <p:sldLayoutId id="2147483729" r:id="rId7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75.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75.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75.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75.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75.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75.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75.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75.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75.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75.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80.xml"/></Relationships>
</file>

<file path=ppt/slides/_rels/slide2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0.xml"/><Relationship Id="rId1" Type="http://schemas.openxmlformats.org/officeDocument/2006/relationships/slideLayout" Target="../slideLayouts/slideLayout69.xml"/></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xml"/><Relationship Id="rId1" Type="http://schemas.openxmlformats.org/officeDocument/2006/relationships/slideLayout" Target="../slideLayouts/slideLayout75.xml"/><Relationship Id="rId5" Type="http://schemas.openxmlformats.org/officeDocument/2006/relationships/image" Target="../media/image7.png"/><Relationship Id="rId4" Type="http://schemas.openxmlformats.org/officeDocument/2006/relationships/hyperlink" Target="https://padlet.com/stacyparrish/from-root-causes-to-systemic-change-r2y5fa7tpz1lwfsc" TargetMode="External"/></Relationships>
</file>

<file path=ppt/slides/_rels/slide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4.xml"/><Relationship Id="rId1" Type="http://schemas.openxmlformats.org/officeDocument/2006/relationships/slideLayout" Target="../slideLayouts/slideLayout48.xml"/><Relationship Id="rId5" Type="http://schemas.openxmlformats.org/officeDocument/2006/relationships/image" Target="../media/image10.png"/><Relationship Id="rId4" Type="http://schemas.openxmlformats.org/officeDocument/2006/relationships/image" Target="../media/image9.png"/></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5.xml"/><Relationship Id="rId1" Type="http://schemas.openxmlformats.org/officeDocument/2006/relationships/slideLayout" Target="../slideLayouts/slideLayout75.xml"/><Relationship Id="rId5" Type="http://schemas.openxmlformats.org/officeDocument/2006/relationships/image" Target="../media/image11.png"/><Relationship Id="rId4" Type="http://schemas.openxmlformats.org/officeDocument/2006/relationships/hyperlink" Target="https://padlet.com/stacyparrish/from-root-causes-to-systemic-change-r2y5fa7tpz1lwfsc" TargetMode="Externa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47.xml"/></Relationships>
</file>

<file path=ppt/slides/_rels/slide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7.xml"/><Relationship Id="rId1" Type="http://schemas.openxmlformats.org/officeDocument/2006/relationships/slideLayout" Target="../slideLayouts/slideLayout75.xml"/><Relationship Id="rId5" Type="http://schemas.openxmlformats.org/officeDocument/2006/relationships/image" Target="../media/image12.png"/><Relationship Id="rId4" Type="http://schemas.openxmlformats.org/officeDocument/2006/relationships/hyperlink" Target="https://padlet.com/stacyparrish/from-root-causes-to-systemic-change-r2y5fa7tpz1lwfsc" TargetMode="Externa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74.xml"/></Relationships>
</file>

<file path=ppt/slides/_rels/slide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9.xml"/><Relationship Id="rId1" Type="http://schemas.openxmlformats.org/officeDocument/2006/relationships/slideLayout" Target="../slideLayouts/slideLayout2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559"/>
        <p:cNvGrpSpPr/>
        <p:nvPr/>
      </p:nvGrpSpPr>
      <p:grpSpPr>
        <a:xfrm>
          <a:off x="0" y="0"/>
          <a:ext cx="0" cy="0"/>
          <a:chOff x="0" y="0"/>
          <a:chExt cx="0" cy="0"/>
        </a:xfrm>
      </p:grpSpPr>
      <p:sp>
        <p:nvSpPr>
          <p:cNvPr id="560" name="Google Shape;560;p85"/>
          <p:cNvSpPr txBox="1">
            <a:spLocks noGrp="1"/>
          </p:cNvSpPr>
          <p:nvPr>
            <p:ph type="ctrTitle"/>
          </p:nvPr>
        </p:nvSpPr>
        <p:spPr>
          <a:xfrm>
            <a:off x="600150" y="1831450"/>
            <a:ext cx="8091300" cy="767400"/>
          </a:xfrm>
          <a:prstGeom prst="rect">
            <a:avLst/>
          </a:prstGeom>
          <a:noFill/>
          <a:ln>
            <a:noFill/>
          </a:ln>
        </p:spPr>
        <p:txBody>
          <a:bodyPr spcFirstLastPara="1" wrap="square" lIns="68575" tIns="34275" rIns="68575" bIns="34275" anchor="b" anchorCtr="0">
            <a:noAutofit/>
          </a:bodyPr>
          <a:lstStyle/>
          <a:p>
            <a:pPr marL="0" lvl="0" indent="0" algn="ctr" rtl="0">
              <a:lnSpc>
                <a:spcPct val="90000"/>
              </a:lnSpc>
              <a:spcBef>
                <a:spcPts val="0"/>
              </a:spcBef>
              <a:spcAft>
                <a:spcPts val="0"/>
              </a:spcAft>
              <a:buClr>
                <a:schemeClr val="accent1"/>
              </a:buClr>
              <a:buSzPts val="4100"/>
              <a:buFont typeface="Calibri"/>
              <a:buNone/>
            </a:pPr>
            <a:r>
              <a:rPr lang="en" sz="3800"/>
              <a:t>TAPP Family Advocate Monthly Meeting Part 2</a:t>
            </a:r>
            <a:endParaRPr sz="3800"/>
          </a:p>
        </p:txBody>
      </p:sp>
      <p:sp>
        <p:nvSpPr>
          <p:cNvPr id="561" name="Google Shape;561;p85"/>
          <p:cNvSpPr txBox="1">
            <a:spLocks noGrp="1"/>
          </p:cNvSpPr>
          <p:nvPr>
            <p:ph type="subTitle" idx="1"/>
          </p:nvPr>
        </p:nvSpPr>
        <p:spPr>
          <a:xfrm>
            <a:off x="546150" y="2701550"/>
            <a:ext cx="8199300" cy="1800600"/>
          </a:xfrm>
          <a:prstGeom prst="rect">
            <a:avLst/>
          </a:prstGeom>
          <a:noFill/>
          <a:ln>
            <a:noFill/>
          </a:ln>
        </p:spPr>
        <p:txBody>
          <a:bodyPr spcFirstLastPara="1" wrap="square" lIns="68575" tIns="34275" rIns="68575" bIns="34275" anchor="t" anchorCtr="0">
            <a:normAutofit/>
          </a:bodyPr>
          <a:lstStyle/>
          <a:p>
            <a:pPr marL="0" lvl="0" indent="0" algn="ctr" rtl="0">
              <a:lnSpc>
                <a:spcPct val="90000"/>
              </a:lnSpc>
              <a:spcBef>
                <a:spcPts val="0"/>
              </a:spcBef>
              <a:spcAft>
                <a:spcPts val="0"/>
              </a:spcAft>
              <a:buClr>
                <a:schemeClr val="accent1"/>
              </a:buClr>
              <a:buSzPts val="1800"/>
              <a:buNone/>
            </a:pPr>
            <a:r>
              <a:rPr lang="en"/>
              <a:t>January 23, 2025 - 12:30-2:30PM</a:t>
            </a:r>
            <a:endParaRPr/>
          </a:p>
          <a:p>
            <a:pPr marL="0" lvl="0" indent="0" algn="ctr" rtl="0">
              <a:lnSpc>
                <a:spcPct val="90000"/>
              </a:lnSpc>
              <a:spcBef>
                <a:spcPts val="0"/>
              </a:spcBef>
              <a:spcAft>
                <a:spcPts val="0"/>
              </a:spcAft>
              <a:buClr>
                <a:schemeClr val="accent1"/>
              </a:buClr>
              <a:buSzPts val="1800"/>
              <a:buNone/>
            </a:pPr>
            <a:endParaRPr/>
          </a:p>
          <a:p>
            <a:pPr marL="0" lvl="0" indent="0" algn="l" rtl="0">
              <a:lnSpc>
                <a:spcPct val="90000"/>
              </a:lnSpc>
              <a:spcBef>
                <a:spcPts val="0"/>
              </a:spcBef>
              <a:spcAft>
                <a:spcPts val="0"/>
              </a:spcAft>
              <a:buClr>
                <a:schemeClr val="accent1"/>
              </a:buClr>
              <a:buSzPts val="1800"/>
              <a:buNone/>
            </a:pPr>
            <a:r>
              <a:rPr lang="en" sz="2000" b="1"/>
              <a:t>✅ </a:t>
            </a:r>
            <a:r>
              <a:rPr lang="en" sz="2000">
                <a:highlight>
                  <a:srgbClr val="F0F4E6"/>
                </a:highlight>
              </a:rPr>
              <a:t>Materials Needed - Iceberg protocol notes, Street Data book, Writing utensils, notebook, ambo (water), snacks, reading glasses, any other materials to help you feel comfortable.</a:t>
            </a:r>
            <a:endParaRPr sz="2000">
              <a:highlight>
                <a:srgbClr val="F0F4E6"/>
              </a:highlight>
            </a:endParaRPr>
          </a:p>
        </p:txBody>
      </p:sp>
      <p:sp>
        <p:nvSpPr>
          <p:cNvPr id="562" name="Google Shape;562;p85"/>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p>
            <a:pPr marL="0" lvl="0" indent="0" algn="r" rtl="0">
              <a:spcBef>
                <a:spcPts val="0"/>
              </a:spcBef>
              <a:spcAft>
                <a:spcPts val="0"/>
              </a:spcAft>
              <a:buNone/>
            </a:pPr>
            <a:fld id="{00000000-1234-1234-1234-123412341234}" type="slidenum">
              <a:rPr lang="en"/>
              <a:t>1</a:t>
            </a:fld>
            <a:endParaRPr/>
          </a:p>
        </p:txBody>
      </p:sp>
      <p:sp>
        <p:nvSpPr>
          <p:cNvPr id="563" name="Google Shape;563;p85"/>
          <p:cNvSpPr txBox="1"/>
          <p:nvPr/>
        </p:nvSpPr>
        <p:spPr>
          <a:xfrm>
            <a:off x="1320200" y="675625"/>
            <a:ext cx="1405500" cy="3516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1300">
                <a:solidFill>
                  <a:schemeClr val="lt1"/>
                </a:solidFill>
                <a:latin typeface="Calibri"/>
                <a:ea typeface="Calibri"/>
                <a:cs typeface="Calibri"/>
                <a:sym typeface="Calibri"/>
              </a:rPr>
              <a:t>Saturday Dec 21</a:t>
            </a:r>
            <a:endParaRPr sz="1300">
              <a:solidFill>
                <a:schemeClr val="lt1"/>
              </a:solidFill>
              <a:latin typeface="Calibri"/>
              <a:ea typeface="Calibri"/>
              <a:cs typeface="Calibri"/>
              <a:sym typeface="Calibri"/>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630"/>
        <p:cNvGrpSpPr/>
        <p:nvPr/>
      </p:nvGrpSpPr>
      <p:grpSpPr>
        <a:xfrm>
          <a:off x="0" y="0"/>
          <a:ext cx="0" cy="0"/>
          <a:chOff x="0" y="0"/>
          <a:chExt cx="0" cy="0"/>
        </a:xfrm>
      </p:grpSpPr>
      <p:sp>
        <p:nvSpPr>
          <p:cNvPr id="631" name="Google Shape;631;p94"/>
          <p:cNvSpPr txBox="1"/>
          <p:nvPr/>
        </p:nvSpPr>
        <p:spPr>
          <a:xfrm>
            <a:off x="424688" y="1125600"/>
            <a:ext cx="2390700" cy="1523700"/>
          </a:xfrm>
          <a:prstGeom prst="rect">
            <a:avLst/>
          </a:prstGeom>
          <a:noFill/>
          <a:ln w="9525" cap="flat" cmpd="sng">
            <a:solidFill>
              <a:srgbClr val="000000"/>
            </a:solidFill>
            <a:prstDash val="solid"/>
            <a:round/>
            <a:headEnd type="none" w="sm" len="sm"/>
            <a:tailEnd type="none" w="sm" len="sm"/>
          </a:ln>
        </p:spPr>
        <p:txBody>
          <a:bodyPr spcFirstLastPara="1" wrap="square" lIns="91425" tIns="91425" rIns="91425" bIns="91425" anchor="t" anchorCtr="0">
            <a:spAutoFit/>
          </a:bodyPr>
          <a:lstStyle/>
          <a:p>
            <a:pPr marL="0" lvl="0" indent="0" algn="l" rtl="0">
              <a:spcBef>
                <a:spcPts val="0"/>
              </a:spcBef>
              <a:spcAft>
                <a:spcPts val="0"/>
              </a:spcAft>
              <a:buNone/>
            </a:pPr>
            <a:endParaRPr sz="1200">
              <a:solidFill>
                <a:srgbClr val="595959"/>
              </a:solidFill>
            </a:endParaRPr>
          </a:p>
          <a:p>
            <a:pPr marL="0" lvl="0" indent="0" algn="l" rtl="0">
              <a:spcBef>
                <a:spcPts val="0"/>
              </a:spcBef>
              <a:spcAft>
                <a:spcPts val="0"/>
              </a:spcAft>
              <a:buNone/>
            </a:pPr>
            <a:endParaRPr sz="1500">
              <a:solidFill>
                <a:srgbClr val="595959"/>
              </a:solidFill>
            </a:endParaRPr>
          </a:p>
          <a:p>
            <a:pPr marL="0" lvl="0" indent="0" algn="l" rtl="0">
              <a:spcBef>
                <a:spcPts val="0"/>
              </a:spcBef>
              <a:spcAft>
                <a:spcPts val="0"/>
              </a:spcAft>
              <a:buNone/>
            </a:pPr>
            <a:endParaRPr sz="1500">
              <a:solidFill>
                <a:srgbClr val="595959"/>
              </a:solidFill>
            </a:endParaRPr>
          </a:p>
          <a:p>
            <a:pPr marL="0" lvl="0" indent="0" algn="l" rtl="0">
              <a:spcBef>
                <a:spcPts val="0"/>
              </a:spcBef>
              <a:spcAft>
                <a:spcPts val="0"/>
              </a:spcAft>
              <a:buNone/>
            </a:pPr>
            <a:endParaRPr sz="1500">
              <a:solidFill>
                <a:srgbClr val="595959"/>
              </a:solidFill>
            </a:endParaRPr>
          </a:p>
          <a:p>
            <a:pPr marL="0" lvl="0" indent="0" algn="l" rtl="0">
              <a:spcBef>
                <a:spcPts val="0"/>
              </a:spcBef>
              <a:spcAft>
                <a:spcPts val="0"/>
              </a:spcAft>
              <a:buNone/>
            </a:pPr>
            <a:endParaRPr sz="1500">
              <a:solidFill>
                <a:srgbClr val="595959"/>
              </a:solidFill>
            </a:endParaRPr>
          </a:p>
          <a:p>
            <a:pPr marL="0" lvl="0" indent="0" algn="l" rtl="0">
              <a:spcBef>
                <a:spcPts val="0"/>
              </a:spcBef>
              <a:spcAft>
                <a:spcPts val="0"/>
              </a:spcAft>
              <a:buNone/>
            </a:pPr>
            <a:endParaRPr sz="1500">
              <a:solidFill>
                <a:srgbClr val="595959"/>
              </a:solidFill>
            </a:endParaRPr>
          </a:p>
        </p:txBody>
      </p:sp>
      <p:sp>
        <p:nvSpPr>
          <p:cNvPr id="632" name="Google Shape;632;p94"/>
          <p:cNvSpPr txBox="1"/>
          <p:nvPr/>
        </p:nvSpPr>
        <p:spPr>
          <a:xfrm>
            <a:off x="2956425" y="1125600"/>
            <a:ext cx="2742900" cy="1523700"/>
          </a:xfrm>
          <a:prstGeom prst="rect">
            <a:avLst/>
          </a:prstGeom>
          <a:noFill/>
          <a:ln w="9525" cap="flat" cmpd="sng">
            <a:solidFill>
              <a:srgbClr val="000000"/>
            </a:solidFill>
            <a:prstDash val="solid"/>
            <a:round/>
            <a:headEnd type="none" w="sm" len="sm"/>
            <a:tailEnd type="none" w="sm" len="sm"/>
          </a:ln>
        </p:spPr>
        <p:txBody>
          <a:bodyPr spcFirstLastPara="1" wrap="square" lIns="91425" tIns="91425" rIns="91425" bIns="91425" anchor="t" anchorCtr="0">
            <a:spAutoFit/>
          </a:bodyPr>
          <a:lstStyle/>
          <a:p>
            <a:pPr marL="0" lvl="0" indent="0" algn="l" rtl="0">
              <a:spcBef>
                <a:spcPts val="0"/>
              </a:spcBef>
              <a:spcAft>
                <a:spcPts val="0"/>
              </a:spcAft>
              <a:buNone/>
            </a:pPr>
            <a:endParaRPr sz="1200">
              <a:solidFill>
                <a:srgbClr val="595959"/>
              </a:solidFill>
            </a:endParaRPr>
          </a:p>
          <a:p>
            <a:pPr marL="0" lvl="0" indent="0" algn="l" rtl="0">
              <a:spcBef>
                <a:spcPts val="0"/>
              </a:spcBef>
              <a:spcAft>
                <a:spcPts val="0"/>
              </a:spcAft>
              <a:buNone/>
            </a:pPr>
            <a:endParaRPr sz="1500">
              <a:solidFill>
                <a:srgbClr val="595959"/>
              </a:solidFill>
            </a:endParaRPr>
          </a:p>
          <a:p>
            <a:pPr marL="0" lvl="0" indent="0" algn="l" rtl="0">
              <a:spcBef>
                <a:spcPts val="0"/>
              </a:spcBef>
              <a:spcAft>
                <a:spcPts val="0"/>
              </a:spcAft>
              <a:buNone/>
            </a:pPr>
            <a:endParaRPr sz="1500">
              <a:solidFill>
                <a:srgbClr val="595959"/>
              </a:solidFill>
            </a:endParaRPr>
          </a:p>
          <a:p>
            <a:pPr marL="0" lvl="0" indent="0" algn="l" rtl="0">
              <a:spcBef>
                <a:spcPts val="0"/>
              </a:spcBef>
              <a:spcAft>
                <a:spcPts val="0"/>
              </a:spcAft>
              <a:buNone/>
            </a:pPr>
            <a:endParaRPr sz="1500">
              <a:solidFill>
                <a:srgbClr val="595959"/>
              </a:solidFill>
            </a:endParaRPr>
          </a:p>
          <a:p>
            <a:pPr marL="0" lvl="0" indent="0" algn="l" rtl="0">
              <a:spcBef>
                <a:spcPts val="0"/>
              </a:spcBef>
              <a:spcAft>
                <a:spcPts val="0"/>
              </a:spcAft>
              <a:buNone/>
            </a:pPr>
            <a:endParaRPr sz="1500">
              <a:solidFill>
                <a:srgbClr val="595959"/>
              </a:solidFill>
            </a:endParaRPr>
          </a:p>
          <a:p>
            <a:pPr marL="0" lvl="0" indent="0" algn="l" rtl="0">
              <a:spcBef>
                <a:spcPts val="0"/>
              </a:spcBef>
              <a:spcAft>
                <a:spcPts val="0"/>
              </a:spcAft>
              <a:buNone/>
            </a:pPr>
            <a:endParaRPr sz="1500">
              <a:solidFill>
                <a:srgbClr val="595959"/>
              </a:solidFill>
            </a:endParaRPr>
          </a:p>
        </p:txBody>
      </p:sp>
      <p:sp>
        <p:nvSpPr>
          <p:cNvPr id="633" name="Google Shape;633;p94"/>
          <p:cNvSpPr txBox="1"/>
          <p:nvPr/>
        </p:nvSpPr>
        <p:spPr>
          <a:xfrm>
            <a:off x="424700" y="2851850"/>
            <a:ext cx="2390700" cy="2031900"/>
          </a:xfrm>
          <a:prstGeom prst="rect">
            <a:avLst/>
          </a:prstGeom>
          <a:solidFill>
            <a:srgbClr val="CC4125"/>
          </a:solid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1200" b="1">
                <a:solidFill>
                  <a:srgbClr val="FFFFFF"/>
                </a:solidFill>
              </a:rPr>
              <a:t>WHAT INVISIBLE MENTAL MODELS may be shaping the outcomes we currently have?</a:t>
            </a:r>
            <a:endParaRPr sz="1200" b="1">
              <a:solidFill>
                <a:srgbClr val="FFFFFF"/>
              </a:solidFill>
            </a:endParaRPr>
          </a:p>
          <a:p>
            <a:pPr marL="0" lvl="0" indent="0" algn="l" rtl="0">
              <a:spcBef>
                <a:spcPts val="0"/>
              </a:spcBef>
              <a:spcAft>
                <a:spcPts val="0"/>
              </a:spcAft>
              <a:buNone/>
            </a:pPr>
            <a:endParaRPr sz="1200">
              <a:solidFill>
                <a:srgbClr val="FFFFFF"/>
              </a:solidFill>
            </a:endParaRPr>
          </a:p>
          <a:p>
            <a:pPr marL="0" lvl="0" indent="0" algn="l" rtl="0">
              <a:spcBef>
                <a:spcPts val="0"/>
              </a:spcBef>
              <a:spcAft>
                <a:spcPts val="0"/>
              </a:spcAft>
              <a:buNone/>
            </a:pPr>
            <a:endParaRPr sz="1200">
              <a:solidFill>
                <a:srgbClr val="FFFFFF"/>
              </a:solidFill>
            </a:endParaRPr>
          </a:p>
          <a:p>
            <a:pPr marL="0" lvl="0" indent="0" algn="l" rtl="0">
              <a:spcBef>
                <a:spcPts val="0"/>
              </a:spcBef>
              <a:spcAft>
                <a:spcPts val="0"/>
              </a:spcAft>
              <a:buNone/>
            </a:pPr>
            <a:endParaRPr sz="1200">
              <a:solidFill>
                <a:srgbClr val="FFFFFF"/>
              </a:solidFill>
            </a:endParaRPr>
          </a:p>
          <a:p>
            <a:pPr marL="0" lvl="0" indent="0" algn="l" rtl="0">
              <a:spcBef>
                <a:spcPts val="0"/>
              </a:spcBef>
              <a:spcAft>
                <a:spcPts val="0"/>
              </a:spcAft>
              <a:buNone/>
            </a:pPr>
            <a:endParaRPr sz="1200">
              <a:solidFill>
                <a:srgbClr val="FFFFFF"/>
              </a:solidFill>
            </a:endParaRPr>
          </a:p>
          <a:p>
            <a:pPr marL="0" lvl="0" indent="0" algn="l" rtl="0">
              <a:spcBef>
                <a:spcPts val="0"/>
              </a:spcBef>
              <a:spcAft>
                <a:spcPts val="0"/>
              </a:spcAft>
              <a:buNone/>
            </a:pPr>
            <a:endParaRPr sz="1200">
              <a:solidFill>
                <a:srgbClr val="FFFFFF"/>
              </a:solidFill>
            </a:endParaRPr>
          </a:p>
          <a:p>
            <a:pPr marL="0" lvl="0" indent="0" algn="l" rtl="0">
              <a:spcBef>
                <a:spcPts val="0"/>
              </a:spcBef>
              <a:spcAft>
                <a:spcPts val="0"/>
              </a:spcAft>
              <a:buNone/>
            </a:pPr>
            <a:endParaRPr sz="1200">
              <a:solidFill>
                <a:srgbClr val="FFFFFF"/>
              </a:solidFill>
            </a:endParaRPr>
          </a:p>
          <a:p>
            <a:pPr marL="0" lvl="0" indent="0" algn="l" rtl="0">
              <a:spcBef>
                <a:spcPts val="0"/>
              </a:spcBef>
              <a:spcAft>
                <a:spcPts val="0"/>
              </a:spcAft>
              <a:buNone/>
            </a:pPr>
            <a:endParaRPr sz="1200">
              <a:solidFill>
                <a:srgbClr val="FFFFFF"/>
              </a:solidFill>
            </a:endParaRPr>
          </a:p>
        </p:txBody>
      </p:sp>
      <p:sp>
        <p:nvSpPr>
          <p:cNvPr id="634" name="Google Shape;634;p94"/>
          <p:cNvSpPr txBox="1"/>
          <p:nvPr/>
        </p:nvSpPr>
        <p:spPr>
          <a:xfrm>
            <a:off x="424700" y="703650"/>
            <a:ext cx="1625400" cy="366900"/>
          </a:xfrm>
          <a:prstGeom prst="rect">
            <a:avLst/>
          </a:prstGeom>
          <a:solidFill>
            <a:srgbClr val="9900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sz="1800" b="1">
                <a:solidFill>
                  <a:schemeClr val="lt1"/>
                </a:solidFill>
                <a:latin typeface="Calibri"/>
                <a:ea typeface="Calibri"/>
                <a:cs typeface="Calibri"/>
                <a:sym typeface="Calibri"/>
              </a:rPr>
              <a:t>ENTRY POINTS</a:t>
            </a:r>
            <a:endParaRPr sz="1800" b="1">
              <a:solidFill>
                <a:schemeClr val="lt1"/>
              </a:solidFill>
              <a:latin typeface="Calibri"/>
              <a:ea typeface="Calibri"/>
              <a:cs typeface="Calibri"/>
              <a:sym typeface="Calibri"/>
            </a:endParaRPr>
          </a:p>
        </p:txBody>
      </p:sp>
      <p:sp>
        <p:nvSpPr>
          <p:cNvPr id="635" name="Google Shape;635;p94"/>
          <p:cNvSpPr txBox="1"/>
          <p:nvPr/>
        </p:nvSpPr>
        <p:spPr>
          <a:xfrm>
            <a:off x="2050013" y="703650"/>
            <a:ext cx="765300" cy="366900"/>
          </a:xfrm>
          <a:prstGeom prst="rect">
            <a:avLst/>
          </a:prstGeom>
          <a:solidFill>
            <a:schemeClr val="dk1"/>
          </a:solidFill>
          <a:ln>
            <a:noFill/>
          </a:ln>
        </p:spPr>
        <p:txBody>
          <a:bodyPr spcFirstLastPara="1" wrap="square" lIns="91425" tIns="91425" rIns="91425" bIns="91425" anchor="t" anchorCtr="0">
            <a:noAutofit/>
          </a:bodyPr>
          <a:lstStyle/>
          <a:p>
            <a:pPr marL="0" lvl="0" indent="0" algn="l" rtl="0">
              <a:spcBef>
                <a:spcPts val="0"/>
              </a:spcBef>
              <a:spcAft>
                <a:spcPts val="0"/>
              </a:spcAft>
              <a:buNone/>
            </a:pPr>
            <a:endParaRPr sz="1800" b="1">
              <a:solidFill>
                <a:schemeClr val="lt1"/>
              </a:solidFill>
              <a:latin typeface="Calibri"/>
              <a:ea typeface="Calibri"/>
              <a:cs typeface="Calibri"/>
              <a:sym typeface="Calibri"/>
            </a:endParaRPr>
          </a:p>
        </p:txBody>
      </p:sp>
      <p:cxnSp>
        <p:nvCxnSpPr>
          <p:cNvPr id="636" name="Google Shape;636;p94"/>
          <p:cNvCxnSpPr/>
          <p:nvPr/>
        </p:nvCxnSpPr>
        <p:spPr>
          <a:xfrm rot="10800000" flipH="1">
            <a:off x="2165388" y="889725"/>
            <a:ext cx="597600" cy="8100"/>
          </a:xfrm>
          <a:prstGeom prst="straightConnector1">
            <a:avLst/>
          </a:prstGeom>
          <a:noFill/>
          <a:ln w="38100" cap="flat" cmpd="sng">
            <a:solidFill>
              <a:schemeClr val="lt1"/>
            </a:solidFill>
            <a:prstDash val="solid"/>
            <a:round/>
            <a:headEnd type="none" w="med" len="med"/>
            <a:tailEnd type="triangle" w="med" len="med"/>
          </a:ln>
        </p:spPr>
      </p:cxnSp>
      <p:sp>
        <p:nvSpPr>
          <p:cNvPr id="637" name="Google Shape;637;p94"/>
          <p:cNvSpPr txBox="1"/>
          <p:nvPr/>
        </p:nvSpPr>
        <p:spPr>
          <a:xfrm>
            <a:off x="4934113" y="703650"/>
            <a:ext cx="765300" cy="366900"/>
          </a:xfrm>
          <a:prstGeom prst="rect">
            <a:avLst/>
          </a:prstGeom>
          <a:solidFill>
            <a:schemeClr val="dk1"/>
          </a:solidFill>
          <a:ln>
            <a:noFill/>
          </a:ln>
        </p:spPr>
        <p:txBody>
          <a:bodyPr spcFirstLastPara="1" wrap="square" lIns="91425" tIns="91425" rIns="91425" bIns="91425" anchor="t" anchorCtr="0">
            <a:noAutofit/>
          </a:bodyPr>
          <a:lstStyle/>
          <a:p>
            <a:pPr marL="0" lvl="0" indent="0" algn="l" rtl="0">
              <a:spcBef>
                <a:spcPts val="0"/>
              </a:spcBef>
              <a:spcAft>
                <a:spcPts val="0"/>
              </a:spcAft>
              <a:buNone/>
            </a:pPr>
            <a:endParaRPr sz="1800" b="1">
              <a:solidFill>
                <a:schemeClr val="lt1"/>
              </a:solidFill>
              <a:latin typeface="Calibri"/>
              <a:ea typeface="Calibri"/>
              <a:cs typeface="Calibri"/>
              <a:sym typeface="Calibri"/>
            </a:endParaRPr>
          </a:p>
        </p:txBody>
      </p:sp>
      <p:cxnSp>
        <p:nvCxnSpPr>
          <p:cNvPr id="638" name="Google Shape;638;p94"/>
          <p:cNvCxnSpPr/>
          <p:nvPr/>
        </p:nvCxnSpPr>
        <p:spPr>
          <a:xfrm rot="10800000" flipH="1">
            <a:off x="5038963" y="889725"/>
            <a:ext cx="597600" cy="8100"/>
          </a:xfrm>
          <a:prstGeom prst="straightConnector1">
            <a:avLst/>
          </a:prstGeom>
          <a:noFill/>
          <a:ln w="38100" cap="flat" cmpd="sng">
            <a:solidFill>
              <a:schemeClr val="lt1"/>
            </a:solidFill>
            <a:prstDash val="solid"/>
            <a:round/>
            <a:headEnd type="none" w="med" len="med"/>
            <a:tailEnd type="triangle" w="med" len="med"/>
          </a:ln>
        </p:spPr>
      </p:cxnSp>
      <p:sp>
        <p:nvSpPr>
          <p:cNvPr id="639" name="Google Shape;639;p94"/>
          <p:cNvSpPr txBox="1"/>
          <p:nvPr/>
        </p:nvSpPr>
        <p:spPr>
          <a:xfrm>
            <a:off x="2956425" y="703650"/>
            <a:ext cx="1977600" cy="366900"/>
          </a:xfrm>
          <a:prstGeom prst="rect">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sz="1800" b="1">
                <a:solidFill>
                  <a:schemeClr val="lt1"/>
                </a:solidFill>
                <a:latin typeface="Calibri"/>
                <a:ea typeface="Calibri"/>
                <a:cs typeface="Calibri"/>
                <a:sym typeface="Calibri"/>
              </a:rPr>
              <a:t>STRATEGIES</a:t>
            </a:r>
            <a:endParaRPr sz="1800" b="1">
              <a:solidFill>
                <a:schemeClr val="lt1"/>
              </a:solidFill>
              <a:latin typeface="Calibri"/>
              <a:ea typeface="Calibri"/>
              <a:cs typeface="Calibri"/>
              <a:sym typeface="Calibri"/>
            </a:endParaRPr>
          </a:p>
        </p:txBody>
      </p:sp>
      <p:sp>
        <p:nvSpPr>
          <p:cNvPr id="640" name="Google Shape;640;p94"/>
          <p:cNvSpPr txBox="1"/>
          <p:nvPr/>
        </p:nvSpPr>
        <p:spPr>
          <a:xfrm>
            <a:off x="7945025" y="710325"/>
            <a:ext cx="765300" cy="366900"/>
          </a:xfrm>
          <a:prstGeom prst="rect">
            <a:avLst/>
          </a:prstGeom>
          <a:solidFill>
            <a:schemeClr val="dk1"/>
          </a:solidFill>
          <a:ln>
            <a:noFill/>
          </a:ln>
        </p:spPr>
        <p:txBody>
          <a:bodyPr spcFirstLastPara="1" wrap="square" lIns="91425" tIns="91425" rIns="91425" bIns="91425" anchor="t" anchorCtr="0">
            <a:noAutofit/>
          </a:bodyPr>
          <a:lstStyle/>
          <a:p>
            <a:pPr marL="0" lvl="0" indent="0" algn="l" rtl="0">
              <a:spcBef>
                <a:spcPts val="0"/>
              </a:spcBef>
              <a:spcAft>
                <a:spcPts val="0"/>
              </a:spcAft>
              <a:buNone/>
            </a:pPr>
            <a:endParaRPr sz="1800" b="1">
              <a:solidFill>
                <a:schemeClr val="lt1"/>
              </a:solidFill>
              <a:latin typeface="Calibri"/>
              <a:ea typeface="Calibri"/>
              <a:cs typeface="Calibri"/>
              <a:sym typeface="Calibri"/>
            </a:endParaRPr>
          </a:p>
        </p:txBody>
      </p:sp>
      <p:cxnSp>
        <p:nvCxnSpPr>
          <p:cNvPr id="641" name="Google Shape;641;p94"/>
          <p:cNvCxnSpPr/>
          <p:nvPr/>
        </p:nvCxnSpPr>
        <p:spPr>
          <a:xfrm rot="10800000" flipH="1">
            <a:off x="8055200" y="889725"/>
            <a:ext cx="597600" cy="8100"/>
          </a:xfrm>
          <a:prstGeom prst="straightConnector1">
            <a:avLst/>
          </a:prstGeom>
          <a:noFill/>
          <a:ln w="38100" cap="flat" cmpd="sng">
            <a:solidFill>
              <a:schemeClr val="lt1"/>
            </a:solidFill>
            <a:prstDash val="solid"/>
            <a:round/>
            <a:headEnd type="none" w="med" len="med"/>
            <a:tailEnd type="triangle" w="med" len="med"/>
          </a:ln>
        </p:spPr>
      </p:cxnSp>
      <p:sp>
        <p:nvSpPr>
          <p:cNvPr id="642" name="Google Shape;642;p94"/>
          <p:cNvSpPr txBox="1"/>
          <p:nvPr/>
        </p:nvSpPr>
        <p:spPr>
          <a:xfrm>
            <a:off x="5851313" y="710325"/>
            <a:ext cx="2108400" cy="366900"/>
          </a:xfrm>
          <a:prstGeom prst="rect">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b="1">
                <a:solidFill>
                  <a:schemeClr val="lt1"/>
                </a:solidFill>
                <a:latin typeface="Calibri"/>
                <a:ea typeface="Calibri"/>
                <a:cs typeface="Calibri"/>
                <a:sym typeface="Calibri"/>
              </a:rPr>
              <a:t>SHORT TERM OUTCOMES</a:t>
            </a:r>
            <a:endParaRPr b="1">
              <a:solidFill>
                <a:schemeClr val="lt1"/>
              </a:solidFill>
              <a:latin typeface="Calibri"/>
              <a:ea typeface="Calibri"/>
              <a:cs typeface="Calibri"/>
              <a:sym typeface="Calibri"/>
            </a:endParaRPr>
          </a:p>
        </p:txBody>
      </p:sp>
      <p:sp>
        <p:nvSpPr>
          <p:cNvPr id="643" name="Google Shape;643;p94"/>
          <p:cNvSpPr txBox="1"/>
          <p:nvPr/>
        </p:nvSpPr>
        <p:spPr>
          <a:xfrm>
            <a:off x="5851325" y="1125600"/>
            <a:ext cx="2862300" cy="1523700"/>
          </a:xfrm>
          <a:prstGeom prst="rect">
            <a:avLst/>
          </a:prstGeom>
          <a:noFill/>
          <a:ln w="9525" cap="flat" cmpd="sng">
            <a:solidFill>
              <a:srgbClr val="000000"/>
            </a:solidFill>
            <a:prstDash val="solid"/>
            <a:round/>
            <a:headEnd type="none" w="sm" len="sm"/>
            <a:tailEnd type="none" w="sm" len="sm"/>
          </a:ln>
        </p:spPr>
        <p:txBody>
          <a:bodyPr spcFirstLastPara="1" wrap="square" lIns="91425" tIns="91425" rIns="91425" bIns="91425" anchor="t" anchorCtr="0">
            <a:spAutoFit/>
          </a:bodyPr>
          <a:lstStyle/>
          <a:p>
            <a:pPr marL="0" lvl="0" indent="0" algn="l" rtl="0">
              <a:spcBef>
                <a:spcPts val="0"/>
              </a:spcBef>
              <a:spcAft>
                <a:spcPts val="0"/>
              </a:spcAft>
              <a:buNone/>
            </a:pPr>
            <a:endParaRPr sz="1200">
              <a:solidFill>
                <a:srgbClr val="595959"/>
              </a:solidFill>
            </a:endParaRPr>
          </a:p>
          <a:p>
            <a:pPr marL="0" lvl="0" indent="0" algn="l" rtl="0">
              <a:spcBef>
                <a:spcPts val="0"/>
              </a:spcBef>
              <a:spcAft>
                <a:spcPts val="0"/>
              </a:spcAft>
              <a:buNone/>
            </a:pPr>
            <a:endParaRPr sz="1500">
              <a:solidFill>
                <a:srgbClr val="595959"/>
              </a:solidFill>
            </a:endParaRPr>
          </a:p>
          <a:p>
            <a:pPr marL="0" lvl="0" indent="0" algn="l" rtl="0">
              <a:spcBef>
                <a:spcPts val="0"/>
              </a:spcBef>
              <a:spcAft>
                <a:spcPts val="0"/>
              </a:spcAft>
              <a:buNone/>
            </a:pPr>
            <a:endParaRPr sz="1500">
              <a:solidFill>
                <a:srgbClr val="595959"/>
              </a:solidFill>
            </a:endParaRPr>
          </a:p>
          <a:p>
            <a:pPr marL="0" lvl="0" indent="0" algn="l" rtl="0">
              <a:spcBef>
                <a:spcPts val="0"/>
              </a:spcBef>
              <a:spcAft>
                <a:spcPts val="0"/>
              </a:spcAft>
              <a:buNone/>
            </a:pPr>
            <a:endParaRPr sz="1500">
              <a:solidFill>
                <a:srgbClr val="595959"/>
              </a:solidFill>
            </a:endParaRPr>
          </a:p>
          <a:p>
            <a:pPr marL="0" lvl="0" indent="0" algn="l" rtl="0">
              <a:spcBef>
                <a:spcPts val="0"/>
              </a:spcBef>
              <a:spcAft>
                <a:spcPts val="0"/>
              </a:spcAft>
              <a:buNone/>
            </a:pPr>
            <a:endParaRPr sz="1500">
              <a:solidFill>
                <a:srgbClr val="595959"/>
              </a:solidFill>
            </a:endParaRPr>
          </a:p>
          <a:p>
            <a:pPr marL="0" lvl="0" indent="0" algn="l" rtl="0">
              <a:spcBef>
                <a:spcPts val="0"/>
              </a:spcBef>
              <a:spcAft>
                <a:spcPts val="0"/>
              </a:spcAft>
              <a:buNone/>
            </a:pPr>
            <a:endParaRPr sz="1500">
              <a:solidFill>
                <a:srgbClr val="595959"/>
              </a:solidFill>
            </a:endParaRPr>
          </a:p>
        </p:txBody>
      </p:sp>
      <p:sp>
        <p:nvSpPr>
          <p:cNvPr id="644" name="Google Shape;644;p94"/>
          <p:cNvSpPr txBox="1"/>
          <p:nvPr/>
        </p:nvSpPr>
        <p:spPr>
          <a:xfrm>
            <a:off x="7954000" y="2851850"/>
            <a:ext cx="765300" cy="366900"/>
          </a:xfrm>
          <a:prstGeom prst="rect">
            <a:avLst/>
          </a:prstGeom>
          <a:solidFill>
            <a:schemeClr val="dk1"/>
          </a:solidFill>
          <a:ln>
            <a:noFill/>
          </a:ln>
        </p:spPr>
        <p:txBody>
          <a:bodyPr spcFirstLastPara="1" wrap="square" lIns="91425" tIns="91425" rIns="91425" bIns="91425" anchor="t" anchorCtr="0">
            <a:noAutofit/>
          </a:bodyPr>
          <a:lstStyle/>
          <a:p>
            <a:pPr marL="0" lvl="0" indent="0" algn="l" rtl="0">
              <a:spcBef>
                <a:spcPts val="0"/>
              </a:spcBef>
              <a:spcAft>
                <a:spcPts val="0"/>
              </a:spcAft>
              <a:buNone/>
            </a:pPr>
            <a:endParaRPr sz="1800" b="1">
              <a:solidFill>
                <a:schemeClr val="lt1"/>
              </a:solidFill>
              <a:latin typeface="Calibri"/>
              <a:ea typeface="Calibri"/>
              <a:cs typeface="Calibri"/>
              <a:sym typeface="Calibri"/>
            </a:endParaRPr>
          </a:p>
        </p:txBody>
      </p:sp>
      <p:cxnSp>
        <p:nvCxnSpPr>
          <p:cNvPr id="645" name="Google Shape;645;p94"/>
          <p:cNvCxnSpPr/>
          <p:nvPr/>
        </p:nvCxnSpPr>
        <p:spPr>
          <a:xfrm rot="10800000">
            <a:off x="8006500" y="3023300"/>
            <a:ext cx="660300" cy="2100"/>
          </a:xfrm>
          <a:prstGeom prst="straightConnector1">
            <a:avLst/>
          </a:prstGeom>
          <a:noFill/>
          <a:ln w="38100" cap="flat" cmpd="sng">
            <a:solidFill>
              <a:schemeClr val="lt1"/>
            </a:solidFill>
            <a:prstDash val="solid"/>
            <a:round/>
            <a:headEnd type="none" w="med" len="med"/>
            <a:tailEnd type="triangle" w="med" len="med"/>
          </a:ln>
        </p:spPr>
      </p:cxnSp>
      <p:sp>
        <p:nvSpPr>
          <p:cNvPr id="646" name="Google Shape;646;p94"/>
          <p:cNvSpPr txBox="1"/>
          <p:nvPr/>
        </p:nvSpPr>
        <p:spPr>
          <a:xfrm>
            <a:off x="5845650" y="2851850"/>
            <a:ext cx="2108400" cy="366900"/>
          </a:xfrm>
          <a:prstGeom prst="rect">
            <a:avLst/>
          </a:prstGeom>
          <a:solidFill>
            <a:srgbClr val="7DCB8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sz="1300" b="1">
                <a:solidFill>
                  <a:schemeClr val="lt1"/>
                </a:solidFill>
                <a:latin typeface="Calibri"/>
                <a:ea typeface="Calibri"/>
                <a:cs typeface="Calibri"/>
                <a:sym typeface="Calibri"/>
              </a:rPr>
              <a:t>INTERMEDIATE OUTCOMES</a:t>
            </a:r>
            <a:endParaRPr sz="1300" b="1">
              <a:solidFill>
                <a:schemeClr val="lt1"/>
              </a:solidFill>
              <a:latin typeface="Calibri"/>
              <a:ea typeface="Calibri"/>
              <a:cs typeface="Calibri"/>
              <a:sym typeface="Calibri"/>
            </a:endParaRPr>
          </a:p>
        </p:txBody>
      </p:sp>
      <p:sp>
        <p:nvSpPr>
          <p:cNvPr id="647" name="Google Shape;647;p94"/>
          <p:cNvSpPr txBox="1"/>
          <p:nvPr/>
        </p:nvSpPr>
        <p:spPr>
          <a:xfrm>
            <a:off x="5099300" y="2851850"/>
            <a:ext cx="631800" cy="366900"/>
          </a:xfrm>
          <a:prstGeom prst="rect">
            <a:avLst/>
          </a:prstGeom>
          <a:solidFill>
            <a:schemeClr val="dk1"/>
          </a:solidFill>
          <a:ln>
            <a:noFill/>
          </a:ln>
        </p:spPr>
        <p:txBody>
          <a:bodyPr spcFirstLastPara="1" wrap="square" lIns="91425" tIns="91425" rIns="91425" bIns="91425" anchor="t" anchorCtr="0">
            <a:noAutofit/>
          </a:bodyPr>
          <a:lstStyle/>
          <a:p>
            <a:pPr marL="0" lvl="0" indent="0" algn="l" rtl="0">
              <a:spcBef>
                <a:spcPts val="0"/>
              </a:spcBef>
              <a:spcAft>
                <a:spcPts val="0"/>
              </a:spcAft>
              <a:buNone/>
            </a:pPr>
            <a:endParaRPr sz="1800" b="1">
              <a:solidFill>
                <a:schemeClr val="lt1"/>
              </a:solidFill>
              <a:latin typeface="Calibri"/>
              <a:ea typeface="Calibri"/>
              <a:cs typeface="Calibri"/>
              <a:sym typeface="Calibri"/>
            </a:endParaRPr>
          </a:p>
        </p:txBody>
      </p:sp>
      <p:cxnSp>
        <p:nvCxnSpPr>
          <p:cNvPr id="648" name="Google Shape;648;p94"/>
          <p:cNvCxnSpPr/>
          <p:nvPr/>
        </p:nvCxnSpPr>
        <p:spPr>
          <a:xfrm flipH="1">
            <a:off x="5181133" y="3025400"/>
            <a:ext cx="500700" cy="11700"/>
          </a:xfrm>
          <a:prstGeom prst="straightConnector1">
            <a:avLst/>
          </a:prstGeom>
          <a:noFill/>
          <a:ln w="38100" cap="flat" cmpd="sng">
            <a:solidFill>
              <a:schemeClr val="lt1"/>
            </a:solidFill>
            <a:prstDash val="solid"/>
            <a:round/>
            <a:headEnd type="none" w="med" len="med"/>
            <a:tailEnd type="triangle" w="med" len="med"/>
          </a:ln>
        </p:spPr>
      </p:cxnSp>
      <p:sp>
        <p:nvSpPr>
          <p:cNvPr id="649" name="Google Shape;649;p94"/>
          <p:cNvSpPr txBox="1"/>
          <p:nvPr/>
        </p:nvSpPr>
        <p:spPr>
          <a:xfrm>
            <a:off x="2956425" y="2851850"/>
            <a:ext cx="2177100" cy="366900"/>
          </a:xfrm>
          <a:prstGeom prst="rect">
            <a:avLst/>
          </a:prstGeom>
          <a:solidFill>
            <a:srgbClr val="07376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sz="1300" b="1">
                <a:solidFill>
                  <a:schemeClr val="lt1"/>
                </a:solidFill>
                <a:latin typeface="Calibri"/>
                <a:ea typeface="Calibri"/>
                <a:cs typeface="Calibri"/>
                <a:sym typeface="Calibri"/>
              </a:rPr>
              <a:t>DESIRED LONG TERM IMPACT</a:t>
            </a:r>
            <a:endParaRPr sz="1300" b="1">
              <a:solidFill>
                <a:schemeClr val="lt1"/>
              </a:solidFill>
              <a:latin typeface="Calibri"/>
              <a:ea typeface="Calibri"/>
              <a:cs typeface="Calibri"/>
              <a:sym typeface="Calibri"/>
            </a:endParaRPr>
          </a:p>
        </p:txBody>
      </p:sp>
      <p:sp>
        <p:nvSpPr>
          <p:cNvPr id="650" name="Google Shape;650;p94"/>
          <p:cNvSpPr txBox="1"/>
          <p:nvPr/>
        </p:nvSpPr>
        <p:spPr>
          <a:xfrm>
            <a:off x="2956425" y="3296950"/>
            <a:ext cx="2774700" cy="1539300"/>
          </a:xfrm>
          <a:prstGeom prst="rect">
            <a:avLst/>
          </a:prstGeom>
          <a:noFill/>
          <a:ln w="9525" cap="flat" cmpd="sng">
            <a:solidFill>
              <a:srgbClr val="000000"/>
            </a:solidFill>
            <a:prstDash val="solid"/>
            <a:round/>
            <a:headEnd type="none" w="sm" len="sm"/>
            <a:tailEnd type="none" w="sm" len="sm"/>
          </a:ln>
        </p:spPr>
        <p:txBody>
          <a:bodyPr spcFirstLastPara="1" wrap="square" lIns="91425" tIns="91425" rIns="91425" bIns="91425" anchor="t" anchorCtr="0">
            <a:spAutoFit/>
          </a:bodyPr>
          <a:lstStyle/>
          <a:p>
            <a:pPr marL="0" lvl="0" indent="0" algn="l" rtl="0">
              <a:spcBef>
                <a:spcPts val="0"/>
              </a:spcBef>
              <a:spcAft>
                <a:spcPts val="0"/>
              </a:spcAft>
              <a:buNone/>
            </a:pPr>
            <a:endParaRPr sz="1300">
              <a:solidFill>
                <a:srgbClr val="595959"/>
              </a:solidFill>
            </a:endParaRPr>
          </a:p>
          <a:p>
            <a:pPr marL="0" lvl="0" indent="0" algn="l" rtl="0">
              <a:spcBef>
                <a:spcPts val="0"/>
              </a:spcBef>
              <a:spcAft>
                <a:spcPts val="0"/>
              </a:spcAft>
              <a:buNone/>
            </a:pPr>
            <a:endParaRPr sz="1500">
              <a:solidFill>
                <a:srgbClr val="595959"/>
              </a:solidFill>
            </a:endParaRPr>
          </a:p>
          <a:p>
            <a:pPr marL="0" lvl="0" indent="0" algn="l" rtl="0">
              <a:spcBef>
                <a:spcPts val="0"/>
              </a:spcBef>
              <a:spcAft>
                <a:spcPts val="0"/>
              </a:spcAft>
              <a:buNone/>
            </a:pPr>
            <a:endParaRPr sz="1500">
              <a:solidFill>
                <a:srgbClr val="595959"/>
              </a:solidFill>
            </a:endParaRPr>
          </a:p>
          <a:p>
            <a:pPr marL="0" lvl="0" indent="0" algn="l" rtl="0">
              <a:spcBef>
                <a:spcPts val="0"/>
              </a:spcBef>
              <a:spcAft>
                <a:spcPts val="0"/>
              </a:spcAft>
              <a:buNone/>
            </a:pPr>
            <a:endParaRPr sz="1500">
              <a:solidFill>
                <a:srgbClr val="595959"/>
              </a:solidFill>
            </a:endParaRPr>
          </a:p>
          <a:p>
            <a:pPr marL="0" lvl="0" indent="0" algn="l" rtl="0">
              <a:spcBef>
                <a:spcPts val="0"/>
              </a:spcBef>
              <a:spcAft>
                <a:spcPts val="0"/>
              </a:spcAft>
              <a:buNone/>
            </a:pPr>
            <a:endParaRPr sz="1500">
              <a:solidFill>
                <a:srgbClr val="595959"/>
              </a:solidFill>
            </a:endParaRPr>
          </a:p>
          <a:p>
            <a:pPr marL="0" lvl="0" indent="0" algn="l" rtl="0">
              <a:spcBef>
                <a:spcPts val="0"/>
              </a:spcBef>
              <a:spcAft>
                <a:spcPts val="0"/>
              </a:spcAft>
              <a:buNone/>
            </a:pPr>
            <a:endParaRPr sz="1500">
              <a:solidFill>
                <a:srgbClr val="595959"/>
              </a:solidFill>
            </a:endParaRPr>
          </a:p>
        </p:txBody>
      </p:sp>
      <p:sp>
        <p:nvSpPr>
          <p:cNvPr id="651" name="Google Shape;651;p94"/>
          <p:cNvSpPr txBox="1"/>
          <p:nvPr/>
        </p:nvSpPr>
        <p:spPr>
          <a:xfrm>
            <a:off x="5851876" y="3296950"/>
            <a:ext cx="2862300" cy="1523700"/>
          </a:xfrm>
          <a:prstGeom prst="rect">
            <a:avLst/>
          </a:prstGeom>
          <a:noFill/>
          <a:ln w="9525" cap="flat" cmpd="sng">
            <a:solidFill>
              <a:srgbClr val="000000"/>
            </a:solidFill>
            <a:prstDash val="solid"/>
            <a:round/>
            <a:headEnd type="none" w="sm" len="sm"/>
            <a:tailEnd type="none" w="sm" len="sm"/>
          </a:ln>
        </p:spPr>
        <p:txBody>
          <a:bodyPr spcFirstLastPara="1" wrap="square" lIns="91425" tIns="91425" rIns="91425" bIns="91425" anchor="t" anchorCtr="0">
            <a:spAutoFit/>
          </a:bodyPr>
          <a:lstStyle/>
          <a:p>
            <a:pPr marL="0" lvl="0" indent="0" algn="l" rtl="0">
              <a:spcBef>
                <a:spcPts val="0"/>
              </a:spcBef>
              <a:spcAft>
                <a:spcPts val="0"/>
              </a:spcAft>
              <a:buNone/>
            </a:pPr>
            <a:endParaRPr sz="1200">
              <a:solidFill>
                <a:srgbClr val="595959"/>
              </a:solidFill>
            </a:endParaRPr>
          </a:p>
          <a:p>
            <a:pPr marL="0" lvl="0" indent="0" algn="l" rtl="0">
              <a:spcBef>
                <a:spcPts val="0"/>
              </a:spcBef>
              <a:spcAft>
                <a:spcPts val="0"/>
              </a:spcAft>
              <a:buNone/>
            </a:pPr>
            <a:endParaRPr sz="1500">
              <a:solidFill>
                <a:srgbClr val="595959"/>
              </a:solidFill>
            </a:endParaRPr>
          </a:p>
          <a:p>
            <a:pPr marL="0" lvl="0" indent="0" algn="l" rtl="0">
              <a:spcBef>
                <a:spcPts val="0"/>
              </a:spcBef>
              <a:spcAft>
                <a:spcPts val="0"/>
              </a:spcAft>
              <a:buNone/>
            </a:pPr>
            <a:endParaRPr sz="1500">
              <a:solidFill>
                <a:srgbClr val="595959"/>
              </a:solidFill>
            </a:endParaRPr>
          </a:p>
          <a:p>
            <a:pPr marL="0" lvl="0" indent="0" algn="l" rtl="0">
              <a:spcBef>
                <a:spcPts val="0"/>
              </a:spcBef>
              <a:spcAft>
                <a:spcPts val="0"/>
              </a:spcAft>
              <a:buNone/>
            </a:pPr>
            <a:endParaRPr sz="1500">
              <a:solidFill>
                <a:srgbClr val="595959"/>
              </a:solidFill>
            </a:endParaRPr>
          </a:p>
          <a:p>
            <a:pPr marL="0" lvl="0" indent="0" algn="l" rtl="0">
              <a:spcBef>
                <a:spcPts val="0"/>
              </a:spcBef>
              <a:spcAft>
                <a:spcPts val="0"/>
              </a:spcAft>
              <a:buNone/>
            </a:pPr>
            <a:endParaRPr sz="1500">
              <a:solidFill>
                <a:srgbClr val="595959"/>
              </a:solidFill>
            </a:endParaRPr>
          </a:p>
          <a:p>
            <a:pPr marL="0" lvl="0" indent="0" algn="l" rtl="0">
              <a:spcBef>
                <a:spcPts val="0"/>
              </a:spcBef>
              <a:spcAft>
                <a:spcPts val="0"/>
              </a:spcAft>
              <a:buNone/>
            </a:pPr>
            <a:endParaRPr sz="1500">
              <a:solidFill>
                <a:srgbClr val="595959"/>
              </a:solidFill>
            </a:endParaRPr>
          </a:p>
        </p:txBody>
      </p:sp>
      <p:sp>
        <p:nvSpPr>
          <p:cNvPr id="652" name="Google Shape;652;p94"/>
          <p:cNvSpPr txBox="1"/>
          <p:nvPr/>
        </p:nvSpPr>
        <p:spPr>
          <a:xfrm>
            <a:off x="404025" y="225125"/>
            <a:ext cx="2061300" cy="4236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1200" b="1">
                <a:solidFill>
                  <a:schemeClr val="dk1"/>
                </a:solidFill>
                <a:latin typeface="Calibri"/>
                <a:ea typeface="Calibri"/>
                <a:cs typeface="Calibri"/>
                <a:sym typeface="Calibri"/>
              </a:rPr>
              <a:t>[School District]</a:t>
            </a:r>
            <a:endParaRPr sz="1200" b="1">
              <a:solidFill>
                <a:schemeClr val="dk1"/>
              </a:solidFill>
              <a:latin typeface="Calibri"/>
              <a:ea typeface="Calibri"/>
              <a:cs typeface="Calibri"/>
              <a:sym typeface="Calibri"/>
            </a:endParaRPr>
          </a:p>
        </p:txBody>
      </p:sp>
      <p:sp>
        <p:nvSpPr>
          <p:cNvPr id="653" name="Google Shape;653;p94"/>
          <p:cNvSpPr txBox="1"/>
          <p:nvPr/>
        </p:nvSpPr>
        <p:spPr>
          <a:xfrm>
            <a:off x="2553950" y="225000"/>
            <a:ext cx="6112500" cy="423600"/>
          </a:xfrm>
          <a:prstGeom prst="rect">
            <a:avLst/>
          </a:prstGeom>
          <a:solidFill>
            <a:schemeClr val="dk1"/>
          </a:solidFill>
          <a:ln>
            <a:noFill/>
          </a:ln>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 sz="1500" b="1">
                <a:solidFill>
                  <a:schemeClr val="lt1"/>
                </a:solidFill>
                <a:latin typeface="Calibri"/>
                <a:ea typeface="Calibri"/>
                <a:cs typeface="Calibri"/>
                <a:sym typeface="Calibri"/>
              </a:rPr>
              <a:t>Equity Transformation Cycle: [Our Problem of Practice]</a:t>
            </a:r>
            <a:endParaRPr sz="1500" b="1">
              <a:solidFill>
                <a:schemeClr val="lt1"/>
              </a:solidFill>
              <a:latin typeface="Calibri"/>
              <a:ea typeface="Calibri"/>
              <a:cs typeface="Calibri"/>
              <a:sym typeface="Calibri"/>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657"/>
        <p:cNvGrpSpPr/>
        <p:nvPr/>
      </p:nvGrpSpPr>
      <p:grpSpPr>
        <a:xfrm>
          <a:off x="0" y="0"/>
          <a:ext cx="0" cy="0"/>
          <a:chOff x="0" y="0"/>
          <a:chExt cx="0" cy="0"/>
        </a:xfrm>
      </p:grpSpPr>
      <p:sp>
        <p:nvSpPr>
          <p:cNvPr id="658" name="Google Shape;658;p95"/>
          <p:cNvSpPr txBox="1"/>
          <p:nvPr/>
        </p:nvSpPr>
        <p:spPr>
          <a:xfrm>
            <a:off x="424688" y="1125600"/>
            <a:ext cx="2390700" cy="1523700"/>
          </a:xfrm>
          <a:prstGeom prst="rect">
            <a:avLst/>
          </a:prstGeom>
          <a:noFill/>
          <a:ln w="9525" cap="flat" cmpd="sng">
            <a:solidFill>
              <a:srgbClr val="000000"/>
            </a:solidFill>
            <a:prstDash val="solid"/>
            <a:round/>
            <a:headEnd type="none" w="sm" len="sm"/>
            <a:tailEnd type="none" w="sm" len="sm"/>
          </a:ln>
        </p:spPr>
        <p:txBody>
          <a:bodyPr spcFirstLastPara="1" wrap="square" lIns="91425" tIns="91425" rIns="91425" bIns="91425" anchor="t" anchorCtr="0">
            <a:spAutoFit/>
          </a:bodyPr>
          <a:lstStyle/>
          <a:p>
            <a:pPr marL="0" lvl="0" indent="0" algn="l" rtl="0">
              <a:spcBef>
                <a:spcPts val="0"/>
              </a:spcBef>
              <a:spcAft>
                <a:spcPts val="0"/>
              </a:spcAft>
              <a:buNone/>
            </a:pPr>
            <a:endParaRPr sz="1200">
              <a:solidFill>
                <a:srgbClr val="595959"/>
              </a:solidFill>
            </a:endParaRPr>
          </a:p>
          <a:p>
            <a:pPr marL="0" lvl="0" indent="0" algn="l" rtl="0">
              <a:spcBef>
                <a:spcPts val="0"/>
              </a:spcBef>
              <a:spcAft>
                <a:spcPts val="0"/>
              </a:spcAft>
              <a:buNone/>
            </a:pPr>
            <a:endParaRPr sz="1500">
              <a:solidFill>
                <a:srgbClr val="595959"/>
              </a:solidFill>
            </a:endParaRPr>
          </a:p>
          <a:p>
            <a:pPr marL="0" lvl="0" indent="0" algn="l" rtl="0">
              <a:spcBef>
                <a:spcPts val="0"/>
              </a:spcBef>
              <a:spcAft>
                <a:spcPts val="0"/>
              </a:spcAft>
              <a:buNone/>
            </a:pPr>
            <a:endParaRPr sz="1500">
              <a:solidFill>
                <a:srgbClr val="595959"/>
              </a:solidFill>
            </a:endParaRPr>
          </a:p>
          <a:p>
            <a:pPr marL="0" lvl="0" indent="0" algn="l" rtl="0">
              <a:spcBef>
                <a:spcPts val="0"/>
              </a:spcBef>
              <a:spcAft>
                <a:spcPts val="0"/>
              </a:spcAft>
              <a:buNone/>
            </a:pPr>
            <a:endParaRPr sz="1500">
              <a:solidFill>
                <a:srgbClr val="595959"/>
              </a:solidFill>
            </a:endParaRPr>
          </a:p>
          <a:p>
            <a:pPr marL="0" lvl="0" indent="0" algn="l" rtl="0">
              <a:spcBef>
                <a:spcPts val="0"/>
              </a:spcBef>
              <a:spcAft>
                <a:spcPts val="0"/>
              </a:spcAft>
              <a:buNone/>
            </a:pPr>
            <a:endParaRPr sz="1500">
              <a:solidFill>
                <a:srgbClr val="595959"/>
              </a:solidFill>
            </a:endParaRPr>
          </a:p>
          <a:p>
            <a:pPr marL="0" lvl="0" indent="0" algn="l" rtl="0">
              <a:spcBef>
                <a:spcPts val="0"/>
              </a:spcBef>
              <a:spcAft>
                <a:spcPts val="0"/>
              </a:spcAft>
              <a:buNone/>
            </a:pPr>
            <a:endParaRPr sz="1500">
              <a:solidFill>
                <a:srgbClr val="595959"/>
              </a:solidFill>
            </a:endParaRPr>
          </a:p>
        </p:txBody>
      </p:sp>
      <p:sp>
        <p:nvSpPr>
          <p:cNvPr id="659" name="Google Shape;659;p95"/>
          <p:cNvSpPr txBox="1"/>
          <p:nvPr/>
        </p:nvSpPr>
        <p:spPr>
          <a:xfrm>
            <a:off x="2956425" y="1125600"/>
            <a:ext cx="2742900" cy="1523700"/>
          </a:xfrm>
          <a:prstGeom prst="rect">
            <a:avLst/>
          </a:prstGeom>
          <a:noFill/>
          <a:ln w="9525" cap="flat" cmpd="sng">
            <a:solidFill>
              <a:srgbClr val="000000"/>
            </a:solidFill>
            <a:prstDash val="solid"/>
            <a:round/>
            <a:headEnd type="none" w="sm" len="sm"/>
            <a:tailEnd type="none" w="sm" len="sm"/>
          </a:ln>
        </p:spPr>
        <p:txBody>
          <a:bodyPr spcFirstLastPara="1" wrap="square" lIns="91425" tIns="91425" rIns="91425" bIns="91425" anchor="t" anchorCtr="0">
            <a:spAutoFit/>
          </a:bodyPr>
          <a:lstStyle/>
          <a:p>
            <a:pPr marL="0" lvl="0" indent="0" algn="l" rtl="0">
              <a:spcBef>
                <a:spcPts val="0"/>
              </a:spcBef>
              <a:spcAft>
                <a:spcPts val="0"/>
              </a:spcAft>
              <a:buNone/>
            </a:pPr>
            <a:endParaRPr sz="1200">
              <a:solidFill>
                <a:srgbClr val="595959"/>
              </a:solidFill>
            </a:endParaRPr>
          </a:p>
          <a:p>
            <a:pPr marL="0" lvl="0" indent="0" algn="l" rtl="0">
              <a:spcBef>
                <a:spcPts val="0"/>
              </a:spcBef>
              <a:spcAft>
                <a:spcPts val="0"/>
              </a:spcAft>
              <a:buNone/>
            </a:pPr>
            <a:endParaRPr sz="1500">
              <a:solidFill>
                <a:srgbClr val="595959"/>
              </a:solidFill>
            </a:endParaRPr>
          </a:p>
          <a:p>
            <a:pPr marL="0" lvl="0" indent="0" algn="l" rtl="0">
              <a:spcBef>
                <a:spcPts val="0"/>
              </a:spcBef>
              <a:spcAft>
                <a:spcPts val="0"/>
              </a:spcAft>
              <a:buNone/>
            </a:pPr>
            <a:endParaRPr sz="1500">
              <a:solidFill>
                <a:srgbClr val="595959"/>
              </a:solidFill>
            </a:endParaRPr>
          </a:p>
          <a:p>
            <a:pPr marL="0" lvl="0" indent="0" algn="l" rtl="0">
              <a:spcBef>
                <a:spcPts val="0"/>
              </a:spcBef>
              <a:spcAft>
                <a:spcPts val="0"/>
              </a:spcAft>
              <a:buNone/>
            </a:pPr>
            <a:endParaRPr sz="1500">
              <a:solidFill>
                <a:srgbClr val="595959"/>
              </a:solidFill>
            </a:endParaRPr>
          </a:p>
          <a:p>
            <a:pPr marL="0" lvl="0" indent="0" algn="l" rtl="0">
              <a:spcBef>
                <a:spcPts val="0"/>
              </a:spcBef>
              <a:spcAft>
                <a:spcPts val="0"/>
              </a:spcAft>
              <a:buNone/>
            </a:pPr>
            <a:endParaRPr sz="1500">
              <a:solidFill>
                <a:srgbClr val="595959"/>
              </a:solidFill>
            </a:endParaRPr>
          </a:p>
          <a:p>
            <a:pPr marL="0" lvl="0" indent="0" algn="l" rtl="0">
              <a:spcBef>
                <a:spcPts val="0"/>
              </a:spcBef>
              <a:spcAft>
                <a:spcPts val="0"/>
              </a:spcAft>
              <a:buNone/>
            </a:pPr>
            <a:endParaRPr sz="1500">
              <a:solidFill>
                <a:srgbClr val="595959"/>
              </a:solidFill>
            </a:endParaRPr>
          </a:p>
        </p:txBody>
      </p:sp>
      <p:sp>
        <p:nvSpPr>
          <p:cNvPr id="660" name="Google Shape;660;p95"/>
          <p:cNvSpPr txBox="1"/>
          <p:nvPr/>
        </p:nvSpPr>
        <p:spPr>
          <a:xfrm>
            <a:off x="424700" y="2851850"/>
            <a:ext cx="2390700" cy="2031900"/>
          </a:xfrm>
          <a:prstGeom prst="rect">
            <a:avLst/>
          </a:prstGeom>
          <a:solidFill>
            <a:srgbClr val="CC4125"/>
          </a:solid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1200" b="1">
                <a:solidFill>
                  <a:srgbClr val="FFFFFF"/>
                </a:solidFill>
              </a:rPr>
              <a:t>WHAT INVISIBLE MENTAL MODELS may be shaping the outcomes we currently have?</a:t>
            </a:r>
            <a:endParaRPr sz="1200" b="1">
              <a:solidFill>
                <a:srgbClr val="FFFFFF"/>
              </a:solidFill>
            </a:endParaRPr>
          </a:p>
          <a:p>
            <a:pPr marL="0" lvl="0" indent="0" algn="l" rtl="0">
              <a:spcBef>
                <a:spcPts val="0"/>
              </a:spcBef>
              <a:spcAft>
                <a:spcPts val="0"/>
              </a:spcAft>
              <a:buNone/>
            </a:pPr>
            <a:endParaRPr sz="1200">
              <a:solidFill>
                <a:srgbClr val="FFFFFF"/>
              </a:solidFill>
            </a:endParaRPr>
          </a:p>
          <a:p>
            <a:pPr marL="0" lvl="0" indent="0" algn="l" rtl="0">
              <a:spcBef>
                <a:spcPts val="0"/>
              </a:spcBef>
              <a:spcAft>
                <a:spcPts val="0"/>
              </a:spcAft>
              <a:buNone/>
            </a:pPr>
            <a:endParaRPr sz="1200">
              <a:solidFill>
                <a:srgbClr val="FFFFFF"/>
              </a:solidFill>
            </a:endParaRPr>
          </a:p>
          <a:p>
            <a:pPr marL="0" lvl="0" indent="0" algn="l" rtl="0">
              <a:spcBef>
                <a:spcPts val="0"/>
              </a:spcBef>
              <a:spcAft>
                <a:spcPts val="0"/>
              </a:spcAft>
              <a:buNone/>
            </a:pPr>
            <a:endParaRPr sz="1200">
              <a:solidFill>
                <a:srgbClr val="FFFFFF"/>
              </a:solidFill>
            </a:endParaRPr>
          </a:p>
          <a:p>
            <a:pPr marL="0" lvl="0" indent="0" algn="l" rtl="0">
              <a:spcBef>
                <a:spcPts val="0"/>
              </a:spcBef>
              <a:spcAft>
                <a:spcPts val="0"/>
              </a:spcAft>
              <a:buNone/>
            </a:pPr>
            <a:endParaRPr sz="1200">
              <a:solidFill>
                <a:srgbClr val="FFFFFF"/>
              </a:solidFill>
            </a:endParaRPr>
          </a:p>
          <a:p>
            <a:pPr marL="0" lvl="0" indent="0" algn="l" rtl="0">
              <a:spcBef>
                <a:spcPts val="0"/>
              </a:spcBef>
              <a:spcAft>
                <a:spcPts val="0"/>
              </a:spcAft>
              <a:buNone/>
            </a:pPr>
            <a:endParaRPr sz="1200">
              <a:solidFill>
                <a:srgbClr val="FFFFFF"/>
              </a:solidFill>
            </a:endParaRPr>
          </a:p>
          <a:p>
            <a:pPr marL="0" lvl="0" indent="0" algn="l" rtl="0">
              <a:spcBef>
                <a:spcPts val="0"/>
              </a:spcBef>
              <a:spcAft>
                <a:spcPts val="0"/>
              </a:spcAft>
              <a:buNone/>
            </a:pPr>
            <a:endParaRPr sz="1200">
              <a:solidFill>
                <a:srgbClr val="FFFFFF"/>
              </a:solidFill>
            </a:endParaRPr>
          </a:p>
          <a:p>
            <a:pPr marL="0" lvl="0" indent="0" algn="l" rtl="0">
              <a:spcBef>
                <a:spcPts val="0"/>
              </a:spcBef>
              <a:spcAft>
                <a:spcPts val="0"/>
              </a:spcAft>
              <a:buNone/>
            </a:pPr>
            <a:endParaRPr sz="1200">
              <a:solidFill>
                <a:srgbClr val="FFFFFF"/>
              </a:solidFill>
            </a:endParaRPr>
          </a:p>
        </p:txBody>
      </p:sp>
      <p:sp>
        <p:nvSpPr>
          <p:cNvPr id="661" name="Google Shape;661;p95"/>
          <p:cNvSpPr txBox="1"/>
          <p:nvPr/>
        </p:nvSpPr>
        <p:spPr>
          <a:xfrm>
            <a:off x="424700" y="703650"/>
            <a:ext cx="1625400" cy="366900"/>
          </a:xfrm>
          <a:prstGeom prst="rect">
            <a:avLst/>
          </a:prstGeom>
          <a:solidFill>
            <a:srgbClr val="9900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sz="1800" b="1">
                <a:solidFill>
                  <a:schemeClr val="lt1"/>
                </a:solidFill>
                <a:latin typeface="Calibri"/>
                <a:ea typeface="Calibri"/>
                <a:cs typeface="Calibri"/>
                <a:sym typeface="Calibri"/>
              </a:rPr>
              <a:t>ENTRY POINTS</a:t>
            </a:r>
            <a:endParaRPr sz="1800" b="1">
              <a:solidFill>
                <a:schemeClr val="lt1"/>
              </a:solidFill>
              <a:latin typeface="Calibri"/>
              <a:ea typeface="Calibri"/>
              <a:cs typeface="Calibri"/>
              <a:sym typeface="Calibri"/>
            </a:endParaRPr>
          </a:p>
        </p:txBody>
      </p:sp>
      <p:sp>
        <p:nvSpPr>
          <p:cNvPr id="662" name="Google Shape;662;p95"/>
          <p:cNvSpPr txBox="1"/>
          <p:nvPr/>
        </p:nvSpPr>
        <p:spPr>
          <a:xfrm>
            <a:off x="2050013" y="703650"/>
            <a:ext cx="765300" cy="366900"/>
          </a:xfrm>
          <a:prstGeom prst="rect">
            <a:avLst/>
          </a:prstGeom>
          <a:solidFill>
            <a:schemeClr val="dk1"/>
          </a:solidFill>
          <a:ln>
            <a:noFill/>
          </a:ln>
        </p:spPr>
        <p:txBody>
          <a:bodyPr spcFirstLastPara="1" wrap="square" lIns="91425" tIns="91425" rIns="91425" bIns="91425" anchor="t" anchorCtr="0">
            <a:noAutofit/>
          </a:bodyPr>
          <a:lstStyle/>
          <a:p>
            <a:pPr marL="0" lvl="0" indent="0" algn="l" rtl="0">
              <a:spcBef>
                <a:spcPts val="0"/>
              </a:spcBef>
              <a:spcAft>
                <a:spcPts val="0"/>
              </a:spcAft>
              <a:buNone/>
            </a:pPr>
            <a:endParaRPr sz="1800" b="1">
              <a:solidFill>
                <a:schemeClr val="lt1"/>
              </a:solidFill>
              <a:latin typeface="Calibri"/>
              <a:ea typeface="Calibri"/>
              <a:cs typeface="Calibri"/>
              <a:sym typeface="Calibri"/>
            </a:endParaRPr>
          </a:p>
        </p:txBody>
      </p:sp>
      <p:cxnSp>
        <p:nvCxnSpPr>
          <p:cNvPr id="663" name="Google Shape;663;p95"/>
          <p:cNvCxnSpPr/>
          <p:nvPr/>
        </p:nvCxnSpPr>
        <p:spPr>
          <a:xfrm rot="10800000" flipH="1">
            <a:off x="2165388" y="889725"/>
            <a:ext cx="597600" cy="8100"/>
          </a:xfrm>
          <a:prstGeom prst="straightConnector1">
            <a:avLst/>
          </a:prstGeom>
          <a:noFill/>
          <a:ln w="38100" cap="flat" cmpd="sng">
            <a:solidFill>
              <a:schemeClr val="lt1"/>
            </a:solidFill>
            <a:prstDash val="solid"/>
            <a:round/>
            <a:headEnd type="none" w="med" len="med"/>
            <a:tailEnd type="triangle" w="med" len="med"/>
          </a:ln>
        </p:spPr>
      </p:cxnSp>
      <p:sp>
        <p:nvSpPr>
          <p:cNvPr id="664" name="Google Shape;664;p95"/>
          <p:cNvSpPr txBox="1"/>
          <p:nvPr/>
        </p:nvSpPr>
        <p:spPr>
          <a:xfrm>
            <a:off x="4934113" y="703650"/>
            <a:ext cx="765300" cy="366900"/>
          </a:xfrm>
          <a:prstGeom prst="rect">
            <a:avLst/>
          </a:prstGeom>
          <a:solidFill>
            <a:schemeClr val="dk1"/>
          </a:solidFill>
          <a:ln>
            <a:noFill/>
          </a:ln>
        </p:spPr>
        <p:txBody>
          <a:bodyPr spcFirstLastPara="1" wrap="square" lIns="91425" tIns="91425" rIns="91425" bIns="91425" anchor="t" anchorCtr="0">
            <a:noAutofit/>
          </a:bodyPr>
          <a:lstStyle/>
          <a:p>
            <a:pPr marL="0" lvl="0" indent="0" algn="l" rtl="0">
              <a:spcBef>
                <a:spcPts val="0"/>
              </a:spcBef>
              <a:spcAft>
                <a:spcPts val="0"/>
              </a:spcAft>
              <a:buNone/>
            </a:pPr>
            <a:endParaRPr sz="1800" b="1">
              <a:solidFill>
                <a:schemeClr val="lt1"/>
              </a:solidFill>
              <a:latin typeface="Calibri"/>
              <a:ea typeface="Calibri"/>
              <a:cs typeface="Calibri"/>
              <a:sym typeface="Calibri"/>
            </a:endParaRPr>
          </a:p>
        </p:txBody>
      </p:sp>
      <p:cxnSp>
        <p:nvCxnSpPr>
          <p:cNvPr id="665" name="Google Shape;665;p95"/>
          <p:cNvCxnSpPr/>
          <p:nvPr/>
        </p:nvCxnSpPr>
        <p:spPr>
          <a:xfrm rot="10800000" flipH="1">
            <a:off x="5038963" y="889725"/>
            <a:ext cx="597600" cy="8100"/>
          </a:xfrm>
          <a:prstGeom prst="straightConnector1">
            <a:avLst/>
          </a:prstGeom>
          <a:noFill/>
          <a:ln w="38100" cap="flat" cmpd="sng">
            <a:solidFill>
              <a:schemeClr val="lt1"/>
            </a:solidFill>
            <a:prstDash val="solid"/>
            <a:round/>
            <a:headEnd type="none" w="med" len="med"/>
            <a:tailEnd type="triangle" w="med" len="med"/>
          </a:ln>
        </p:spPr>
      </p:cxnSp>
      <p:sp>
        <p:nvSpPr>
          <p:cNvPr id="666" name="Google Shape;666;p95"/>
          <p:cNvSpPr txBox="1"/>
          <p:nvPr/>
        </p:nvSpPr>
        <p:spPr>
          <a:xfrm>
            <a:off x="2956425" y="703650"/>
            <a:ext cx="1977600" cy="366900"/>
          </a:xfrm>
          <a:prstGeom prst="rect">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sz="1800" b="1">
                <a:solidFill>
                  <a:schemeClr val="lt1"/>
                </a:solidFill>
                <a:latin typeface="Calibri"/>
                <a:ea typeface="Calibri"/>
                <a:cs typeface="Calibri"/>
                <a:sym typeface="Calibri"/>
              </a:rPr>
              <a:t>STRATEGIES</a:t>
            </a:r>
            <a:endParaRPr sz="1800" b="1">
              <a:solidFill>
                <a:schemeClr val="lt1"/>
              </a:solidFill>
              <a:latin typeface="Calibri"/>
              <a:ea typeface="Calibri"/>
              <a:cs typeface="Calibri"/>
              <a:sym typeface="Calibri"/>
            </a:endParaRPr>
          </a:p>
        </p:txBody>
      </p:sp>
      <p:sp>
        <p:nvSpPr>
          <p:cNvPr id="667" name="Google Shape;667;p95"/>
          <p:cNvSpPr txBox="1"/>
          <p:nvPr/>
        </p:nvSpPr>
        <p:spPr>
          <a:xfrm>
            <a:off x="7945025" y="710325"/>
            <a:ext cx="765300" cy="366900"/>
          </a:xfrm>
          <a:prstGeom prst="rect">
            <a:avLst/>
          </a:prstGeom>
          <a:solidFill>
            <a:schemeClr val="dk1"/>
          </a:solidFill>
          <a:ln>
            <a:noFill/>
          </a:ln>
        </p:spPr>
        <p:txBody>
          <a:bodyPr spcFirstLastPara="1" wrap="square" lIns="91425" tIns="91425" rIns="91425" bIns="91425" anchor="t" anchorCtr="0">
            <a:noAutofit/>
          </a:bodyPr>
          <a:lstStyle/>
          <a:p>
            <a:pPr marL="0" lvl="0" indent="0" algn="l" rtl="0">
              <a:spcBef>
                <a:spcPts val="0"/>
              </a:spcBef>
              <a:spcAft>
                <a:spcPts val="0"/>
              </a:spcAft>
              <a:buNone/>
            </a:pPr>
            <a:endParaRPr sz="1800" b="1">
              <a:solidFill>
                <a:schemeClr val="lt1"/>
              </a:solidFill>
              <a:latin typeface="Calibri"/>
              <a:ea typeface="Calibri"/>
              <a:cs typeface="Calibri"/>
              <a:sym typeface="Calibri"/>
            </a:endParaRPr>
          </a:p>
        </p:txBody>
      </p:sp>
      <p:cxnSp>
        <p:nvCxnSpPr>
          <p:cNvPr id="668" name="Google Shape;668;p95"/>
          <p:cNvCxnSpPr/>
          <p:nvPr/>
        </p:nvCxnSpPr>
        <p:spPr>
          <a:xfrm rot="10800000" flipH="1">
            <a:off x="8055200" y="889725"/>
            <a:ext cx="597600" cy="8100"/>
          </a:xfrm>
          <a:prstGeom prst="straightConnector1">
            <a:avLst/>
          </a:prstGeom>
          <a:noFill/>
          <a:ln w="38100" cap="flat" cmpd="sng">
            <a:solidFill>
              <a:schemeClr val="lt1"/>
            </a:solidFill>
            <a:prstDash val="solid"/>
            <a:round/>
            <a:headEnd type="none" w="med" len="med"/>
            <a:tailEnd type="triangle" w="med" len="med"/>
          </a:ln>
        </p:spPr>
      </p:cxnSp>
      <p:sp>
        <p:nvSpPr>
          <p:cNvPr id="669" name="Google Shape;669;p95"/>
          <p:cNvSpPr txBox="1"/>
          <p:nvPr/>
        </p:nvSpPr>
        <p:spPr>
          <a:xfrm>
            <a:off x="5851313" y="710325"/>
            <a:ext cx="2108400" cy="366900"/>
          </a:xfrm>
          <a:prstGeom prst="rect">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b="1">
                <a:solidFill>
                  <a:schemeClr val="lt1"/>
                </a:solidFill>
                <a:latin typeface="Calibri"/>
                <a:ea typeface="Calibri"/>
                <a:cs typeface="Calibri"/>
                <a:sym typeface="Calibri"/>
              </a:rPr>
              <a:t>SHORT TERM OUTCOMES</a:t>
            </a:r>
            <a:endParaRPr b="1">
              <a:solidFill>
                <a:schemeClr val="lt1"/>
              </a:solidFill>
              <a:latin typeface="Calibri"/>
              <a:ea typeface="Calibri"/>
              <a:cs typeface="Calibri"/>
              <a:sym typeface="Calibri"/>
            </a:endParaRPr>
          </a:p>
        </p:txBody>
      </p:sp>
      <p:sp>
        <p:nvSpPr>
          <p:cNvPr id="670" name="Google Shape;670;p95"/>
          <p:cNvSpPr txBox="1"/>
          <p:nvPr/>
        </p:nvSpPr>
        <p:spPr>
          <a:xfrm>
            <a:off x="5851325" y="1125600"/>
            <a:ext cx="2862300" cy="1523700"/>
          </a:xfrm>
          <a:prstGeom prst="rect">
            <a:avLst/>
          </a:prstGeom>
          <a:noFill/>
          <a:ln w="9525" cap="flat" cmpd="sng">
            <a:solidFill>
              <a:srgbClr val="000000"/>
            </a:solidFill>
            <a:prstDash val="solid"/>
            <a:round/>
            <a:headEnd type="none" w="sm" len="sm"/>
            <a:tailEnd type="none" w="sm" len="sm"/>
          </a:ln>
        </p:spPr>
        <p:txBody>
          <a:bodyPr spcFirstLastPara="1" wrap="square" lIns="91425" tIns="91425" rIns="91425" bIns="91425" anchor="t" anchorCtr="0">
            <a:spAutoFit/>
          </a:bodyPr>
          <a:lstStyle/>
          <a:p>
            <a:pPr marL="0" lvl="0" indent="0" algn="l" rtl="0">
              <a:spcBef>
                <a:spcPts val="0"/>
              </a:spcBef>
              <a:spcAft>
                <a:spcPts val="0"/>
              </a:spcAft>
              <a:buNone/>
            </a:pPr>
            <a:endParaRPr sz="1200">
              <a:solidFill>
                <a:srgbClr val="595959"/>
              </a:solidFill>
            </a:endParaRPr>
          </a:p>
          <a:p>
            <a:pPr marL="0" lvl="0" indent="0" algn="l" rtl="0">
              <a:spcBef>
                <a:spcPts val="0"/>
              </a:spcBef>
              <a:spcAft>
                <a:spcPts val="0"/>
              </a:spcAft>
              <a:buNone/>
            </a:pPr>
            <a:endParaRPr sz="1500">
              <a:solidFill>
                <a:srgbClr val="595959"/>
              </a:solidFill>
            </a:endParaRPr>
          </a:p>
          <a:p>
            <a:pPr marL="0" lvl="0" indent="0" algn="l" rtl="0">
              <a:spcBef>
                <a:spcPts val="0"/>
              </a:spcBef>
              <a:spcAft>
                <a:spcPts val="0"/>
              </a:spcAft>
              <a:buNone/>
            </a:pPr>
            <a:endParaRPr sz="1500">
              <a:solidFill>
                <a:srgbClr val="595959"/>
              </a:solidFill>
            </a:endParaRPr>
          </a:p>
          <a:p>
            <a:pPr marL="0" lvl="0" indent="0" algn="l" rtl="0">
              <a:spcBef>
                <a:spcPts val="0"/>
              </a:spcBef>
              <a:spcAft>
                <a:spcPts val="0"/>
              </a:spcAft>
              <a:buNone/>
            </a:pPr>
            <a:endParaRPr sz="1500">
              <a:solidFill>
                <a:srgbClr val="595959"/>
              </a:solidFill>
            </a:endParaRPr>
          </a:p>
          <a:p>
            <a:pPr marL="0" lvl="0" indent="0" algn="l" rtl="0">
              <a:spcBef>
                <a:spcPts val="0"/>
              </a:spcBef>
              <a:spcAft>
                <a:spcPts val="0"/>
              </a:spcAft>
              <a:buNone/>
            </a:pPr>
            <a:endParaRPr sz="1500">
              <a:solidFill>
                <a:srgbClr val="595959"/>
              </a:solidFill>
            </a:endParaRPr>
          </a:p>
          <a:p>
            <a:pPr marL="0" lvl="0" indent="0" algn="l" rtl="0">
              <a:spcBef>
                <a:spcPts val="0"/>
              </a:spcBef>
              <a:spcAft>
                <a:spcPts val="0"/>
              </a:spcAft>
              <a:buNone/>
            </a:pPr>
            <a:endParaRPr sz="1500">
              <a:solidFill>
                <a:srgbClr val="595959"/>
              </a:solidFill>
            </a:endParaRPr>
          </a:p>
        </p:txBody>
      </p:sp>
      <p:sp>
        <p:nvSpPr>
          <p:cNvPr id="671" name="Google Shape;671;p95"/>
          <p:cNvSpPr txBox="1"/>
          <p:nvPr/>
        </p:nvSpPr>
        <p:spPr>
          <a:xfrm>
            <a:off x="7954000" y="2851850"/>
            <a:ext cx="765300" cy="366900"/>
          </a:xfrm>
          <a:prstGeom prst="rect">
            <a:avLst/>
          </a:prstGeom>
          <a:solidFill>
            <a:schemeClr val="dk1"/>
          </a:solidFill>
          <a:ln>
            <a:noFill/>
          </a:ln>
        </p:spPr>
        <p:txBody>
          <a:bodyPr spcFirstLastPara="1" wrap="square" lIns="91425" tIns="91425" rIns="91425" bIns="91425" anchor="t" anchorCtr="0">
            <a:noAutofit/>
          </a:bodyPr>
          <a:lstStyle/>
          <a:p>
            <a:pPr marL="0" lvl="0" indent="0" algn="l" rtl="0">
              <a:spcBef>
                <a:spcPts val="0"/>
              </a:spcBef>
              <a:spcAft>
                <a:spcPts val="0"/>
              </a:spcAft>
              <a:buNone/>
            </a:pPr>
            <a:endParaRPr sz="1800" b="1">
              <a:solidFill>
                <a:schemeClr val="lt1"/>
              </a:solidFill>
              <a:latin typeface="Calibri"/>
              <a:ea typeface="Calibri"/>
              <a:cs typeface="Calibri"/>
              <a:sym typeface="Calibri"/>
            </a:endParaRPr>
          </a:p>
        </p:txBody>
      </p:sp>
      <p:cxnSp>
        <p:nvCxnSpPr>
          <p:cNvPr id="672" name="Google Shape;672;p95"/>
          <p:cNvCxnSpPr/>
          <p:nvPr/>
        </p:nvCxnSpPr>
        <p:spPr>
          <a:xfrm rot="10800000">
            <a:off x="8006500" y="3023300"/>
            <a:ext cx="660300" cy="2100"/>
          </a:xfrm>
          <a:prstGeom prst="straightConnector1">
            <a:avLst/>
          </a:prstGeom>
          <a:noFill/>
          <a:ln w="38100" cap="flat" cmpd="sng">
            <a:solidFill>
              <a:schemeClr val="lt1"/>
            </a:solidFill>
            <a:prstDash val="solid"/>
            <a:round/>
            <a:headEnd type="none" w="med" len="med"/>
            <a:tailEnd type="triangle" w="med" len="med"/>
          </a:ln>
        </p:spPr>
      </p:cxnSp>
      <p:sp>
        <p:nvSpPr>
          <p:cNvPr id="673" name="Google Shape;673;p95"/>
          <p:cNvSpPr txBox="1"/>
          <p:nvPr/>
        </p:nvSpPr>
        <p:spPr>
          <a:xfrm>
            <a:off x="5845650" y="2851850"/>
            <a:ext cx="2108400" cy="366900"/>
          </a:xfrm>
          <a:prstGeom prst="rect">
            <a:avLst/>
          </a:prstGeom>
          <a:solidFill>
            <a:srgbClr val="7DCB8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sz="1300" b="1">
                <a:solidFill>
                  <a:schemeClr val="lt1"/>
                </a:solidFill>
                <a:latin typeface="Calibri"/>
                <a:ea typeface="Calibri"/>
                <a:cs typeface="Calibri"/>
                <a:sym typeface="Calibri"/>
              </a:rPr>
              <a:t>INTERMEDIATE OUTCOMES</a:t>
            </a:r>
            <a:endParaRPr sz="1300" b="1">
              <a:solidFill>
                <a:schemeClr val="lt1"/>
              </a:solidFill>
              <a:latin typeface="Calibri"/>
              <a:ea typeface="Calibri"/>
              <a:cs typeface="Calibri"/>
              <a:sym typeface="Calibri"/>
            </a:endParaRPr>
          </a:p>
        </p:txBody>
      </p:sp>
      <p:sp>
        <p:nvSpPr>
          <p:cNvPr id="674" name="Google Shape;674;p95"/>
          <p:cNvSpPr txBox="1"/>
          <p:nvPr/>
        </p:nvSpPr>
        <p:spPr>
          <a:xfrm>
            <a:off x="5099300" y="2851850"/>
            <a:ext cx="631800" cy="366900"/>
          </a:xfrm>
          <a:prstGeom prst="rect">
            <a:avLst/>
          </a:prstGeom>
          <a:solidFill>
            <a:schemeClr val="dk1"/>
          </a:solidFill>
          <a:ln>
            <a:noFill/>
          </a:ln>
        </p:spPr>
        <p:txBody>
          <a:bodyPr spcFirstLastPara="1" wrap="square" lIns="91425" tIns="91425" rIns="91425" bIns="91425" anchor="t" anchorCtr="0">
            <a:noAutofit/>
          </a:bodyPr>
          <a:lstStyle/>
          <a:p>
            <a:pPr marL="0" lvl="0" indent="0" algn="l" rtl="0">
              <a:spcBef>
                <a:spcPts val="0"/>
              </a:spcBef>
              <a:spcAft>
                <a:spcPts val="0"/>
              </a:spcAft>
              <a:buNone/>
            </a:pPr>
            <a:endParaRPr sz="1800" b="1">
              <a:solidFill>
                <a:schemeClr val="lt1"/>
              </a:solidFill>
              <a:latin typeface="Calibri"/>
              <a:ea typeface="Calibri"/>
              <a:cs typeface="Calibri"/>
              <a:sym typeface="Calibri"/>
            </a:endParaRPr>
          </a:p>
        </p:txBody>
      </p:sp>
      <p:cxnSp>
        <p:nvCxnSpPr>
          <p:cNvPr id="675" name="Google Shape;675;p95"/>
          <p:cNvCxnSpPr/>
          <p:nvPr/>
        </p:nvCxnSpPr>
        <p:spPr>
          <a:xfrm flipH="1">
            <a:off x="5181133" y="3025400"/>
            <a:ext cx="500700" cy="11700"/>
          </a:xfrm>
          <a:prstGeom prst="straightConnector1">
            <a:avLst/>
          </a:prstGeom>
          <a:noFill/>
          <a:ln w="38100" cap="flat" cmpd="sng">
            <a:solidFill>
              <a:schemeClr val="lt1"/>
            </a:solidFill>
            <a:prstDash val="solid"/>
            <a:round/>
            <a:headEnd type="none" w="med" len="med"/>
            <a:tailEnd type="triangle" w="med" len="med"/>
          </a:ln>
        </p:spPr>
      </p:cxnSp>
      <p:sp>
        <p:nvSpPr>
          <p:cNvPr id="676" name="Google Shape;676;p95"/>
          <p:cNvSpPr txBox="1"/>
          <p:nvPr/>
        </p:nvSpPr>
        <p:spPr>
          <a:xfrm>
            <a:off x="2956425" y="2851850"/>
            <a:ext cx="2177100" cy="366900"/>
          </a:xfrm>
          <a:prstGeom prst="rect">
            <a:avLst/>
          </a:prstGeom>
          <a:solidFill>
            <a:srgbClr val="07376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sz="1300" b="1">
                <a:solidFill>
                  <a:schemeClr val="lt1"/>
                </a:solidFill>
                <a:latin typeface="Calibri"/>
                <a:ea typeface="Calibri"/>
                <a:cs typeface="Calibri"/>
                <a:sym typeface="Calibri"/>
              </a:rPr>
              <a:t>DESIRED LONG TERM IMPACT</a:t>
            </a:r>
            <a:endParaRPr sz="1300" b="1">
              <a:solidFill>
                <a:schemeClr val="lt1"/>
              </a:solidFill>
              <a:latin typeface="Calibri"/>
              <a:ea typeface="Calibri"/>
              <a:cs typeface="Calibri"/>
              <a:sym typeface="Calibri"/>
            </a:endParaRPr>
          </a:p>
        </p:txBody>
      </p:sp>
      <p:sp>
        <p:nvSpPr>
          <p:cNvPr id="677" name="Google Shape;677;p95"/>
          <p:cNvSpPr txBox="1"/>
          <p:nvPr/>
        </p:nvSpPr>
        <p:spPr>
          <a:xfrm>
            <a:off x="2956425" y="3296950"/>
            <a:ext cx="2774700" cy="1539300"/>
          </a:xfrm>
          <a:prstGeom prst="rect">
            <a:avLst/>
          </a:prstGeom>
          <a:noFill/>
          <a:ln w="9525" cap="flat" cmpd="sng">
            <a:solidFill>
              <a:srgbClr val="000000"/>
            </a:solidFill>
            <a:prstDash val="solid"/>
            <a:round/>
            <a:headEnd type="none" w="sm" len="sm"/>
            <a:tailEnd type="none" w="sm" len="sm"/>
          </a:ln>
        </p:spPr>
        <p:txBody>
          <a:bodyPr spcFirstLastPara="1" wrap="square" lIns="91425" tIns="91425" rIns="91425" bIns="91425" anchor="t" anchorCtr="0">
            <a:spAutoFit/>
          </a:bodyPr>
          <a:lstStyle/>
          <a:p>
            <a:pPr marL="0" lvl="0" indent="0" algn="l" rtl="0">
              <a:spcBef>
                <a:spcPts val="0"/>
              </a:spcBef>
              <a:spcAft>
                <a:spcPts val="0"/>
              </a:spcAft>
              <a:buNone/>
            </a:pPr>
            <a:endParaRPr sz="1300">
              <a:solidFill>
                <a:srgbClr val="595959"/>
              </a:solidFill>
            </a:endParaRPr>
          </a:p>
          <a:p>
            <a:pPr marL="0" lvl="0" indent="0" algn="l" rtl="0">
              <a:spcBef>
                <a:spcPts val="0"/>
              </a:spcBef>
              <a:spcAft>
                <a:spcPts val="0"/>
              </a:spcAft>
              <a:buNone/>
            </a:pPr>
            <a:endParaRPr sz="1500">
              <a:solidFill>
                <a:srgbClr val="595959"/>
              </a:solidFill>
            </a:endParaRPr>
          </a:p>
          <a:p>
            <a:pPr marL="0" lvl="0" indent="0" algn="l" rtl="0">
              <a:spcBef>
                <a:spcPts val="0"/>
              </a:spcBef>
              <a:spcAft>
                <a:spcPts val="0"/>
              </a:spcAft>
              <a:buNone/>
            </a:pPr>
            <a:endParaRPr sz="1500">
              <a:solidFill>
                <a:srgbClr val="595959"/>
              </a:solidFill>
            </a:endParaRPr>
          </a:p>
          <a:p>
            <a:pPr marL="0" lvl="0" indent="0" algn="l" rtl="0">
              <a:spcBef>
                <a:spcPts val="0"/>
              </a:spcBef>
              <a:spcAft>
                <a:spcPts val="0"/>
              </a:spcAft>
              <a:buNone/>
            </a:pPr>
            <a:endParaRPr sz="1500">
              <a:solidFill>
                <a:srgbClr val="595959"/>
              </a:solidFill>
            </a:endParaRPr>
          </a:p>
          <a:p>
            <a:pPr marL="0" lvl="0" indent="0" algn="l" rtl="0">
              <a:spcBef>
                <a:spcPts val="0"/>
              </a:spcBef>
              <a:spcAft>
                <a:spcPts val="0"/>
              </a:spcAft>
              <a:buNone/>
            </a:pPr>
            <a:endParaRPr sz="1500">
              <a:solidFill>
                <a:srgbClr val="595959"/>
              </a:solidFill>
            </a:endParaRPr>
          </a:p>
          <a:p>
            <a:pPr marL="0" lvl="0" indent="0" algn="l" rtl="0">
              <a:spcBef>
                <a:spcPts val="0"/>
              </a:spcBef>
              <a:spcAft>
                <a:spcPts val="0"/>
              </a:spcAft>
              <a:buNone/>
            </a:pPr>
            <a:endParaRPr sz="1500">
              <a:solidFill>
                <a:srgbClr val="595959"/>
              </a:solidFill>
            </a:endParaRPr>
          </a:p>
        </p:txBody>
      </p:sp>
      <p:sp>
        <p:nvSpPr>
          <p:cNvPr id="678" name="Google Shape;678;p95"/>
          <p:cNvSpPr txBox="1"/>
          <p:nvPr/>
        </p:nvSpPr>
        <p:spPr>
          <a:xfrm>
            <a:off x="5851876" y="3296950"/>
            <a:ext cx="2862300" cy="1523700"/>
          </a:xfrm>
          <a:prstGeom prst="rect">
            <a:avLst/>
          </a:prstGeom>
          <a:noFill/>
          <a:ln w="9525" cap="flat" cmpd="sng">
            <a:solidFill>
              <a:srgbClr val="000000"/>
            </a:solidFill>
            <a:prstDash val="solid"/>
            <a:round/>
            <a:headEnd type="none" w="sm" len="sm"/>
            <a:tailEnd type="none" w="sm" len="sm"/>
          </a:ln>
        </p:spPr>
        <p:txBody>
          <a:bodyPr spcFirstLastPara="1" wrap="square" lIns="91425" tIns="91425" rIns="91425" bIns="91425" anchor="t" anchorCtr="0">
            <a:spAutoFit/>
          </a:bodyPr>
          <a:lstStyle/>
          <a:p>
            <a:pPr marL="0" lvl="0" indent="0" algn="l" rtl="0">
              <a:spcBef>
                <a:spcPts val="0"/>
              </a:spcBef>
              <a:spcAft>
                <a:spcPts val="0"/>
              </a:spcAft>
              <a:buNone/>
            </a:pPr>
            <a:endParaRPr sz="1200">
              <a:solidFill>
                <a:srgbClr val="595959"/>
              </a:solidFill>
            </a:endParaRPr>
          </a:p>
          <a:p>
            <a:pPr marL="0" lvl="0" indent="0" algn="l" rtl="0">
              <a:spcBef>
                <a:spcPts val="0"/>
              </a:spcBef>
              <a:spcAft>
                <a:spcPts val="0"/>
              </a:spcAft>
              <a:buNone/>
            </a:pPr>
            <a:endParaRPr sz="1500">
              <a:solidFill>
                <a:srgbClr val="595959"/>
              </a:solidFill>
            </a:endParaRPr>
          </a:p>
          <a:p>
            <a:pPr marL="0" lvl="0" indent="0" algn="l" rtl="0">
              <a:spcBef>
                <a:spcPts val="0"/>
              </a:spcBef>
              <a:spcAft>
                <a:spcPts val="0"/>
              </a:spcAft>
              <a:buNone/>
            </a:pPr>
            <a:endParaRPr sz="1500">
              <a:solidFill>
                <a:srgbClr val="595959"/>
              </a:solidFill>
            </a:endParaRPr>
          </a:p>
          <a:p>
            <a:pPr marL="0" lvl="0" indent="0" algn="l" rtl="0">
              <a:spcBef>
                <a:spcPts val="0"/>
              </a:spcBef>
              <a:spcAft>
                <a:spcPts val="0"/>
              </a:spcAft>
              <a:buNone/>
            </a:pPr>
            <a:endParaRPr sz="1500">
              <a:solidFill>
                <a:srgbClr val="595959"/>
              </a:solidFill>
            </a:endParaRPr>
          </a:p>
          <a:p>
            <a:pPr marL="0" lvl="0" indent="0" algn="l" rtl="0">
              <a:spcBef>
                <a:spcPts val="0"/>
              </a:spcBef>
              <a:spcAft>
                <a:spcPts val="0"/>
              </a:spcAft>
              <a:buNone/>
            </a:pPr>
            <a:endParaRPr sz="1500">
              <a:solidFill>
                <a:srgbClr val="595959"/>
              </a:solidFill>
            </a:endParaRPr>
          </a:p>
          <a:p>
            <a:pPr marL="0" lvl="0" indent="0" algn="l" rtl="0">
              <a:spcBef>
                <a:spcPts val="0"/>
              </a:spcBef>
              <a:spcAft>
                <a:spcPts val="0"/>
              </a:spcAft>
              <a:buNone/>
            </a:pPr>
            <a:endParaRPr sz="1500">
              <a:solidFill>
                <a:srgbClr val="595959"/>
              </a:solidFill>
            </a:endParaRPr>
          </a:p>
        </p:txBody>
      </p:sp>
      <p:sp>
        <p:nvSpPr>
          <p:cNvPr id="679" name="Google Shape;679;p95"/>
          <p:cNvSpPr txBox="1"/>
          <p:nvPr/>
        </p:nvSpPr>
        <p:spPr>
          <a:xfrm>
            <a:off x="404025" y="225125"/>
            <a:ext cx="2061300" cy="4236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1200" b="1">
                <a:solidFill>
                  <a:schemeClr val="dk1"/>
                </a:solidFill>
                <a:latin typeface="Calibri"/>
                <a:ea typeface="Calibri"/>
                <a:cs typeface="Calibri"/>
                <a:sym typeface="Calibri"/>
              </a:rPr>
              <a:t>[School District]</a:t>
            </a:r>
            <a:endParaRPr sz="1200" b="1">
              <a:solidFill>
                <a:schemeClr val="dk1"/>
              </a:solidFill>
              <a:latin typeface="Calibri"/>
              <a:ea typeface="Calibri"/>
              <a:cs typeface="Calibri"/>
              <a:sym typeface="Calibri"/>
            </a:endParaRPr>
          </a:p>
        </p:txBody>
      </p:sp>
      <p:sp>
        <p:nvSpPr>
          <p:cNvPr id="680" name="Google Shape;680;p95"/>
          <p:cNvSpPr txBox="1"/>
          <p:nvPr/>
        </p:nvSpPr>
        <p:spPr>
          <a:xfrm>
            <a:off x="2553950" y="225000"/>
            <a:ext cx="6112500" cy="423600"/>
          </a:xfrm>
          <a:prstGeom prst="rect">
            <a:avLst/>
          </a:prstGeom>
          <a:solidFill>
            <a:schemeClr val="dk1"/>
          </a:solidFill>
          <a:ln>
            <a:noFill/>
          </a:ln>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 sz="1500" b="1">
                <a:solidFill>
                  <a:schemeClr val="lt1"/>
                </a:solidFill>
                <a:latin typeface="Calibri"/>
                <a:ea typeface="Calibri"/>
                <a:cs typeface="Calibri"/>
                <a:sym typeface="Calibri"/>
              </a:rPr>
              <a:t>Equity Transformation Cycle: [Our Problem of Practice]</a:t>
            </a:r>
            <a:endParaRPr sz="1500" b="1">
              <a:solidFill>
                <a:schemeClr val="lt1"/>
              </a:solidFill>
              <a:latin typeface="Calibri"/>
              <a:ea typeface="Calibri"/>
              <a:cs typeface="Calibri"/>
              <a:sym typeface="Calibri"/>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684"/>
        <p:cNvGrpSpPr/>
        <p:nvPr/>
      </p:nvGrpSpPr>
      <p:grpSpPr>
        <a:xfrm>
          <a:off x="0" y="0"/>
          <a:ext cx="0" cy="0"/>
          <a:chOff x="0" y="0"/>
          <a:chExt cx="0" cy="0"/>
        </a:xfrm>
      </p:grpSpPr>
      <p:sp>
        <p:nvSpPr>
          <p:cNvPr id="685" name="Google Shape;685;p96"/>
          <p:cNvSpPr txBox="1"/>
          <p:nvPr/>
        </p:nvSpPr>
        <p:spPr>
          <a:xfrm>
            <a:off x="424688" y="1125600"/>
            <a:ext cx="2390700" cy="1523700"/>
          </a:xfrm>
          <a:prstGeom prst="rect">
            <a:avLst/>
          </a:prstGeom>
          <a:noFill/>
          <a:ln w="9525" cap="flat" cmpd="sng">
            <a:solidFill>
              <a:srgbClr val="000000"/>
            </a:solidFill>
            <a:prstDash val="solid"/>
            <a:round/>
            <a:headEnd type="none" w="sm" len="sm"/>
            <a:tailEnd type="none" w="sm" len="sm"/>
          </a:ln>
        </p:spPr>
        <p:txBody>
          <a:bodyPr spcFirstLastPara="1" wrap="square" lIns="91425" tIns="91425" rIns="91425" bIns="91425" anchor="t" anchorCtr="0">
            <a:spAutoFit/>
          </a:bodyPr>
          <a:lstStyle/>
          <a:p>
            <a:pPr marL="0" lvl="0" indent="0" algn="l" rtl="0">
              <a:spcBef>
                <a:spcPts val="0"/>
              </a:spcBef>
              <a:spcAft>
                <a:spcPts val="0"/>
              </a:spcAft>
              <a:buNone/>
            </a:pPr>
            <a:endParaRPr sz="1200">
              <a:solidFill>
                <a:srgbClr val="595959"/>
              </a:solidFill>
            </a:endParaRPr>
          </a:p>
          <a:p>
            <a:pPr marL="0" lvl="0" indent="0" algn="l" rtl="0">
              <a:spcBef>
                <a:spcPts val="0"/>
              </a:spcBef>
              <a:spcAft>
                <a:spcPts val="0"/>
              </a:spcAft>
              <a:buNone/>
            </a:pPr>
            <a:endParaRPr sz="1500">
              <a:solidFill>
                <a:srgbClr val="595959"/>
              </a:solidFill>
            </a:endParaRPr>
          </a:p>
          <a:p>
            <a:pPr marL="0" lvl="0" indent="0" algn="l" rtl="0">
              <a:spcBef>
                <a:spcPts val="0"/>
              </a:spcBef>
              <a:spcAft>
                <a:spcPts val="0"/>
              </a:spcAft>
              <a:buNone/>
            </a:pPr>
            <a:endParaRPr sz="1500">
              <a:solidFill>
                <a:srgbClr val="595959"/>
              </a:solidFill>
            </a:endParaRPr>
          </a:p>
          <a:p>
            <a:pPr marL="0" lvl="0" indent="0" algn="l" rtl="0">
              <a:spcBef>
                <a:spcPts val="0"/>
              </a:spcBef>
              <a:spcAft>
                <a:spcPts val="0"/>
              </a:spcAft>
              <a:buNone/>
            </a:pPr>
            <a:endParaRPr sz="1500">
              <a:solidFill>
                <a:srgbClr val="595959"/>
              </a:solidFill>
            </a:endParaRPr>
          </a:p>
          <a:p>
            <a:pPr marL="0" lvl="0" indent="0" algn="l" rtl="0">
              <a:spcBef>
                <a:spcPts val="0"/>
              </a:spcBef>
              <a:spcAft>
                <a:spcPts val="0"/>
              </a:spcAft>
              <a:buNone/>
            </a:pPr>
            <a:endParaRPr sz="1500">
              <a:solidFill>
                <a:srgbClr val="595959"/>
              </a:solidFill>
            </a:endParaRPr>
          </a:p>
          <a:p>
            <a:pPr marL="0" lvl="0" indent="0" algn="l" rtl="0">
              <a:spcBef>
                <a:spcPts val="0"/>
              </a:spcBef>
              <a:spcAft>
                <a:spcPts val="0"/>
              </a:spcAft>
              <a:buNone/>
            </a:pPr>
            <a:endParaRPr sz="1500">
              <a:solidFill>
                <a:srgbClr val="595959"/>
              </a:solidFill>
            </a:endParaRPr>
          </a:p>
        </p:txBody>
      </p:sp>
      <p:sp>
        <p:nvSpPr>
          <p:cNvPr id="686" name="Google Shape;686;p96"/>
          <p:cNvSpPr txBox="1"/>
          <p:nvPr/>
        </p:nvSpPr>
        <p:spPr>
          <a:xfrm>
            <a:off x="2956425" y="1125600"/>
            <a:ext cx="2742900" cy="1523700"/>
          </a:xfrm>
          <a:prstGeom prst="rect">
            <a:avLst/>
          </a:prstGeom>
          <a:noFill/>
          <a:ln w="9525" cap="flat" cmpd="sng">
            <a:solidFill>
              <a:srgbClr val="000000"/>
            </a:solidFill>
            <a:prstDash val="solid"/>
            <a:round/>
            <a:headEnd type="none" w="sm" len="sm"/>
            <a:tailEnd type="none" w="sm" len="sm"/>
          </a:ln>
        </p:spPr>
        <p:txBody>
          <a:bodyPr spcFirstLastPara="1" wrap="square" lIns="91425" tIns="91425" rIns="91425" bIns="91425" anchor="t" anchorCtr="0">
            <a:spAutoFit/>
          </a:bodyPr>
          <a:lstStyle/>
          <a:p>
            <a:pPr marL="0" lvl="0" indent="0" algn="l" rtl="0">
              <a:spcBef>
                <a:spcPts val="0"/>
              </a:spcBef>
              <a:spcAft>
                <a:spcPts val="0"/>
              </a:spcAft>
              <a:buNone/>
            </a:pPr>
            <a:endParaRPr sz="1200">
              <a:solidFill>
                <a:srgbClr val="595959"/>
              </a:solidFill>
            </a:endParaRPr>
          </a:p>
          <a:p>
            <a:pPr marL="0" lvl="0" indent="0" algn="l" rtl="0">
              <a:spcBef>
                <a:spcPts val="0"/>
              </a:spcBef>
              <a:spcAft>
                <a:spcPts val="0"/>
              </a:spcAft>
              <a:buNone/>
            </a:pPr>
            <a:endParaRPr sz="1500">
              <a:solidFill>
                <a:srgbClr val="595959"/>
              </a:solidFill>
            </a:endParaRPr>
          </a:p>
          <a:p>
            <a:pPr marL="0" lvl="0" indent="0" algn="l" rtl="0">
              <a:spcBef>
                <a:spcPts val="0"/>
              </a:spcBef>
              <a:spcAft>
                <a:spcPts val="0"/>
              </a:spcAft>
              <a:buNone/>
            </a:pPr>
            <a:endParaRPr sz="1500">
              <a:solidFill>
                <a:srgbClr val="595959"/>
              </a:solidFill>
            </a:endParaRPr>
          </a:p>
          <a:p>
            <a:pPr marL="0" lvl="0" indent="0" algn="l" rtl="0">
              <a:spcBef>
                <a:spcPts val="0"/>
              </a:spcBef>
              <a:spcAft>
                <a:spcPts val="0"/>
              </a:spcAft>
              <a:buNone/>
            </a:pPr>
            <a:endParaRPr sz="1500">
              <a:solidFill>
                <a:srgbClr val="595959"/>
              </a:solidFill>
            </a:endParaRPr>
          </a:p>
          <a:p>
            <a:pPr marL="0" lvl="0" indent="0" algn="l" rtl="0">
              <a:spcBef>
                <a:spcPts val="0"/>
              </a:spcBef>
              <a:spcAft>
                <a:spcPts val="0"/>
              </a:spcAft>
              <a:buNone/>
            </a:pPr>
            <a:endParaRPr sz="1500">
              <a:solidFill>
                <a:srgbClr val="595959"/>
              </a:solidFill>
            </a:endParaRPr>
          </a:p>
          <a:p>
            <a:pPr marL="0" lvl="0" indent="0" algn="l" rtl="0">
              <a:spcBef>
                <a:spcPts val="0"/>
              </a:spcBef>
              <a:spcAft>
                <a:spcPts val="0"/>
              </a:spcAft>
              <a:buNone/>
            </a:pPr>
            <a:endParaRPr sz="1500">
              <a:solidFill>
                <a:srgbClr val="595959"/>
              </a:solidFill>
            </a:endParaRPr>
          </a:p>
        </p:txBody>
      </p:sp>
      <p:sp>
        <p:nvSpPr>
          <p:cNvPr id="687" name="Google Shape;687;p96"/>
          <p:cNvSpPr txBox="1"/>
          <p:nvPr/>
        </p:nvSpPr>
        <p:spPr>
          <a:xfrm>
            <a:off x="424700" y="2851850"/>
            <a:ext cx="2390700" cy="2031900"/>
          </a:xfrm>
          <a:prstGeom prst="rect">
            <a:avLst/>
          </a:prstGeom>
          <a:solidFill>
            <a:srgbClr val="CC4125"/>
          </a:solid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1200" b="1">
                <a:solidFill>
                  <a:srgbClr val="FFFFFF"/>
                </a:solidFill>
              </a:rPr>
              <a:t>WHAT INVISIBLE MENTAL MODELS may be shaping the outcomes we currently have?</a:t>
            </a:r>
            <a:endParaRPr sz="1200" b="1">
              <a:solidFill>
                <a:srgbClr val="FFFFFF"/>
              </a:solidFill>
            </a:endParaRPr>
          </a:p>
          <a:p>
            <a:pPr marL="0" lvl="0" indent="0" algn="l" rtl="0">
              <a:spcBef>
                <a:spcPts val="0"/>
              </a:spcBef>
              <a:spcAft>
                <a:spcPts val="0"/>
              </a:spcAft>
              <a:buNone/>
            </a:pPr>
            <a:endParaRPr sz="1200">
              <a:solidFill>
                <a:srgbClr val="FFFFFF"/>
              </a:solidFill>
            </a:endParaRPr>
          </a:p>
          <a:p>
            <a:pPr marL="0" lvl="0" indent="0" algn="l" rtl="0">
              <a:spcBef>
                <a:spcPts val="0"/>
              </a:spcBef>
              <a:spcAft>
                <a:spcPts val="0"/>
              </a:spcAft>
              <a:buNone/>
            </a:pPr>
            <a:endParaRPr sz="1200">
              <a:solidFill>
                <a:srgbClr val="FFFFFF"/>
              </a:solidFill>
            </a:endParaRPr>
          </a:p>
          <a:p>
            <a:pPr marL="0" lvl="0" indent="0" algn="l" rtl="0">
              <a:spcBef>
                <a:spcPts val="0"/>
              </a:spcBef>
              <a:spcAft>
                <a:spcPts val="0"/>
              </a:spcAft>
              <a:buNone/>
            </a:pPr>
            <a:endParaRPr sz="1200">
              <a:solidFill>
                <a:srgbClr val="FFFFFF"/>
              </a:solidFill>
            </a:endParaRPr>
          </a:p>
          <a:p>
            <a:pPr marL="0" lvl="0" indent="0" algn="l" rtl="0">
              <a:spcBef>
                <a:spcPts val="0"/>
              </a:spcBef>
              <a:spcAft>
                <a:spcPts val="0"/>
              </a:spcAft>
              <a:buNone/>
            </a:pPr>
            <a:endParaRPr sz="1200">
              <a:solidFill>
                <a:srgbClr val="FFFFFF"/>
              </a:solidFill>
            </a:endParaRPr>
          </a:p>
          <a:p>
            <a:pPr marL="0" lvl="0" indent="0" algn="l" rtl="0">
              <a:spcBef>
                <a:spcPts val="0"/>
              </a:spcBef>
              <a:spcAft>
                <a:spcPts val="0"/>
              </a:spcAft>
              <a:buNone/>
            </a:pPr>
            <a:endParaRPr sz="1200">
              <a:solidFill>
                <a:srgbClr val="FFFFFF"/>
              </a:solidFill>
            </a:endParaRPr>
          </a:p>
          <a:p>
            <a:pPr marL="0" lvl="0" indent="0" algn="l" rtl="0">
              <a:spcBef>
                <a:spcPts val="0"/>
              </a:spcBef>
              <a:spcAft>
                <a:spcPts val="0"/>
              </a:spcAft>
              <a:buNone/>
            </a:pPr>
            <a:endParaRPr sz="1200">
              <a:solidFill>
                <a:srgbClr val="FFFFFF"/>
              </a:solidFill>
            </a:endParaRPr>
          </a:p>
          <a:p>
            <a:pPr marL="0" lvl="0" indent="0" algn="l" rtl="0">
              <a:spcBef>
                <a:spcPts val="0"/>
              </a:spcBef>
              <a:spcAft>
                <a:spcPts val="0"/>
              </a:spcAft>
              <a:buNone/>
            </a:pPr>
            <a:endParaRPr sz="1200">
              <a:solidFill>
                <a:srgbClr val="FFFFFF"/>
              </a:solidFill>
            </a:endParaRPr>
          </a:p>
        </p:txBody>
      </p:sp>
      <p:sp>
        <p:nvSpPr>
          <p:cNvPr id="688" name="Google Shape;688;p96"/>
          <p:cNvSpPr txBox="1"/>
          <p:nvPr/>
        </p:nvSpPr>
        <p:spPr>
          <a:xfrm>
            <a:off x="424700" y="703650"/>
            <a:ext cx="1625400" cy="366900"/>
          </a:xfrm>
          <a:prstGeom prst="rect">
            <a:avLst/>
          </a:prstGeom>
          <a:solidFill>
            <a:srgbClr val="9900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sz="1800" b="1">
                <a:solidFill>
                  <a:schemeClr val="lt1"/>
                </a:solidFill>
                <a:latin typeface="Calibri"/>
                <a:ea typeface="Calibri"/>
                <a:cs typeface="Calibri"/>
                <a:sym typeface="Calibri"/>
              </a:rPr>
              <a:t>ENTRY POINTS</a:t>
            </a:r>
            <a:endParaRPr sz="1800" b="1">
              <a:solidFill>
                <a:schemeClr val="lt1"/>
              </a:solidFill>
              <a:latin typeface="Calibri"/>
              <a:ea typeface="Calibri"/>
              <a:cs typeface="Calibri"/>
              <a:sym typeface="Calibri"/>
            </a:endParaRPr>
          </a:p>
        </p:txBody>
      </p:sp>
      <p:sp>
        <p:nvSpPr>
          <p:cNvPr id="689" name="Google Shape;689;p96"/>
          <p:cNvSpPr txBox="1"/>
          <p:nvPr/>
        </p:nvSpPr>
        <p:spPr>
          <a:xfrm>
            <a:off x="2050013" y="703650"/>
            <a:ext cx="765300" cy="366900"/>
          </a:xfrm>
          <a:prstGeom prst="rect">
            <a:avLst/>
          </a:prstGeom>
          <a:solidFill>
            <a:schemeClr val="dk1"/>
          </a:solidFill>
          <a:ln>
            <a:noFill/>
          </a:ln>
        </p:spPr>
        <p:txBody>
          <a:bodyPr spcFirstLastPara="1" wrap="square" lIns="91425" tIns="91425" rIns="91425" bIns="91425" anchor="t" anchorCtr="0">
            <a:noAutofit/>
          </a:bodyPr>
          <a:lstStyle/>
          <a:p>
            <a:pPr marL="0" lvl="0" indent="0" algn="l" rtl="0">
              <a:spcBef>
                <a:spcPts val="0"/>
              </a:spcBef>
              <a:spcAft>
                <a:spcPts val="0"/>
              </a:spcAft>
              <a:buNone/>
            </a:pPr>
            <a:endParaRPr sz="1800" b="1">
              <a:solidFill>
                <a:schemeClr val="lt1"/>
              </a:solidFill>
              <a:latin typeface="Calibri"/>
              <a:ea typeface="Calibri"/>
              <a:cs typeface="Calibri"/>
              <a:sym typeface="Calibri"/>
            </a:endParaRPr>
          </a:p>
        </p:txBody>
      </p:sp>
      <p:cxnSp>
        <p:nvCxnSpPr>
          <p:cNvPr id="690" name="Google Shape;690;p96"/>
          <p:cNvCxnSpPr/>
          <p:nvPr/>
        </p:nvCxnSpPr>
        <p:spPr>
          <a:xfrm rot="10800000" flipH="1">
            <a:off x="2165388" y="889725"/>
            <a:ext cx="597600" cy="8100"/>
          </a:xfrm>
          <a:prstGeom prst="straightConnector1">
            <a:avLst/>
          </a:prstGeom>
          <a:noFill/>
          <a:ln w="38100" cap="flat" cmpd="sng">
            <a:solidFill>
              <a:schemeClr val="lt1"/>
            </a:solidFill>
            <a:prstDash val="solid"/>
            <a:round/>
            <a:headEnd type="none" w="med" len="med"/>
            <a:tailEnd type="triangle" w="med" len="med"/>
          </a:ln>
        </p:spPr>
      </p:cxnSp>
      <p:sp>
        <p:nvSpPr>
          <p:cNvPr id="691" name="Google Shape;691;p96"/>
          <p:cNvSpPr txBox="1"/>
          <p:nvPr/>
        </p:nvSpPr>
        <p:spPr>
          <a:xfrm>
            <a:off x="4934113" y="703650"/>
            <a:ext cx="765300" cy="366900"/>
          </a:xfrm>
          <a:prstGeom prst="rect">
            <a:avLst/>
          </a:prstGeom>
          <a:solidFill>
            <a:schemeClr val="dk1"/>
          </a:solidFill>
          <a:ln>
            <a:noFill/>
          </a:ln>
        </p:spPr>
        <p:txBody>
          <a:bodyPr spcFirstLastPara="1" wrap="square" lIns="91425" tIns="91425" rIns="91425" bIns="91425" anchor="t" anchorCtr="0">
            <a:noAutofit/>
          </a:bodyPr>
          <a:lstStyle/>
          <a:p>
            <a:pPr marL="0" lvl="0" indent="0" algn="l" rtl="0">
              <a:spcBef>
                <a:spcPts val="0"/>
              </a:spcBef>
              <a:spcAft>
                <a:spcPts val="0"/>
              </a:spcAft>
              <a:buNone/>
            </a:pPr>
            <a:endParaRPr sz="1800" b="1">
              <a:solidFill>
                <a:schemeClr val="lt1"/>
              </a:solidFill>
              <a:latin typeface="Calibri"/>
              <a:ea typeface="Calibri"/>
              <a:cs typeface="Calibri"/>
              <a:sym typeface="Calibri"/>
            </a:endParaRPr>
          </a:p>
        </p:txBody>
      </p:sp>
      <p:cxnSp>
        <p:nvCxnSpPr>
          <p:cNvPr id="692" name="Google Shape;692;p96"/>
          <p:cNvCxnSpPr/>
          <p:nvPr/>
        </p:nvCxnSpPr>
        <p:spPr>
          <a:xfrm rot="10800000" flipH="1">
            <a:off x="5038963" y="889725"/>
            <a:ext cx="597600" cy="8100"/>
          </a:xfrm>
          <a:prstGeom prst="straightConnector1">
            <a:avLst/>
          </a:prstGeom>
          <a:noFill/>
          <a:ln w="38100" cap="flat" cmpd="sng">
            <a:solidFill>
              <a:schemeClr val="lt1"/>
            </a:solidFill>
            <a:prstDash val="solid"/>
            <a:round/>
            <a:headEnd type="none" w="med" len="med"/>
            <a:tailEnd type="triangle" w="med" len="med"/>
          </a:ln>
        </p:spPr>
      </p:cxnSp>
      <p:sp>
        <p:nvSpPr>
          <p:cNvPr id="693" name="Google Shape;693;p96"/>
          <p:cNvSpPr txBox="1"/>
          <p:nvPr/>
        </p:nvSpPr>
        <p:spPr>
          <a:xfrm>
            <a:off x="2956425" y="703650"/>
            <a:ext cx="1977600" cy="366900"/>
          </a:xfrm>
          <a:prstGeom prst="rect">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sz="1800" b="1">
                <a:solidFill>
                  <a:schemeClr val="lt1"/>
                </a:solidFill>
                <a:latin typeface="Calibri"/>
                <a:ea typeface="Calibri"/>
                <a:cs typeface="Calibri"/>
                <a:sym typeface="Calibri"/>
              </a:rPr>
              <a:t>STRATEGIES</a:t>
            </a:r>
            <a:endParaRPr sz="1800" b="1">
              <a:solidFill>
                <a:schemeClr val="lt1"/>
              </a:solidFill>
              <a:latin typeface="Calibri"/>
              <a:ea typeface="Calibri"/>
              <a:cs typeface="Calibri"/>
              <a:sym typeface="Calibri"/>
            </a:endParaRPr>
          </a:p>
        </p:txBody>
      </p:sp>
      <p:sp>
        <p:nvSpPr>
          <p:cNvPr id="694" name="Google Shape;694;p96"/>
          <p:cNvSpPr txBox="1"/>
          <p:nvPr/>
        </p:nvSpPr>
        <p:spPr>
          <a:xfrm>
            <a:off x="7945025" y="710325"/>
            <a:ext cx="765300" cy="366900"/>
          </a:xfrm>
          <a:prstGeom prst="rect">
            <a:avLst/>
          </a:prstGeom>
          <a:solidFill>
            <a:schemeClr val="dk1"/>
          </a:solidFill>
          <a:ln>
            <a:noFill/>
          </a:ln>
        </p:spPr>
        <p:txBody>
          <a:bodyPr spcFirstLastPara="1" wrap="square" lIns="91425" tIns="91425" rIns="91425" bIns="91425" anchor="t" anchorCtr="0">
            <a:noAutofit/>
          </a:bodyPr>
          <a:lstStyle/>
          <a:p>
            <a:pPr marL="0" lvl="0" indent="0" algn="l" rtl="0">
              <a:spcBef>
                <a:spcPts val="0"/>
              </a:spcBef>
              <a:spcAft>
                <a:spcPts val="0"/>
              </a:spcAft>
              <a:buNone/>
            </a:pPr>
            <a:endParaRPr sz="1800" b="1">
              <a:solidFill>
                <a:schemeClr val="lt1"/>
              </a:solidFill>
              <a:latin typeface="Calibri"/>
              <a:ea typeface="Calibri"/>
              <a:cs typeface="Calibri"/>
              <a:sym typeface="Calibri"/>
            </a:endParaRPr>
          </a:p>
        </p:txBody>
      </p:sp>
      <p:cxnSp>
        <p:nvCxnSpPr>
          <p:cNvPr id="695" name="Google Shape;695;p96"/>
          <p:cNvCxnSpPr/>
          <p:nvPr/>
        </p:nvCxnSpPr>
        <p:spPr>
          <a:xfrm rot="10800000" flipH="1">
            <a:off x="8055200" y="889725"/>
            <a:ext cx="597600" cy="8100"/>
          </a:xfrm>
          <a:prstGeom prst="straightConnector1">
            <a:avLst/>
          </a:prstGeom>
          <a:noFill/>
          <a:ln w="38100" cap="flat" cmpd="sng">
            <a:solidFill>
              <a:schemeClr val="lt1"/>
            </a:solidFill>
            <a:prstDash val="solid"/>
            <a:round/>
            <a:headEnd type="none" w="med" len="med"/>
            <a:tailEnd type="triangle" w="med" len="med"/>
          </a:ln>
        </p:spPr>
      </p:cxnSp>
      <p:sp>
        <p:nvSpPr>
          <p:cNvPr id="696" name="Google Shape;696;p96"/>
          <p:cNvSpPr txBox="1"/>
          <p:nvPr/>
        </p:nvSpPr>
        <p:spPr>
          <a:xfrm>
            <a:off x="5851313" y="710325"/>
            <a:ext cx="2108400" cy="366900"/>
          </a:xfrm>
          <a:prstGeom prst="rect">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b="1">
                <a:solidFill>
                  <a:schemeClr val="lt1"/>
                </a:solidFill>
                <a:latin typeface="Calibri"/>
                <a:ea typeface="Calibri"/>
                <a:cs typeface="Calibri"/>
                <a:sym typeface="Calibri"/>
              </a:rPr>
              <a:t>SHORT TERM OUTCOMES</a:t>
            </a:r>
            <a:endParaRPr b="1">
              <a:solidFill>
                <a:schemeClr val="lt1"/>
              </a:solidFill>
              <a:latin typeface="Calibri"/>
              <a:ea typeface="Calibri"/>
              <a:cs typeface="Calibri"/>
              <a:sym typeface="Calibri"/>
            </a:endParaRPr>
          </a:p>
        </p:txBody>
      </p:sp>
      <p:sp>
        <p:nvSpPr>
          <p:cNvPr id="697" name="Google Shape;697;p96"/>
          <p:cNvSpPr txBox="1"/>
          <p:nvPr/>
        </p:nvSpPr>
        <p:spPr>
          <a:xfrm>
            <a:off x="5851325" y="1125600"/>
            <a:ext cx="2862300" cy="1523700"/>
          </a:xfrm>
          <a:prstGeom prst="rect">
            <a:avLst/>
          </a:prstGeom>
          <a:noFill/>
          <a:ln w="9525" cap="flat" cmpd="sng">
            <a:solidFill>
              <a:srgbClr val="000000"/>
            </a:solidFill>
            <a:prstDash val="solid"/>
            <a:round/>
            <a:headEnd type="none" w="sm" len="sm"/>
            <a:tailEnd type="none" w="sm" len="sm"/>
          </a:ln>
        </p:spPr>
        <p:txBody>
          <a:bodyPr spcFirstLastPara="1" wrap="square" lIns="91425" tIns="91425" rIns="91425" bIns="91425" anchor="t" anchorCtr="0">
            <a:spAutoFit/>
          </a:bodyPr>
          <a:lstStyle/>
          <a:p>
            <a:pPr marL="0" lvl="0" indent="0" algn="l" rtl="0">
              <a:spcBef>
                <a:spcPts val="0"/>
              </a:spcBef>
              <a:spcAft>
                <a:spcPts val="0"/>
              </a:spcAft>
              <a:buNone/>
            </a:pPr>
            <a:endParaRPr sz="1200">
              <a:solidFill>
                <a:srgbClr val="595959"/>
              </a:solidFill>
            </a:endParaRPr>
          </a:p>
          <a:p>
            <a:pPr marL="0" lvl="0" indent="0" algn="l" rtl="0">
              <a:spcBef>
                <a:spcPts val="0"/>
              </a:spcBef>
              <a:spcAft>
                <a:spcPts val="0"/>
              </a:spcAft>
              <a:buNone/>
            </a:pPr>
            <a:endParaRPr sz="1500">
              <a:solidFill>
                <a:srgbClr val="595959"/>
              </a:solidFill>
            </a:endParaRPr>
          </a:p>
          <a:p>
            <a:pPr marL="0" lvl="0" indent="0" algn="l" rtl="0">
              <a:spcBef>
                <a:spcPts val="0"/>
              </a:spcBef>
              <a:spcAft>
                <a:spcPts val="0"/>
              </a:spcAft>
              <a:buNone/>
            </a:pPr>
            <a:endParaRPr sz="1500">
              <a:solidFill>
                <a:srgbClr val="595959"/>
              </a:solidFill>
            </a:endParaRPr>
          </a:p>
          <a:p>
            <a:pPr marL="0" lvl="0" indent="0" algn="l" rtl="0">
              <a:spcBef>
                <a:spcPts val="0"/>
              </a:spcBef>
              <a:spcAft>
                <a:spcPts val="0"/>
              </a:spcAft>
              <a:buNone/>
            </a:pPr>
            <a:endParaRPr sz="1500">
              <a:solidFill>
                <a:srgbClr val="595959"/>
              </a:solidFill>
            </a:endParaRPr>
          </a:p>
          <a:p>
            <a:pPr marL="0" lvl="0" indent="0" algn="l" rtl="0">
              <a:spcBef>
                <a:spcPts val="0"/>
              </a:spcBef>
              <a:spcAft>
                <a:spcPts val="0"/>
              </a:spcAft>
              <a:buNone/>
            </a:pPr>
            <a:endParaRPr sz="1500">
              <a:solidFill>
                <a:srgbClr val="595959"/>
              </a:solidFill>
            </a:endParaRPr>
          </a:p>
          <a:p>
            <a:pPr marL="0" lvl="0" indent="0" algn="l" rtl="0">
              <a:spcBef>
                <a:spcPts val="0"/>
              </a:spcBef>
              <a:spcAft>
                <a:spcPts val="0"/>
              </a:spcAft>
              <a:buNone/>
            </a:pPr>
            <a:endParaRPr sz="1500">
              <a:solidFill>
                <a:srgbClr val="595959"/>
              </a:solidFill>
            </a:endParaRPr>
          </a:p>
        </p:txBody>
      </p:sp>
      <p:sp>
        <p:nvSpPr>
          <p:cNvPr id="698" name="Google Shape;698;p96"/>
          <p:cNvSpPr txBox="1"/>
          <p:nvPr/>
        </p:nvSpPr>
        <p:spPr>
          <a:xfrm>
            <a:off x="7954000" y="2851850"/>
            <a:ext cx="765300" cy="366900"/>
          </a:xfrm>
          <a:prstGeom prst="rect">
            <a:avLst/>
          </a:prstGeom>
          <a:solidFill>
            <a:schemeClr val="dk1"/>
          </a:solidFill>
          <a:ln>
            <a:noFill/>
          </a:ln>
        </p:spPr>
        <p:txBody>
          <a:bodyPr spcFirstLastPara="1" wrap="square" lIns="91425" tIns="91425" rIns="91425" bIns="91425" anchor="t" anchorCtr="0">
            <a:noAutofit/>
          </a:bodyPr>
          <a:lstStyle/>
          <a:p>
            <a:pPr marL="0" lvl="0" indent="0" algn="l" rtl="0">
              <a:spcBef>
                <a:spcPts val="0"/>
              </a:spcBef>
              <a:spcAft>
                <a:spcPts val="0"/>
              </a:spcAft>
              <a:buNone/>
            </a:pPr>
            <a:endParaRPr sz="1800" b="1">
              <a:solidFill>
                <a:schemeClr val="lt1"/>
              </a:solidFill>
              <a:latin typeface="Calibri"/>
              <a:ea typeface="Calibri"/>
              <a:cs typeface="Calibri"/>
              <a:sym typeface="Calibri"/>
            </a:endParaRPr>
          </a:p>
        </p:txBody>
      </p:sp>
      <p:cxnSp>
        <p:nvCxnSpPr>
          <p:cNvPr id="699" name="Google Shape;699;p96"/>
          <p:cNvCxnSpPr/>
          <p:nvPr/>
        </p:nvCxnSpPr>
        <p:spPr>
          <a:xfrm rot="10800000">
            <a:off x="8006500" y="3023300"/>
            <a:ext cx="660300" cy="2100"/>
          </a:xfrm>
          <a:prstGeom prst="straightConnector1">
            <a:avLst/>
          </a:prstGeom>
          <a:noFill/>
          <a:ln w="38100" cap="flat" cmpd="sng">
            <a:solidFill>
              <a:schemeClr val="lt1"/>
            </a:solidFill>
            <a:prstDash val="solid"/>
            <a:round/>
            <a:headEnd type="none" w="med" len="med"/>
            <a:tailEnd type="triangle" w="med" len="med"/>
          </a:ln>
        </p:spPr>
      </p:cxnSp>
      <p:sp>
        <p:nvSpPr>
          <p:cNvPr id="700" name="Google Shape;700;p96"/>
          <p:cNvSpPr txBox="1"/>
          <p:nvPr/>
        </p:nvSpPr>
        <p:spPr>
          <a:xfrm>
            <a:off x="5845650" y="2851850"/>
            <a:ext cx="2108400" cy="366900"/>
          </a:xfrm>
          <a:prstGeom prst="rect">
            <a:avLst/>
          </a:prstGeom>
          <a:solidFill>
            <a:srgbClr val="7DCB8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sz="1300" b="1">
                <a:solidFill>
                  <a:schemeClr val="lt1"/>
                </a:solidFill>
                <a:latin typeface="Calibri"/>
                <a:ea typeface="Calibri"/>
                <a:cs typeface="Calibri"/>
                <a:sym typeface="Calibri"/>
              </a:rPr>
              <a:t>INTERMEDIATE OUTCOMES</a:t>
            </a:r>
            <a:endParaRPr sz="1300" b="1">
              <a:solidFill>
                <a:schemeClr val="lt1"/>
              </a:solidFill>
              <a:latin typeface="Calibri"/>
              <a:ea typeface="Calibri"/>
              <a:cs typeface="Calibri"/>
              <a:sym typeface="Calibri"/>
            </a:endParaRPr>
          </a:p>
        </p:txBody>
      </p:sp>
      <p:sp>
        <p:nvSpPr>
          <p:cNvPr id="701" name="Google Shape;701;p96"/>
          <p:cNvSpPr txBox="1"/>
          <p:nvPr/>
        </p:nvSpPr>
        <p:spPr>
          <a:xfrm>
            <a:off x="5099300" y="2851850"/>
            <a:ext cx="631800" cy="366900"/>
          </a:xfrm>
          <a:prstGeom prst="rect">
            <a:avLst/>
          </a:prstGeom>
          <a:solidFill>
            <a:schemeClr val="dk1"/>
          </a:solidFill>
          <a:ln>
            <a:noFill/>
          </a:ln>
        </p:spPr>
        <p:txBody>
          <a:bodyPr spcFirstLastPara="1" wrap="square" lIns="91425" tIns="91425" rIns="91425" bIns="91425" anchor="t" anchorCtr="0">
            <a:noAutofit/>
          </a:bodyPr>
          <a:lstStyle/>
          <a:p>
            <a:pPr marL="0" lvl="0" indent="0" algn="l" rtl="0">
              <a:spcBef>
                <a:spcPts val="0"/>
              </a:spcBef>
              <a:spcAft>
                <a:spcPts val="0"/>
              </a:spcAft>
              <a:buNone/>
            </a:pPr>
            <a:endParaRPr sz="1800" b="1">
              <a:solidFill>
                <a:schemeClr val="lt1"/>
              </a:solidFill>
              <a:latin typeface="Calibri"/>
              <a:ea typeface="Calibri"/>
              <a:cs typeface="Calibri"/>
              <a:sym typeface="Calibri"/>
            </a:endParaRPr>
          </a:p>
        </p:txBody>
      </p:sp>
      <p:cxnSp>
        <p:nvCxnSpPr>
          <p:cNvPr id="702" name="Google Shape;702;p96"/>
          <p:cNvCxnSpPr/>
          <p:nvPr/>
        </p:nvCxnSpPr>
        <p:spPr>
          <a:xfrm flipH="1">
            <a:off x="5181133" y="3025400"/>
            <a:ext cx="500700" cy="11700"/>
          </a:xfrm>
          <a:prstGeom prst="straightConnector1">
            <a:avLst/>
          </a:prstGeom>
          <a:noFill/>
          <a:ln w="38100" cap="flat" cmpd="sng">
            <a:solidFill>
              <a:schemeClr val="lt1"/>
            </a:solidFill>
            <a:prstDash val="solid"/>
            <a:round/>
            <a:headEnd type="none" w="med" len="med"/>
            <a:tailEnd type="triangle" w="med" len="med"/>
          </a:ln>
        </p:spPr>
      </p:cxnSp>
      <p:sp>
        <p:nvSpPr>
          <p:cNvPr id="703" name="Google Shape;703;p96"/>
          <p:cNvSpPr txBox="1"/>
          <p:nvPr/>
        </p:nvSpPr>
        <p:spPr>
          <a:xfrm>
            <a:off x="2956425" y="2851850"/>
            <a:ext cx="2177100" cy="366900"/>
          </a:xfrm>
          <a:prstGeom prst="rect">
            <a:avLst/>
          </a:prstGeom>
          <a:solidFill>
            <a:srgbClr val="07376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sz="1300" b="1">
                <a:solidFill>
                  <a:schemeClr val="lt1"/>
                </a:solidFill>
                <a:latin typeface="Calibri"/>
                <a:ea typeface="Calibri"/>
                <a:cs typeface="Calibri"/>
                <a:sym typeface="Calibri"/>
              </a:rPr>
              <a:t>DESIRED LONG TERM IMPACT</a:t>
            </a:r>
            <a:endParaRPr sz="1300" b="1">
              <a:solidFill>
                <a:schemeClr val="lt1"/>
              </a:solidFill>
              <a:latin typeface="Calibri"/>
              <a:ea typeface="Calibri"/>
              <a:cs typeface="Calibri"/>
              <a:sym typeface="Calibri"/>
            </a:endParaRPr>
          </a:p>
        </p:txBody>
      </p:sp>
      <p:sp>
        <p:nvSpPr>
          <p:cNvPr id="704" name="Google Shape;704;p96"/>
          <p:cNvSpPr txBox="1"/>
          <p:nvPr/>
        </p:nvSpPr>
        <p:spPr>
          <a:xfrm>
            <a:off x="2956425" y="3296950"/>
            <a:ext cx="2774700" cy="1539300"/>
          </a:xfrm>
          <a:prstGeom prst="rect">
            <a:avLst/>
          </a:prstGeom>
          <a:noFill/>
          <a:ln w="9525" cap="flat" cmpd="sng">
            <a:solidFill>
              <a:srgbClr val="000000"/>
            </a:solidFill>
            <a:prstDash val="solid"/>
            <a:round/>
            <a:headEnd type="none" w="sm" len="sm"/>
            <a:tailEnd type="none" w="sm" len="sm"/>
          </a:ln>
        </p:spPr>
        <p:txBody>
          <a:bodyPr spcFirstLastPara="1" wrap="square" lIns="91425" tIns="91425" rIns="91425" bIns="91425" anchor="t" anchorCtr="0">
            <a:spAutoFit/>
          </a:bodyPr>
          <a:lstStyle/>
          <a:p>
            <a:pPr marL="0" lvl="0" indent="0" algn="l" rtl="0">
              <a:spcBef>
                <a:spcPts val="0"/>
              </a:spcBef>
              <a:spcAft>
                <a:spcPts val="0"/>
              </a:spcAft>
              <a:buNone/>
            </a:pPr>
            <a:endParaRPr sz="1300">
              <a:solidFill>
                <a:srgbClr val="595959"/>
              </a:solidFill>
            </a:endParaRPr>
          </a:p>
          <a:p>
            <a:pPr marL="0" lvl="0" indent="0" algn="l" rtl="0">
              <a:spcBef>
                <a:spcPts val="0"/>
              </a:spcBef>
              <a:spcAft>
                <a:spcPts val="0"/>
              </a:spcAft>
              <a:buNone/>
            </a:pPr>
            <a:endParaRPr sz="1500">
              <a:solidFill>
                <a:srgbClr val="595959"/>
              </a:solidFill>
            </a:endParaRPr>
          </a:p>
          <a:p>
            <a:pPr marL="0" lvl="0" indent="0" algn="l" rtl="0">
              <a:spcBef>
                <a:spcPts val="0"/>
              </a:spcBef>
              <a:spcAft>
                <a:spcPts val="0"/>
              </a:spcAft>
              <a:buNone/>
            </a:pPr>
            <a:endParaRPr sz="1500">
              <a:solidFill>
                <a:srgbClr val="595959"/>
              </a:solidFill>
            </a:endParaRPr>
          </a:p>
          <a:p>
            <a:pPr marL="0" lvl="0" indent="0" algn="l" rtl="0">
              <a:spcBef>
                <a:spcPts val="0"/>
              </a:spcBef>
              <a:spcAft>
                <a:spcPts val="0"/>
              </a:spcAft>
              <a:buNone/>
            </a:pPr>
            <a:endParaRPr sz="1500">
              <a:solidFill>
                <a:srgbClr val="595959"/>
              </a:solidFill>
            </a:endParaRPr>
          </a:p>
          <a:p>
            <a:pPr marL="0" lvl="0" indent="0" algn="l" rtl="0">
              <a:spcBef>
                <a:spcPts val="0"/>
              </a:spcBef>
              <a:spcAft>
                <a:spcPts val="0"/>
              </a:spcAft>
              <a:buNone/>
            </a:pPr>
            <a:endParaRPr sz="1500">
              <a:solidFill>
                <a:srgbClr val="595959"/>
              </a:solidFill>
            </a:endParaRPr>
          </a:p>
          <a:p>
            <a:pPr marL="0" lvl="0" indent="0" algn="l" rtl="0">
              <a:spcBef>
                <a:spcPts val="0"/>
              </a:spcBef>
              <a:spcAft>
                <a:spcPts val="0"/>
              </a:spcAft>
              <a:buNone/>
            </a:pPr>
            <a:endParaRPr sz="1500">
              <a:solidFill>
                <a:srgbClr val="595959"/>
              </a:solidFill>
            </a:endParaRPr>
          </a:p>
        </p:txBody>
      </p:sp>
      <p:sp>
        <p:nvSpPr>
          <p:cNvPr id="705" name="Google Shape;705;p96"/>
          <p:cNvSpPr txBox="1"/>
          <p:nvPr/>
        </p:nvSpPr>
        <p:spPr>
          <a:xfrm>
            <a:off x="5851876" y="3296950"/>
            <a:ext cx="2862300" cy="1523700"/>
          </a:xfrm>
          <a:prstGeom prst="rect">
            <a:avLst/>
          </a:prstGeom>
          <a:noFill/>
          <a:ln w="9525" cap="flat" cmpd="sng">
            <a:solidFill>
              <a:srgbClr val="000000"/>
            </a:solidFill>
            <a:prstDash val="solid"/>
            <a:round/>
            <a:headEnd type="none" w="sm" len="sm"/>
            <a:tailEnd type="none" w="sm" len="sm"/>
          </a:ln>
        </p:spPr>
        <p:txBody>
          <a:bodyPr spcFirstLastPara="1" wrap="square" lIns="91425" tIns="91425" rIns="91425" bIns="91425" anchor="t" anchorCtr="0">
            <a:spAutoFit/>
          </a:bodyPr>
          <a:lstStyle/>
          <a:p>
            <a:pPr marL="0" lvl="0" indent="0" algn="l" rtl="0">
              <a:spcBef>
                <a:spcPts val="0"/>
              </a:spcBef>
              <a:spcAft>
                <a:spcPts val="0"/>
              </a:spcAft>
              <a:buNone/>
            </a:pPr>
            <a:endParaRPr sz="1200">
              <a:solidFill>
                <a:srgbClr val="595959"/>
              </a:solidFill>
            </a:endParaRPr>
          </a:p>
          <a:p>
            <a:pPr marL="0" lvl="0" indent="0" algn="l" rtl="0">
              <a:spcBef>
                <a:spcPts val="0"/>
              </a:spcBef>
              <a:spcAft>
                <a:spcPts val="0"/>
              </a:spcAft>
              <a:buNone/>
            </a:pPr>
            <a:endParaRPr sz="1500">
              <a:solidFill>
                <a:srgbClr val="595959"/>
              </a:solidFill>
            </a:endParaRPr>
          </a:p>
          <a:p>
            <a:pPr marL="0" lvl="0" indent="0" algn="l" rtl="0">
              <a:spcBef>
                <a:spcPts val="0"/>
              </a:spcBef>
              <a:spcAft>
                <a:spcPts val="0"/>
              </a:spcAft>
              <a:buNone/>
            </a:pPr>
            <a:endParaRPr sz="1500">
              <a:solidFill>
                <a:srgbClr val="595959"/>
              </a:solidFill>
            </a:endParaRPr>
          </a:p>
          <a:p>
            <a:pPr marL="0" lvl="0" indent="0" algn="l" rtl="0">
              <a:spcBef>
                <a:spcPts val="0"/>
              </a:spcBef>
              <a:spcAft>
                <a:spcPts val="0"/>
              </a:spcAft>
              <a:buNone/>
            </a:pPr>
            <a:endParaRPr sz="1500">
              <a:solidFill>
                <a:srgbClr val="595959"/>
              </a:solidFill>
            </a:endParaRPr>
          </a:p>
          <a:p>
            <a:pPr marL="0" lvl="0" indent="0" algn="l" rtl="0">
              <a:spcBef>
                <a:spcPts val="0"/>
              </a:spcBef>
              <a:spcAft>
                <a:spcPts val="0"/>
              </a:spcAft>
              <a:buNone/>
            </a:pPr>
            <a:endParaRPr sz="1500">
              <a:solidFill>
                <a:srgbClr val="595959"/>
              </a:solidFill>
            </a:endParaRPr>
          </a:p>
          <a:p>
            <a:pPr marL="0" lvl="0" indent="0" algn="l" rtl="0">
              <a:spcBef>
                <a:spcPts val="0"/>
              </a:spcBef>
              <a:spcAft>
                <a:spcPts val="0"/>
              </a:spcAft>
              <a:buNone/>
            </a:pPr>
            <a:endParaRPr sz="1500">
              <a:solidFill>
                <a:srgbClr val="595959"/>
              </a:solidFill>
            </a:endParaRPr>
          </a:p>
        </p:txBody>
      </p:sp>
      <p:sp>
        <p:nvSpPr>
          <p:cNvPr id="706" name="Google Shape;706;p96"/>
          <p:cNvSpPr txBox="1"/>
          <p:nvPr/>
        </p:nvSpPr>
        <p:spPr>
          <a:xfrm>
            <a:off x="404025" y="225125"/>
            <a:ext cx="2061300" cy="4236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1200" b="1">
                <a:solidFill>
                  <a:schemeClr val="dk1"/>
                </a:solidFill>
                <a:latin typeface="Calibri"/>
                <a:ea typeface="Calibri"/>
                <a:cs typeface="Calibri"/>
                <a:sym typeface="Calibri"/>
              </a:rPr>
              <a:t>[School District]</a:t>
            </a:r>
            <a:endParaRPr sz="1200" b="1">
              <a:solidFill>
                <a:schemeClr val="dk1"/>
              </a:solidFill>
              <a:latin typeface="Calibri"/>
              <a:ea typeface="Calibri"/>
              <a:cs typeface="Calibri"/>
              <a:sym typeface="Calibri"/>
            </a:endParaRPr>
          </a:p>
        </p:txBody>
      </p:sp>
      <p:sp>
        <p:nvSpPr>
          <p:cNvPr id="707" name="Google Shape;707;p96"/>
          <p:cNvSpPr txBox="1"/>
          <p:nvPr/>
        </p:nvSpPr>
        <p:spPr>
          <a:xfrm>
            <a:off x="2553950" y="225000"/>
            <a:ext cx="6112500" cy="423600"/>
          </a:xfrm>
          <a:prstGeom prst="rect">
            <a:avLst/>
          </a:prstGeom>
          <a:solidFill>
            <a:schemeClr val="dk1"/>
          </a:solidFill>
          <a:ln>
            <a:noFill/>
          </a:ln>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 sz="1500" b="1">
                <a:solidFill>
                  <a:schemeClr val="lt1"/>
                </a:solidFill>
                <a:latin typeface="Calibri"/>
                <a:ea typeface="Calibri"/>
                <a:cs typeface="Calibri"/>
                <a:sym typeface="Calibri"/>
              </a:rPr>
              <a:t>Equity Transformation Cycle: [Our Problem of Practice]</a:t>
            </a:r>
            <a:endParaRPr sz="1500" b="1">
              <a:solidFill>
                <a:schemeClr val="lt1"/>
              </a:solidFill>
              <a:latin typeface="Calibri"/>
              <a:ea typeface="Calibri"/>
              <a:cs typeface="Calibri"/>
              <a:sym typeface="Calibri"/>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711"/>
        <p:cNvGrpSpPr/>
        <p:nvPr/>
      </p:nvGrpSpPr>
      <p:grpSpPr>
        <a:xfrm>
          <a:off x="0" y="0"/>
          <a:ext cx="0" cy="0"/>
          <a:chOff x="0" y="0"/>
          <a:chExt cx="0" cy="0"/>
        </a:xfrm>
      </p:grpSpPr>
      <p:sp>
        <p:nvSpPr>
          <p:cNvPr id="712" name="Google Shape;712;p97"/>
          <p:cNvSpPr txBox="1"/>
          <p:nvPr/>
        </p:nvSpPr>
        <p:spPr>
          <a:xfrm>
            <a:off x="424688" y="1125600"/>
            <a:ext cx="2390700" cy="1523700"/>
          </a:xfrm>
          <a:prstGeom prst="rect">
            <a:avLst/>
          </a:prstGeom>
          <a:noFill/>
          <a:ln w="9525" cap="flat" cmpd="sng">
            <a:solidFill>
              <a:srgbClr val="000000"/>
            </a:solidFill>
            <a:prstDash val="solid"/>
            <a:round/>
            <a:headEnd type="none" w="sm" len="sm"/>
            <a:tailEnd type="none" w="sm" len="sm"/>
          </a:ln>
        </p:spPr>
        <p:txBody>
          <a:bodyPr spcFirstLastPara="1" wrap="square" lIns="91425" tIns="91425" rIns="91425" bIns="91425" anchor="t" anchorCtr="0">
            <a:spAutoFit/>
          </a:bodyPr>
          <a:lstStyle/>
          <a:p>
            <a:pPr marL="0" lvl="0" indent="0" algn="l" rtl="0">
              <a:spcBef>
                <a:spcPts val="0"/>
              </a:spcBef>
              <a:spcAft>
                <a:spcPts val="0"/>
              </a:spcAft>
              <a:buNone/>
            </a:pPr>
            <a:endParaRPr sz="1200">
              <a:solidFill>
                <a:srgbClr val="595959"/>
              </a:solidFill>
            </a:endParaRPr>
          </a:p>
          <a:p>
            <a:pPr marL="0" lvl="0" indent="0" algn="l" rtl="0">
              <a:spcBef>
                <a:spcPts val="0"/>
              </a:spcBef>
              <a:spcAft>
                <a:spcPts val="0"/>
              </a:spcAft>
              <a:buNone/>
            </a:pPr>
            <a:endParaRPr sz="1500">
              <a:solidFill>
                <a:srgbClr val="595959"/>
              </a:solidFill>
            </a:endParaRPr>
          </a:p>
          <a:p>
            <a:pPr marL="0" lvl="0" indent="0" algn="l" rtl="0">
              <a:spcBef>
                <a:spcPts val="0"/>
              </a:spcBef>
              <a:spcAft>
                <a:spcPts val="0"/>
              </a:spcAft>
              <a:buNone/>
            </a:pPr>
            <a:endParaRPr sz="1500">
              <a:solidFill>
                <a:srgbClr val="595959"/>
              </a:solidFill>
            </a:endParaRPr>
          </a:p>
          <a:p>
            <a:pPr marL="0" lvl="0" indent="0" algn="l" rtl="0">
              <a:spcBef>
                <a:spcPts val="0"/>
              </a:spcBef>
              <a:spcAft>
                <a:spcPts val="0"/>
              </a:spcAft>
              <a:buNone/>
            </a:pPr>
            <a:endParaRPr sz="1500">
              <a:solidFill>
                <a:srgbClr val="595959"/>
              </a:solidFill>
            </a:endParaRPr>
          </a:p>
          <a:p>
            <a:pPr marL="0" lvl="0" indent="0" algn="l" rtl="0">
              <a:spcBef>
                <a:spcPts val="0"/>
              </a:spcBef>
              <a:spcAft>
                <a:spcPts val="0"/>
              </a:spcAft>
              <a:buNone/>
            </a:pPr>
            <a:endParaRPr sz="1500">
              <a:solidFill>
                <a:srgbClr val="595959"/>
              </a:solidFill>
            </a:endParaRPr>
          </a:p>
          <a:p>
            <a:pPr marL="0" lvl="0" indent="0" algn="l" rtl="0">
              <a:spcBef>
                <a:spcPts val="0"/>
              </a:spcBef>
              <a:spcAft>
                <a:spcPts val="0"/>
              </a:spcAft>
              <a:buNone/>
            </a:pPr>
            <a:endParaRPr sz="1500">
              <a:solidFill>
                <a:srgbClr val="595959"/>
              </a:solidFill>
            </a:endParaRPr>
          </a:p>
        </p:txBody>
      </p:sp>
      <p:sp>
        <p:nvSpPr>
          <p:cNvPr id="713" name="Google Shape;713;p97"/>
          <p:cNvSpPr txBox="1"/>
          <p:nvPr/>
        </p:nvSpPr>
        <p:spPr>
          <a:xfrm>
            <a:off x="2956425" y="1125600"/>
            <a:ext cx="2742900" cy="1523700"/>
          </a:xfrm>
          <a:prstGeom prst="rect">
            <a:avLst/>
          </a:prstGeom>
          <a:noFill/>
          <a:ln w="9525" cap="flat" cmpd="sng">
            <a:solidFill>
              <a:srgbClr val="000000"/>
            </a:solidFill>
            <a:prstDash val="solid"/>
            <a:round/>
            <a:headEnd type="none" w="sm" len="sm"/>
            <a:tailEnd type="none" w="sm" len="sm"/>
          </a:ln>
        </p:spPr>
        <p:txBody>
          <a:bodyPr spcFirstLastPara="1" wrap="square" lIns="91425" tIns="91425" rIns="91425" bIns="91425" anchor="t" anchorCtr="0">
            <a:spAutoFit/>
          </a:bodyPr>
          <a:lstStyle/>
          <a:p>
            <a:pPr marL="0" lvl="0" indent="0" algn="l" rtl="0">
              <a:spcBef>
                <a:spcPts val="0"/>
              </a:spcBef>
              <a:spcAft>
                <a:spcPts val="0"/>
              </a:spcAft>
              <a:buNone/>
            </a:pPr>
            <a:endParaRPr sz="1200">
              <a:solidFill>
                <a:srgbClr val="595959"/>
              </a:solidFill>
            </a:endParaRPr>
          </a:p>
          <a:p>
            <a:pPr marL="0" lvl="0" indent="0" algn="l" rtl="0">
              <a:spcBef>
                <a:spcPts val="0"/>
              </a:spcBef>
              <a:spcAft>
                <a:spcPts val="0"/>
              </a:spcAft>
              <a:buNone/>
            </a:pPr>
            <a:endParaRPr sz="1500">
              <a:solidFill>
                <a:srgbClr val="595959"/>
              </a:solidFill>
            </a:endParaRPr>
          </a:p>
          <a:p>
            <a:pPr marL="0" lvl="0" indent="0" algn="l" rtl="0">
              <a:spcBef>
                <a:spcPts val="0"/>
              </a:spcBef>
              <a:spcAft>
                <a:spcPts val="0"/>
              </a:spcAft>
              <a:buNone/>
            </a:pPr>
            <a:endParaRPr sz="1500">
              <a:solidFill>
                <a:srgbClr val="595959"/>
              </a:solidFill>
            </a:endParaRPr>
          </a:p>
          <a:p>
            <a:pPr marL="0" lvl="0" indent="0" algn="l" rtl="0">
              <a:spcBef>
                <a:spcPts val="0"/>
              </a:spcBef>
              <a:spcAft>
                <a:spcPts val="0"/>
              </a:spcAft>
              <a:buNone/>
            </a:pPr>
            <a:endParaRPr sz="1500">
              <a:solidFill>
                <a:srgbClr val="595959"/>
              </a:solidFill>
            </a:endParaRPr>
          </a:p>
          <a:p>
            <a:pPr marL="0" lvl="0" indent="0" algn="l" rtl="0">
              <a:spcBef>
                <a:spcPts val="0"/>
              </a:spcBef>
              <a:spcAft>
                <a:spcPts val="0"/>
              </a:spcAft>
              <a:buNone/>
            </a:pPr>
            <a:endParaRPr sz="1500">
              <a:solidFill>
                <a:srgbClr val="595959"/>
              </a:solidFill>
            </a:endParaRPr>
          </a:p>
          <a:p>
            <a:pPr marL="0" lvl="0" indent="0" algn="l" rtl="0">
              <a:spcBef>
                <a:spcPts val="0"/>
              </a:spcBef>
              <a:spcAft>
                <a:spcPts val="0"/>
              </a:spcAft>
              <a:buNone/>
            </a:pPr>
            <a:endParaRPr sz="1500">
              <a:solidFill>
                <a:srgbClr val="595959"/>
              </a:solidFill>
            </a:endParaRPr>
          </a:p>
        </p:txBody>
      </p:sp>
      <p:sp>
        <p:nvSpPr>
          <p:cNvPr id="714" name="Google Shape;714;p97"/>
          <p:cNvSpPr txBox="1"/>
          <p:nvPr/>
        </p:nvSpPr>
        <p:spPr>
          <a:xfrm>
            <a:off x="424700" y="2851850"/>
            <a:ext cx="2390700" cy="2031900"/>
          </a:xfrm>
          <a:prstGeom prst="rect">
            <a:avLst/>
          </a:prstGeom>
          <a:solidFill>
            <a:srgbClr val="CC4125"/>
          </a:solid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1200" b="1">
                <a:solidFill>
                  <a:srgbClr val="FFFFFF"/>
                </a:solidFill>
              </a:rPr>
              <a:t>WHAT INVISIBLE MENTAL MODELS may be shaping the outcomes we currently have?</a:t>
            </a:r>
            <a:endParaRPr sz="1200" b="1">
              <a:solidFill>
                <a:srgbClr val="FFFFFF"/>
              </a:solidFill>
            </a:endParaRPr>
          </a:p>
          <a:p>
            <a:pPr marL="0" lvl="0" indent="0" algn="l" rtl="0">
              <a:spcBef>
                <a:spcPts val="0"/>
              </a:spcBef>
              <a:spcAft>
                <a:spcPts val="0"/>
              </a:spcAft>
              <a:buNone/>
            </a:pPr>
            <a:endParaRPr sz="1200">
              <a:solidFill>
                <a:srgbClr val="FFFFFF"/>
              </a:solidFill>
            </a:endParaRPr>
          </a:p>
          <a:p>
            <a:pPr marL="0" lvl="0" indent="0" algn="l" rtl="0">
              <a:spcBef>
                <a:spcPts val="0"/>
              </a:spcBef>
              <a:spcAft>
                <a:spcPts val="0"/>
              </a:spcAft>
              <a:buNone/>
            </a:pPr>
            <a:endParaRPr sz="1200">
              <a:solidFill>
                <a:srgbClr val="FFFFFF"/>
              </a:solidFill>
            </a:endParaRPr>
          </a:p>
          <a:p>
            <a:pPr marL="0" lvl="0" indent="0" algn="l" rtl="0">
              <a:spcBef>
                <a:spcPts val="0"/>
              </a:spcBef>
              <a:spcAft>
                <a:spcPts val="0"/>
              </a:spcAft>
              <a:buNone/>
            </a:pPr>
            <a:endParaRPr sz="1200">
              <a:solidFill>
                <a:srgbClr val="FFFFFF"/>
              </a:solidFill>
            </a:endParaRPr>
          </a:p>
          <a:p>
            <a:pPr marL="0" lvl="0" indent="0" algn="l" rtl="0">
              <a:spcBef>
                <a:spcPts val="0"/>
              </a:spcBef>
              <a:spcAft>
                <a:spcPts val="0"/>
              </a:spcAft>
              <a:buNone/>
            </a:pPr>
            <a:endParaRPr sz="1200">
              <a:solidFill>
                <a:srgbClr val="FFFFFF"/>
              </a:solidFill>
            </a:endParaRPr>
          </a:p>
          <a:p>
            <a:pPr marL="0" lvl="0" indent="0" algn="l" rtl="0">
              <a:spcBef>
                <a:spcPts val="0"/>
              </a:spcBef>
              <a:spcAft>
                <a:spcPts val="0"/>
              </a:spcAft>
              <a:buNone/>
            </a:pPr>
            <a:endParaRPr sz="1200">
              <a:solidFill>
                <a:srgbClr val="FFFFFF"/>
              </a:solidFill>
            </a:endParaRPr>
          </a:p>
          <a:p>
            <a:pPr marL="0" lvl="0" indent="0" algn="l" rtl="0">
              <a:spcBef>
                <a:spcPts val="0"/>
              </a:spcBef>
              <a:spcAft>
                <a:spcPts val="0"/>
              </a:spcAft>
              <a:buNone/>
            </a:pPr>
            <a:endParaRPr sz="1200">
              <a:solidFill>
                <a:srgbClr val="FFFFFF"/>
              </a:solidFill>
            </a:endParaRPr>
          </a:p>
          <a:p>
            <a:pPr marL="0" lvl="0" indent="0" algn="l" rtl="0">
              <a:spcBef>
                <a:spcPts val="0"/>
              </a:spcBef>
              <a:spcAft>
                <a:spcPts val="0"/>
              </a:spcAft>
              <a:buNone/>
            </a:pPr>
            <a:endParaRPr sz="1200">
              <a:solidFill>
                <a:srgbClr val="FFFFFF"/>
              </a:solidFill>
            </a:endParaRPr>
          </a:p>
        </p:txBody>
      </p:sp>
      <p:sp>
        <p:nvSpPr>
          <p:cNvPr id="715" name="Google Shape;715;p97"/>
          <p:cNvSpPr txBox="1"/>
          <p:nvPr/>
        </p:nvSpPr>
        <p:spPr>
          <a:xfrm>
            <a:off x="424700" y="703650"/>
            <a:ext cx="1625400" cy="366900"/>
          </a:xfrm>
          <a:prstGeom prst="rect">
            <a:avLst/>
          </a:prstGeom>
          <a:solidFill>
            <a:srgbClr val="9900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sz="1800" b="1">
                <a:solidFill>
                  <a:schemeClr val="lt1"/>
                </a:solidFill>
                <a:latin typeface="Calibri"/>
                <a:ea typeface="Calibri"/>
                <a:cs typeface="Calibri"/>
                <a:sym typeface="Calibri"/>
              </a:rPr>
              <a:t>ENTRY POINTS</a:t>
            </a:r>
            <a:endParaRPr sz="1800" b="1">
              <a:solidFill>
                <a:schemeClr val="lt1"/>
              </a:solidFill>
              <a:latin typeface="Calibri"/>
              <a:ea typeface="Calibri"/>
              <a:cs typeface="Calibri"/>
              <a:sym typeface="Calibri"/>
            </a:endParaRPr>
          </a:p>
        </p:txBody>
      </p:sp>
      <p:sp>
        <p:nvSpPr>
          <p:cNvPr id="716" name="Google Shape;716;p97"/>
          <p:cNvSpPr txBox="1"/>
          <p:nvPr/>
        </p:nvSpPr>
        <p:spPr>
          <a:xfrm>
            <a:off x="2050013" y="703650"/>
            <a:ext cx="765300" cy="366900"/>
          </a:xfrm>
          <a:prstGeom prst="rect">
            <a:avLst/>
          </a:prstGeom>
          <a:solidFill>
            <a:schemeClr val="dk1"/>
          </a:solidFill>
          <a:ln>
            <a:noFill/>
          </a:ln>
        </p:spPr>
        <p:txBody>
          <a:bodyPr spcFirstLastPara="1" wrap="square" lIns="91425" tIns="91425" rIns="91425" bIns="91425" anchor="t" anchorCtr="0">
            <a:noAutofit/>
          </a:bodyPr>
          <a:lstStyle/>
          <a:p>
            <a:pPr marL="0" lvl="0" indent="0" algn="l" rtl="0">
              <a:spcBef>
                <a:spcPts val="0"/>
              </a:spcBef>
              <a:spcAft>
                <a:spcPts val="0"/>
              </a:spcAft>
              <a:buNone/>
            </a:pPr>
            <a:endParaRPr sz="1800" b="1">
              <a:solidFill>
                <a:schemeClr val="lt1"/>
              </a:solidFill>
              <a:latin typeface="Calibri"/>
              <a:ea typeface="Calibri"/>
              <a:cs typeface="Calibri"/>
              <a:sym typeface="Calibri"/>
            </a:endParaRPr>
          </a:p>
        </p:txBody>
      </p:sp>
      <p:cxnSp>
        <p:nvCxnSpPr>
          <p:cNvPr id="717" name="Google Shape;717;p97"/>
          <p:cNvCxnSpPr/>
          <p:nvPr/>
        </p:nvCxnSpPr>
        <p:spPr>
          <a:xfrm rot="10800000" flipH="1">
            <a:off x="2165388" y="889725"/>
            <a:ext cx="597600" cy="8100"/>
          </a:xfrm>
          <a:prstGeom prst="straightConnector1">
            <a:avLst/>
          </a:prstGeom>
          <a:noFill/>
          <a:ln w="38100" cap="flat" cmpd="sng">
            <a:solidFill>
              <a:schemeClr val="lt1"/>
            </a:solidFill>
            <a:prstDash val="solid"/>
            <a:round/>
            <a:headEnd type="none" w="med" len="med"/>
            <a:tailEnd type="triangle" w="med" len="med"/>
          </a:ln>
        </p:spPr>
      </p:cxnSp>
      <p:sp>
        <p:nvSpPr>
          <p:cNvPr id="718" name="Google Shape;718;p97"/>
          <p:cNvSpPr txBox="1"/>
          <p:nvPr/>
        </p:nvSpPr>
        <p:spPr>
          <a:xfrm>
            <a:off x="4934113" y="703650"/>
            <a:ext cx="765300" cy="366900"/>
          </a:xfrm>
          <a:prstGeom prst="rect">
            <a:avLst/>
          </a:prstGeom>
          <a:solidFill>
            <a:schemeClr val="dk1"/>
          </a:solidFill>
          <a:ln>
            <a:noFill/>
          </a:ln>
        </p:spPr>
        <p:txBody>
          <a:bodyPr spcFirstLastPara="1" wrap="square" lIns="91425" tIns="91425" rIns="91425" bIns="91425" anchor="t" anchorCtr="0">
            <a:noAutofit/>
          </a:bodyPr>
          <a:lstStyle/>
          <a:p>
            <a:pPr marL="0" lvl="0" indent="0" algn="l" rtl="0">
              <a:spcBef>
                <a:spcPts val="0"/>
              </a:spcBef>
              <a:spcAft>
                <a:spcPts val="0"/>
              </a:spcAft>
              <a:buNone/>
            </a:pPr>
            <a:endParaRPr sz="1800" b="1">
              <a:solidFill>
                <a:schemeClr val="lt1"/>
              </a:solidFill>
              <a:latin typeface="Calibri"/>
              <a:ea typeface="Calibri"/>
              <a:cs typeface="Calibri"/>
              <a:sym typeface="Calibri"/>
            </a:endParaRPr>
          </a:p>
        </p:txBody>
      </p:sp>
      <p:cxnSp>
        <p:nvCxnSpPr>
          <p:cNvPr id="719" name="Google Shape;719;p97"/>
          <p:cNvCxnSpPr/>
          <p:nvPr/>
        </p:nvCxnSpPr>
        <p:spPr>
          <a:xfrm rot="10800000" flipH="1">
            <a:off x="5038963" y="889725"/>
            <a:ext cx="597600" cy="8100"/>
          </a:xfrm>
          <a:prstGeom prst="straightConnector1">
            <a:avLst/>
          </a:prstGeom>
          <a:noFill/>
          <a:ln w="38100" cap="flat" cmpd="sng">
            <a:solidFill>
              <a:schemeClr val="lt1"/>
            </a:solidFill>
            <a:prstDash val="solid"/>
            <a:round/>
            <a:headEnd type="none" w="med" len="med"/>
            <a:tailEnd type="triangle" w="med" len="med"/>
          </a:ln>
        </p:spPr>
      </p:cxnSp>
      <p:sp>
        <p:nvSpPr>
          <p:cNvPr id="720" name="Google Shape;720;p97"/>
          <p:cNvSpPr txBox="1"/>
          <p:nvPr/>
        </p:nvSpPr>
        <p:spPr>
          <a:xfrm>
            <a:off x="2956425" y="703650"/>
            <a:ext cx="1977600" cy="366900"/>
          </a:xfrm>
          <a:prstGeom prst="rect">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sz="1800" b="1">
                <a:solidFill>
                  <a:schemeClr val="lt1"/>
                </a:solidFill>
                <a:latin typeface="Calibri"/>
                <a:ea typeface="Calibri"/>
                <a:cs typeface="Calibri"/>
                <a:sym typeface="Calibri"/>
              </a:rPr>
              <a:t>STRATEGIES</a:t>
            </a:r>
            <a:endParaRPr sz="1800" b="1">
              <a:solidFill>
                <a:schemeClr val="lt1"/>
              </a:solidFill>
              <a:latin typeface="Calibri"/>
              <a:ea typeface="Calibri"/>
              <a:cs typeface="Calibri"/>
              <a:sym typeface="Calibri"/>
            </a:endParaRPr>
          </a:p>
        </p:txBody>
      </p:sp>
      <p:sp>
        <p:nvSpPr>
          <p:cNvPr id="721" name="Google Shape;721;p97"/>
          <p:cNvSpPr txBox="1"/>
          <p:nvPr/>
        </p:nvSpPr>
        <p:spPr>
          <a:xfrm>
            <a:off x="7945025" y="710325"/>
            <a:ext cx="765300" cy="366900"/>
          </a:xfrm>
          <a:prstGeom prst="rect">
            <a:avLst/>
          </a:prstGeom>
          <a:solidFill>
            <a:schemeClr val="dk1"/>
          </a:solidFill>
          <a:ln>
            <a:noFill/>
          </a:ln>
        </p:spPr>
        <p:txBody>
          <a:bodyPr spcFirstLastPara="1" wrap="square" lIns="91425" tIns="91425" rIns="91425" bIns="91425" anchor="t" anchorCtr="0">
            <a:noAutofit/>
          </a:bodyPr>
          <a:lstStyle/>
          <a:p>
            <a:pPr marL="0" lvl="0" indent="0" algn="l" rtl="0">
              <a:spcBef>
                <a:spcPts val="0"/>
              </a:spcBef>
              <a:spcAft>
                <a:spcPts val="0"/>
              </a:spcAft>
              <a:buNone/>
            </a:pPr>
            <a:endParaRPr sz="1800" b="1">
              <a:solidFill>
                <a:schemeClr val="lt1"/>
              </a:solidFill>
              <a:latin typeface="Calibri"/>
              <a:ea typeface="Calibri"/>
              <a:cs typeface="Calibri"/>
              <a:sym typeface="Calibri"/>
            </a:endParaRPr>
          </a:p>
        </p:txBody>
      </p:sp>
      <p:cxnSp>
        <p:nvCxnSpPr>
          <p:cNvPr id="722" name="Google Shape;722;p97"/>
          <p:cNvCxnSpPr/>
          <p:nvPr/>
        </p:nvCxnSpPr>
        <p:spPr>
          <a:xfrm rot="10800000" flipH="1">
            <a:off x="8055200" y="889725"/>
            <a:ext cx="597600" cy="8100"/>
          </a:xfrm>
          <a:prstGeom prst="straightConnector1">
            <a:avLst/>
          </a:prstGeom>
          <a:noFill/>
          <a:ln w="38100" cap="flat" cmpd="sng">
            <a:solidFill>
              <a:schemeClr val="lt1"/>
            </a:solidFill>
            <a:prstDash val="solid"/>
            <a:round/>
            <a:headEnd type="none" w="med" len="med"/>
            <a:tailEnd type="triangle" w="med" len="med"/>
          </a:ln>
        </p:spPr>
      </p:cxnSp>
      <p:sp>
        <p:nvSpPr>
          <p:cNvPr id="723" name="Google Shape;723;p97"/>
          <p:cNvSpPr txBox="1"/>
          <p:nvPr/>
        </p:nvSpPr>
        <p:spPr>
          <a:xfrm>
            <a:off x="5851313" y="710325"/>
            <a:ext cx="2108400" cy="366900"/>
          </a:xfrm>
          <a:prstGeom prst="rect">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b="1">
                <a:solidFill>
                  <a:schemeClr val="lt1"/>
                </a:solidFill>
                <a:latin typeface="Calibri"/>
                <a:ea typeface="Calibri"/>
                <a:cs typeface="Calibri"/>
                <a:sym typeface="Calibri"/>
              </a:rPr>
              <a:t>SHORT TERM OUTCOMES</a:t>
            </a:r>
            <a:endParaRPr b="1">
              <a:solidFill>
                <a:schemeClr val="lt1"/>
              </a:solidFill>
              <a:latin typeface="Calibri"/>
              <a:ea typeface="Calibri"/>
              <a:cs typeface="Calibri"/>
              <a:sym typeface="Calibri"/>
            </a:endParaRPr>
          </a:p>
        </p:txBody>
      </p:sp>
      <p:sp>
        <p:nvSpPr>
          <p:cNvPr id="724" name="Google Shape;724;p97"/>
          <p:cNvSpPr txBox="1"/>
          <p:nvPr/>
        </p:nvSpPr>
        <p:spPr>
          <a:xfrm>
            <a:off x="5851325" y="1125600"/>
            <a:ext cx="2862300" cy="1523700"/>
          </a:xfrm>
          <a:prstGeom prst="rect">
            <a:avLst/>
          </a:prstGeom>
          <a:noFill/>
          <a:ln w="9525" cap="flat" cmpd="sng">
            <a:solidFill>
              <a:srgbClr val="000000"/>
            </a:solidFill>
            <a:prstDash val="solid"/>
            <a:round/>
            <a:headEnd type="none" w="sm" len="sm"/>
            <a:tailEnd type="none" w="sm" len="sm"/>
          </a:ln>
        </p:spPr>
        <p:txBody>
          <a:bodyPr spcFirstLastPara="1" wrap="square" lIns="91425" tIns="91425" rIns="91425" bIns="91425" anchor="t" anchorCtr="0">
            <a:spAutoFit/>
          </a:bodyPr>
          <a:lstStyle/>
          <a:p>
            <a:pPr marL="0" lvl="0" indent="0" algn="l" rtl="0">
              <a:spcBef>
                <a:spcPts val="0"/>
              </a:spcBef>
              <a:spcAft>
                <a:spcPts val="0"/>
              </a:spcAft>
              <a:buNone/>
            </a:pPr>
            <a:endParaRPr sz="1200">
              <a:solidFill>
                <a:srgbClr val="595959"/>
              </a:solidFill>
            </a:endParaRPr>
          </a:p>
          <a:p>
            <a:pPr marL="0" lvl="0" indent="0" algn="l" rtl="0">
              <a:spcBef>
                <a:spcPts val="0"/>
              </a:spcBef>
              <a:spcAft>
                <a:spcPts val="0"/>
              </a:spcAft>
              <a:buNone/>
            </a:pPr>
            <a:endParaRPr sz="1500">
              <a:solidFill>
                <a:srgbClr val="595959"/>
              </a:solidFill>
            </a:endParaRPr>
          </a:p>
          <a:p>
            <a:pPr marL="0" lvl="0" indent="0" algn="l" rtl="0">
              <a:spcBef>
                <a:spcPts val="0"/>
              </a:spcBef>
              <a:spcAft>
                <a:spcPts val="0"/>
              </a:spcAft>
              <a:buNone/>
            </a:pPr>
            <a:endParaRPr sz="1500">
              <a:solidFill>
                <a:srgbClr val="595959"/>
              </a:solidFill>
            </a:endParaRPr>
          </a:p>
          <a:p>
            <a:pPr marL="0" lvl="0" indent="0" algn="l" rtl="0">
              <a:spcBef>
                <a:spcPts val="0"/>
              </a:spcBef>
              <a:spcAft>
                <a:spcPts val="0"/>
              </a:spcAft>
              <a:buNone/>
            </a:pPr>
            <a:endParaRPr sz="1500">
              <a:solidFill>
                <a:srgbClr val="595959"/>
              </a:solidFill>
            </a:endParaRPr>
          </a:p>
          <a:p>
            <a:pPr marL="0" lvl="0" indent="0" algn="l" rtl="0">
              <a:spcBef>
                <a:spcPts val="0"/>
              </a:spcBef>
              <a:spcAft>
                <a:spcPts val="0"/>
              </a:spcAft>
              <a:buNone/>
            </a:pPr>
            <a:endParaRPr sz="1500">
              <a:solidFill>
                <a:srgbClr val="595959"/>
              </a:solidFill>
            </a:endParaRPr>
          </a:p>
          <a:p>
            <a:pPr marL="0" lvl="0" indent="0" algn="l" rtl="0">
              <a:spcBef>
                <a:spcPts val="0"/>
              </a:spcBef>
              <a:spcAft>
                <a:spcPts val="0"/>
              </a:spcAft>
              <a:buNone/>
            </a:pPr>
            <a:endParaRPr sz="1500">
              <a:solidFill>
                <a:srgbClr val="595959"/>
              </a:solidFill>
            </a:endParaRPr>
          </a:p>
        </p:txBody>
      </p:sp>
      <p:sp>
        <p:nvSpPr>
          <p:cNvPr id="725" name="Google Shape;725;p97"/>
          <p:cNvSpPr txBox="1"/>
          <p:nvPr/>
        </p:nvSpPr>
        <p:spPr>
          <a:xfrm>
            <a:off x="7954000" y="2851850"/>
            <a:ext cx="765300" cy="366900"/>
          </a:xfrm>
          <a:prstGeom prst="rect">
            <a:avLst/>
          </a:prstGeom>
          <a:solidFill>
            <a:schemeClr val="dk1"/>
          </a:solidFill>
          <a:ln>
            <a:noFill/>
          </a:ln>
        </p:spPr>
        <p:txBody>
          <a:bodyPr spcFirstLastPara="1" wrap="square" lIns="91425" tIns="91425" rIns="91425" bIns="91425" anchor="t" anchorCtr="0">
            <a:noAutofit/>
          </a:bodyPr>
          <a:lstStyle/>
          <a:p>
            <a:pPr marL="0" lvl="0" indent="0" algn="l" rtl="0">
              <a:spcBef>
                <a:spcPts val="0"/>
              </a:spcBef>
              <a:spcAft>
                <a:spcPts val="0"/>
              </a:spcAft>
              <a:buNone/>
            </a:pPr>
            <a:endParaRPr sz="1800" b="1">
              <a:solidFill>
                <a:schemeClr val="lt1"/>
              </a:solidFill>
              <a:latin typeface="Calibri"/>
              <a:ea typeface="Calibri"/>
              <a:cs typeface="Calibri"/>
              <a:sym typeface="Calibri"/>
            </a:endParaRPr>
          </a:p>
        </p:txBody>
      </p:sp>
      <p:cxnSp>
        <p:nvCxnSpPr>
          <p:cNvPr id="726" name="Google Shape;726;p97"/>
          <p:cNvCxnSpPr/>
          <p:nvPr/>
        </p:nvCxnSpPr>
        <p:spPr>
          <a:xfrm rot="10800000">
            <a:off x="8006500" y="3023300"/>
            <a:ext cx="660300" cy="2100"/>
          </a:xfrm>
          <a:prstGeom prst="straightConnector1">
            <a:avLst/>
          </a:prstGeom>
          <a:noFill/>
          <a:ln w="38100" cap="flat" cmpd="sng">
            <a:solidFill>
              <a:schemeClr val="lt1"/>
            </a:solidFill>
            <a:prstDash val="solid"/>
            <a:round/>
            <a:headEnd type="none" w="med" len="med"/>
            <a:tailEnd type="triangle" w="med" len="med"/>
          </a:ln>
        </p:spPr>
      </p:cxnSp>
      <p:sp>
        <p:nvSpPr>
          <p:cNvPr id="727" name="Google Shape;727;p97"/>
          <p:cNvSpPr txBox="1"/>
          <p:nvPr/>
        </p:nvSpPr>
        <p:spPr>
          <a:xfrm>
            <a:off x="5845650" y="2851850"/>
            <a:ext cx="2108400" cy="366900"/>
          </a:xfrm>
          <a:prstGeom prst="rect">
            <a:avLst/>
          </a:prstGeom>
          <a:solidFill>
            <a:srgbClr val="7DCB8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sz="1300" b="1">
                <a:solidFill>
                  <a:schemeClr val="lt1"/>
                </a:solidFill>
                <a:latin typeface="Calibri"/>
                <a:ea typeface="Calibri"/>
                <a:cs typeface="Calibri"/>
                <a:sym typeface="Calibri"/>
              </a:rPr>
              <a:t>INTERMEDIATE OUTCOMES</a:t>
            </a:r>
            <a:endParaRPr sz="1300" b="1">
              <a:solidFill>
                <a:schemeClr val="lt1"/>
              </a:solidFill>
              <a:latin typeface="Calibri"/>
              <a:ea typeface="Calibri"/>
              <a:cs typeface="Calibri"/>
              <a:sym typeface="Calibri"/>
            </a:endParaRPr>
          </a:p>
        </p:txBody>
      </p:sp>
      <p:sp>
        <p:nvSpPr>
          <p:cNvPr id="728" name="Google Shape;728;p97"/>
          <p:cNvSpPr txBox="1"/>
          <p:nvPr/>
        </p:nvSpPr>
        <p:spPr>
          <a:xfrm>
            <a:off x="5099300" y="2851850"/>
            <a:ext cx="631800" cy="366900"/>
          </a:xfrm>
          <a:prstGeom prst="rect">
            <a:avLst/>
          </a:prstGeom>
          <a:solidFill>
            <a:schemeClr val="dk1"/>
          </a:solidFill>
          <a:ln>
            <a:noFill/>
          </a:ln>
        </p:spPr>
        <p:txBody>
          <a:bodyPr spcFirstLastPara="1" wrap="square" lIns="91425" tIns="91425" rIns="91425" bIns="91425" anchor="t" anchorCtr="0">
            <a:noAutofit/>
          </a:bodyPr>
          <a:lstStyle/>
          <a:p>
            <a:pPr marL="0" lvl="0" indent="0" algn="l" rtl="0">
              <a:spcBef>
                <a:spcPts val="0"/>
              </a:spcBef>
              <a:spcAft>
                <a:spcPts val="0"/>
              </a:spcAft>
              <a:buNone/>
            </a:pPr>
            <a:endParaRPr sz="1800" b="1">
              <a:solidFill>
                <a:schemeClr val="lt1"/>
              </a:solidFill>
              <a:latin typeface="Calibri"/>
              <a:ea typeface="Calibri"/>
              <a:cs typeface="Calibri"/>
              <a:sym typeface="Calibri"/>
            </a:endParaRPr>
          </a:p>
        </p:txBody>
      </p:sp>
      <p:cxnSp>
        <p:nvCxnSpPr>
          <p:cNvPr id="729" name="Google Shape;729;p97"/>
          <p:cNvCxnSpPr/>
          <p:nvPr/>
        </p:nvCxnSpPr>
        <p:spPr>
          <a:xfrm flipH="1">
            <a:off x="5181133" y="3025400"/>
            <a:ext cx="500700" cy="11700"/>
          </a:xfrm>
          <a:prstGeom prst="straightConnector1">
            <a:avLst/>
          </a:prstGeom>
          <a:noFill/>
          <a:ln w="38100" cap="flat" cmpd="sng">
            <a:solidFill>
              <a:schemeClr val="lt1"/>
            </a:solidFill>
            <a:prstDash val="solid"/>
            <a:round/>
            <a:headEnd type="none" w="med" len="med"/>
            <a:tailEnd type="triangle" w="med" len="med"/>
          </a:ln>
        </p:spPr>
      </p:cxnSp>
      <p:sp>
        <p:nvSpPr>
          <p:cNvPr id="730" name="Google Shape;730;p97"/>
          <p:cNvSpPr txBox="1"/>
          <p:nvPr/>
        </p:nvSpPr>
        <p:spPr>
          <a:xfrm>
            <a:off x="2956425" y="2851850"/>
            <a:ext cx="2177100" cy="366900"/>
          </a:xfrm>
          <a:prstGeom prst="rect">
            <a:avLst/>
          </a:prstGeom>
          <a:solidFill>
            <a:srgbClr val="07376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sz="1300" b="1">
                <a:solidFill>
                  <a:schemeClr val="lt1"/>
                </a:solidFill>
                <a:latin typeface="Calibri"/>
                <a:ea typeface="Calibri"/>
                <a:cs typeface="Calibri"/>
                <a:sym typeface="Calibri"/>
              </a:rPr>
              <a:t>DESIRED LONG TERM IMPACT</a:t>
            </a:r>
            <a:endParaRPr sz="1300" b="1">
              <a:solidFill>
                <a:schemeClr val="lt1"/>
              </a:solidFill>
              <a:latin typeface="Calibri"/>
              <a:ea typeface="Calibri"/>
              <a:cs typeface="Calibri"/>
              <a:sym typeface="Calibri"/>
            </a:endParaRPr>
          </a:p>
        </p:txBody>
      </p:sp>
      <p:sp>
        <p:nvSpPr>
          <p:cNvPr id="731" name="Google Shape;731;p97"/>
          <p:cNvSpPr txBox="1"/>
          <p:nvPr/>
        </p:nvSpPr>
        <p:spPr>
          <a:xfrm>
            <a:off x="2956425" y="3296950"/>
            <a:ext cx="2774700" cy="1539300"/>
          </a:xfrm>
          <a:prstGeom prst="rect">
            <a:avLst/>
          </a:prstGeom>
          <a:noFill/>
          <a:ln w="9525" cap="flat" cmpd="sng">
            <a:solidFill>
              <a:srgbClr val="000000"/>
            </a:solidFill>
            <a:prstDash val="solid"/>
            <a:round/>
            <a:headEnd type="none" w="sm" len="sm"/>
            <a:tailEnd type="none" w="sm" len="sm"/>
          </a:ln>
        </p:spPr>
        <p:txBody>
          <a:bodyPr spcFirstLastPara="1" wrap="square" lIns="91425" tIns="91425" rIns="91425" bIns="91425" anchor="t" anchorCtr="0">
            <a:spAutoFit/>
          </a:bodyPr>
          <a:lstStyle/>
          <a:p>
            <a:pPr marL="0" lvl="0" indent="0" algn="l" rtl="0">
              <a:spcBef>
                <a:spcPts val="0"/>
              </a:spcBef>
              <a:spcAft>
                <a:spcPts val="0"/>
              </a:spcAft>
              <a:buNone/>
            </a:pPr>
            <a:endParaRPr sz="1300">
              <a:solidFill>
                <a:srgbClr val="595959"/>
              </a:solidFill>
            </a:endParaRPr>
          </a:p>
          <a:p>
            <a:pPr marL="0" lvl="0" indent="0" algn="l" rtl="0">
              <a:spcBef>
                <a:spcPts val="0"/>
              </a:spcBef>
              <a:spcAft>
                <a:spcPts val="0"/>
              </a:spcAft>
              <a:buNone/>
            </a:pPr>
            <a:endParaRPr sz="1500">
              <a:solidFill>
                <a:srgbClr val="595959"/>
              </a:solidFill>
            </a:endParaRPr>
          </a:p>
          <a:p>
            <a:pPr marL="0" lvl="0" indent="0" algn="l" rtl="0">
              <a:spcBef>
                <a:spcPts val="0"/>
              </a:spcBef>
              <a:spcAft>
                <a:spcPts val="0"/>
              </a:spcAft>
              <a:buNone/>
            </a:pPr>
            <a:endParaRPr sz="1500">
              <a:solidFill>
                <a:srgbClr val="595959"/>
              </a:solidFill>
            </a:endParaRPr>
          </a:p>
          <a:p>
            <a:pPr marL="0" lvl="0" indent="0" algn="l" rtl="0">
              <a:spcBef>
                <a:spcPts val="0"/>
              </a:spcBef>
              <a:spcAft>
                <a:spcPts val="0"/>
              </a:spcAft>
              <a:buNone/>
            </a:pPr>
            <a:endParaRPr sz="1500">
              <a:solidFill>
                <a:srgbClr val="595959"/>
              </a:solidFill>
            </a:endParaRPr>
          </a:p>
          <a:p>
            <a:pPr marL="0" lvl="0" indent="0" algn="l" rtl="0">
              <a:spcBef>
                <a:spcPts val="0"/>
              </a:spcBef>
              <a:spcAft>
                <a:spcPts val="0"/>
              </a:spcAft>
              <a:buNone/>
            </a:pPr>
            <a:endParaRPr sz="1500">
              <a:solidFill>
                <a:srgbClr val="595959"/>
              </a:solidFill>
            </a:endParaRPr>
          </a:p>
          <a:p>
            <a:pPr marL="0" lvl="0" indent="0" algn="l" rtl="0">
              <a:spcBef>
                <a:spcPts val="0"/>
              </a:spcBef>
              <a:spcAft>
                <a:spcPts val="0"/>
              </a:spcAft>
              <a:buNone/>
            </a:pPr>
            <a:endParaRPr sz="1500">
              <a:solidFill>
                <a:srgbClr val="595959"/>
              </a:solidFill>
            </a:endParaRPr>
          </a:p>
        </p:txBody>
      </p:sp>
      <p:sp>
        <p:nvSpPr>
          <p:cNvPr id="732" name="Google Shape;732;p97"/>
          <p:cNvSpPr txBox="1"/>
          <p:nvPr/>
        </p:nvSpPr>
        <p:spPr>
          <a:xfrm>
            <a:off x="5851876" y="3296950"/>
            <a:ext cx="2862300" cy="1523700"/>
          </a:xfrm>
          <a:prstGeom prst="rect">
            <a:avLst/>
          </a:prstGeom>
          <a:noFill/>
          <a:ln w="9525" cap="flat" cmpd="sng">
            <a:solidFill>
              <a:srgbClr val="000000"/>
            </a:solidFill>
            <a:prstDash val="solid"/>
            <a:round/>
            <a:headEnd type="none" w="sm" len="sm"/>
            <a:tailEnd type="none" w="sm" len="sm"/>
          </a:ln>
        </p:spPr>
        <p:txBody>
          <a:bodyPr spcFirstLastPara="1" wrap="square" lIns="91425" tIns="91425" rIns="91425" bIns="91425" anchor="t" anchorCtr="0">
            <a:spAutoFit/>
          </a:bodyPr>
          <a:lstStyle/>
          <a:p>
            <a:pPr marL="0" lvl="0" indent="0" algn="l" rtl="0">
              <a:spcBef>
                <a:spcPts val="0"/>
              </a:spcBef>
              <a:spcAft>
                <a:spcPts val="0"/>
              </a:spcAft>
              <a:buNone/>
            </a:pPr>
            <a:endParaRPr sz="1200">
              <a:solidFill>
                <a:srgbClr val="595959"/>
              </a:solidFill>
            </a:endParaRPr>
          </a:p>
          <a:p>
            <a:pPr marL="0" lvl="0" indent="0" algn="l" rtl="0">
              <a:spcBef>
                <a:spcPts val="0"/>
              </a:spcBef>
              <a:spcAft>
                <a:spcPts val="0"/>
              </a:spcAft>
              <a:buNone/>
            </a:pPr>
            <a:endParaRPr sz="1500">
              <a:solidFill>
                <a:srgbClr val="595959"/>
              </a:solidFill>
            </a:endParaRPr>
          </a:p>
          <a:p>
            <a:pPr marL="0" lvl="0" indent="0" algn="l" rtl="0">
              <a:spcBef>
                <a:spcPts val="0"/>
              </a:spcBef>
              <a:spcAft>
                <a:spcPts val="0"/>
              </a:spcAft>
              <a:buNone/>
            </a:pPr>
            <a:endParaRPr sz="1500">
              <a:solidFill>
                <a:srgbClr val="595959"/>
              </a:solidFill>
            </a:endParaRPr>
          </a:p>
          <a:p>
            <a:pPr marL="0" lvl="0" indent="0" algn="l" rtl="0">
              <a:spcBef>
                <a:spcPts val="0"/>
              </a:spcBef>
              <a:spcAft>
                <a:spcPts val="0"/>
              </a:spcAft>
              <a:buNone/>
            </a:pPr>
            <a:endParaRPr sz="1500">
              <a:solidFill>
                <a:srgbClr val="595959"/>
              </a:solidFill>
            </a:endParaRPr>
          </a:p>
          <a:p>
            <a:pPr marL="0" lvl="0" indent="0" algn="l" rtl="0">
              <a:spcBef>
                <a:spcPts val="0"/>
              </a:spcBef>
              <a:spcAft>
                <a:spcPts val="0"/>
              </a:spcAft>
              <a:buNone/>
            </a:pPr>
            <a:endParaRPr sz="1500">
              <a:solidFill>
                <a:srgbClr val="595959"/>
              </a:solidFill>
            </a:endParaRPr>
          </a:p>
          <a:p>
            <a:pPr marL="0" lvl="0" indent="0" algn="l" rtl="0">
              <a:spcBef>
                <a:spcPts val="0"/>
              </a:spcBef>
              <a:spcAft>
                <a:spcPts val="0"/>
              </a:spcAft>
              <a:buNone/>
            </a:pPr>
            <a:endParaRPr sz="1500">
              <a:solidFill>
                <a:srgbClr val="595959"/>
              </a:solidFill>
            </a:endParaRPr>
          </a:p>
        </p:txBody>
      </p:sp>
      <p:sp>
        <p:nvSpPr>
          <p:cNvPr id="733" name="Google Shape;733;p97"/>
          <p:cNvSpPr txBox="1"/>
          <p:nvPr/>
        </p:nvSpPr>
        <p:spPr>
          <a:xfrm>
            <a:off x="404025" y="225125"/>
            <a:ext cx="2061300" cy="4236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1200" b="1">
                <a:solidFill>
                  <a:schemeClr val="dk1"/>
                </a:solidFill>
                <a:latin typeface="Calibri"/>
                <a:ea typeface="Calibri"/>
                <a:cs typeface="Calibri"/>
                <a:sym typeface="Calibri"/>
              </a:rPr>
              <a:t>[School District]</a:t>
            </a:r>
            <a:endParaRPr sz="1200" b="1">
              <a:solidFill>
                <a:schemeClr val="dk1"/>
              </a:solidFill>
              <a:latin typeface="Calibri"/>
              <a:ea typeface="Calibri"/>
              <a:cs typeface="Calibri"/>
              <a:sym typeface="Calibri"/>
            </a:endParaRPr>
          </a:p>
        </p:txBody>
      </p:sp>
      <p:sp>
        <p:nvSpPr>
          <p:cNvPr id="734" name="Google Shape;734;p97"/>
          <p:cNvSpPr txBox="1"/>
          <p:nvPr/>
        </p:nvSpPr>
        <p:spPr>
          <a:xfrm>
            <a:off x="2553950" y="225000"/>
            <a:ext cx="6112500" cy="423600"/>
          </a:xfrm>
          <a:prstGeom prst="rect">
            <a:avLst/>
          </a:prstGeom>
          <a:solidFill>
            <a:schemeClr val="dk1"/>
          </a:solidFill>
          <a:ln>
            <a:noFill/>
          </a:ln>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 sz="1500" b="1">
                <a:solidFill>
                  <a:schemeClr val="lt1"/>
                </a:solidFill>
                <a:latin typeface="Calibri"/>
                <a:ea typeface="Calibri"/>
                <a:cs typeface="Calibri"/>
                <a:sym typeface="Calibri"/>
              </a:rPr>
              <a:t>Equity Transformation Cycle: [Our Problem of Practice]</a:t>
            </a:r>
            <a:endParaRPr sz="1500" b="1">
              <a:solidFill>
                <a:schemeClr val="lt1"/>
              </a:solidFill>
              <a:latin typeface="Calibri"/>
              <a:ea typeface="Calibri"/>
              <a:cs typeface="Calibri"/>
              <a:sym typeface="Calibri"/>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738"/>
        <p:cNvGrpSpPr/>
        <p:nvPr/>
      </p:nvGrpSpPr>
      <p:grpSpPr>
        <a:xfrm>
          <a:off x="0" y="0"/>
          <a:ext cx="0" cy="0"/>
          <a:chOff x="0" y="0"/>
          <a:chExt cx="0" cy="0"/>
        </a:xfrm>
      </p:grpSpPr>
      <p:sp>
        <p:nvSpPr>
          <p:cNvPr id="739" name="Google Shape;739;p98"/>
          <p:cNvSpPr txBox="1"/>
          <p:nvPr/>
        </p:nvSpPr>
        <p:spPr>
          <a:xfrm>
            <a:off x="424688" y="1125600"/>
            <a:ext cx="2390700" cy="1523700"/>
          </a:xfrm>
          <a:prstGeom prst="rect">
            <a:avLst/>
          </a:prstGeom>
          <a:noFill/>
          <a:ln w="9525" cap="flat" cmpd="sng">
            <a:solidFill>
              <a:srgbClr val="000000"/>
            </a:solidFill>
            <a:prstDash val="solid"/>
            <a:round/>
            <a:headEnd type="none" w="sm" len="sm"/>
            <a:tailEnd type="none" w="sm" len="sm"/>
          </a:ln>
        </p:spPr>
        <p:txBody>
          <a:bodyPr spcFirstLastPara="1" wrap="square" lIns="91425" tIns="91425" rIns="91425" bIns="91425" anchor="t" anchorCtr="0">
            <a:spAutoFit/>
          </a:bodyPr>
          <a:lstStyle/>
          <a:p>
            <a:pPr marL="0" lvl="0" indent="0" algn="l" rtl="0">
              <a:spcBef>
                <a:spcPts val="0"/>
              </a:spcBef>
              <a:spcAft>
                <a:spcPts val="0"/>
              </a:spcAft>
              <a:buNone/>
            </a:pPr>
            <a:endParaRPr sz="1200">
              <a:solidFill>
                <a:srgbClr val="595959"/>
              </a:solidFill>
            </a:endParaRPr>
          </a:p>
          <a:p>
            <a:pPr marL="0" lvl="0" indent="0" algn="l" rtl="0">
              <a:spcBef>
                <a:spcPts val="0"/>
              </a:spcBef>
              <a:spcAft>
                <a:spcPts val="0"/>
              </a:spcAft>
              <a:buNone/>
            </a:pPr>
            <a:endParaRPr sz="1500">
              <a:solidFill>
                <a:srgbClr val="595959"/>
              </a:solidFill>
            </a:endParaRPr>
          </a:p>
          <a:p>
            <a:pPr marL="0" lvl="0" indent="0" algn="l" rtl="0">
              <a:spcBef>
                <a:spcPts val="0"/>
              </a:spcBef>
              <a:spcAft>
                <a:spcPts val="0"/>
              </a:spcAft>
              <a:buNone/>
            </a:pPr>
            <a:endParaRPr sz="1500">
              <a:solidFill>
                <a:srgbClr val="595959"/>
              </a:solidFill>
            </a:endParaRPr>
          </a:p>
          <a:p>
            <a:pPr marL="0" lvl="0" indent="0" algn="l" rtl="0">
              <a:spcBef>
                <a:spcPts val="0"/>
              </a:spcBef>
              <a:spcAft>
                <a:spcPts val="0"/>
              </a:spcAft>
              <a:buNone/>
            </a:pPr>
            <a:endParaRPr sz="1500">
              <a:solidFill>
                <a:srgbClr val="595959"/>
              </a:solidFill>
            </a:endParaRPr>
          </a:p>
          <a:p>
            <a:pPr marL="0" lvl="0" indent="0" algn="l" rtl="0">
              <a:spcBef>
                <a:spcPts val="0"/>
              </a:spcBef>
              <a:spcAft>
                <a:spcPts val="0"/>
              </a:spcAft>
              <a:buNone/>
            </a:pPr>
            <a:endParaRPr sz="1500">
              <a:solidFill>
                <a:srgbClr val="595959"/>
              </a:solidFill>
            </a:endParaRPr>
          </a:p>
          <a:p>
            <a:pPr marL="0" lvl="0" indent="0" algn="l" rtl="0">
              <a:spcBef>
                <a:spcPts val="0"/>
              </a:spcBef>
              <a:spcAft>
                <a:spcPts val="0"/>
              </a:spcAft>
              <a:buNone/>
            </a:pPr>
            <a:endParaRPr sz="1500">
              <a:solidFill>
                <a:srgbClr val="595959"/>
              </a:solidFill>
            </a:endParaRPr>
          </a:p>
        </p:txBody>
      </p:sp>
      <p:sp>
        <p:nvSpPr>
          <p:cNvPr id="740" name="Google Shape;740;p98"/>
          <p:cNvSpPr txBox="1"/>
          <p:nvPr/>
        </p:nvSpPr>
        <p:spPr>
          <a:xfrm>
            <a:off x="2956425" y="1125600"/>
            <a:ext cx="2742900" cy="1523700"/>
          </a:xfrm>
          <a:prstGeom prst="rect">
            <a:avLst/>
          </a:prstGeom>
          <a:noFill/>
          <a:ln w="9525" cap="flat" cmpd="sng">
            <a:solidFill>
              <a:srgbClr val="000000"/>
            </a:solidFill>
            <a:prstDash val="solid"/>
            <a:round/>
            <a:headEnd type="none" w="sm" len="sm"/>
            <a:tailEnd type="none" w="sm" len="sm"/>
          </a:ln>
        </p:spPr>
        <p:txBody>
          <a:bodyPr spcFirstLastPara="1" wrap="square" lIns="91425" tIns="91425" rIns="91425" bIns="91425" anchor="t" anchorCtr="0">
            <a:spAutoFit/>
          </a:bodyPr>
          <a:lstStyle/>
          <a:p>
            <a:pPr marL="0" lvl="0" indent="0" algn="l" rtl="0">
              <a:spcBef>
                <a:spcPts val="0"/>
              </a:spcBef>
              <a:spcAft>
                <a:spcPts val="0"/>
              </a:spcAft>
              <a:buNone/>
            </a:pPr>
            <a:endParaRPr sz="1200">
              <a:solidFill>
                <a:srgbClr val="595959"/>
              </a:solidFill>
            </a:endParaRPr>
          </a:p>
          <a:p>
            <a:pPr marL="0" lvl="0" indent="0" algn="l" rtl="0">
              <a:spcBef>
                <a:spcPts val="0"/>
              </a:spcBef>
              <a:spcAft>
                <a:spcPts val="0"/>
              </a:spcAft>
              <a:buNone/>
            </a:pPr>
            <a:endParaRPr sz="1500">
              <a:solidFill>
                <a:srgbClr val="595959"/>
              </a:solidFill>
            </a:endParaRPr>
          </a:p>
          <a:p>
            <a:pPr marL="0" lvl="0" indent="0" algn="l" rtl="0">
              <a:spcBef>
                <a:spcPts val="0"/>
              </a:spcBef>
              <a:spcAft>
                <a:spcPts val="0"/>
              </a:spcAft>
              <a:buNone/>
            </a:pPr>
            <a:endParaRPr sz="1500">
              <a:solidFill>
                <a:srgbClr val="595959"/>
              </a:solidFill>
            </a:endParaRPr>
          </a:p>
          <a:p>
            <a:pPr marL="0" lvl="0" indent="0" algn="l" rtl="0">
              <a:spcBef>
                <a:spcPts val="0"/>
              </a:spcBef>
              <a:spcAft>
                <a:spcPts val="0"/>
              </a:spcAft>
              <a:buNone/>
            </a:pPr>
            <a:endParaRPr sz="1500">
              <a:solidFill>
                <a:srgbClr val="595959"/>
              </a:solidFill>
            </a:endParaRPr>
          </a:p>
          <a:p>
            <a:pPr marL="0" lvl="0" indent="0" algn="l" rtl="0">
              <a:spcBef>
                <a:spcPts val="0"/>
              </a:spcBef>
              <a:spcAft>
                <a:spcPts val="0"/>
              </a:spcAft>
              <a:buNone/>
            </a:pPr>
            <a:endParaRPr sz="1500">
              <a:solidFill>
                <a:srgbClr val="595959"/>
              </a:solidFill>
            </a:endParaRPr>
          </a:p>
          <a:p>
            <a:pPr marL="0" lvl="0" indent="0" algn="l" rtl="0">
              <a:spcBef>
                <a:spcPts val="0"/>
              </a:spcBef>
              <a:spcAft>
                <a:spcPts val="0"/>
              </a:spcAft>
              <a:buNone/>
            </a:pPr>
            <a:endParaRPr sz="1500">
              <a:solidFill>
                <a:srgbClr val="595959"/>
              </a:solidFill>
            </a:endParaRPr>
          </a:p>
        </p:txBody>
      </p:sp>
      <p:sp>
        <p:nvSpPr>
          <p:cNvPr id="741" name="Google Shape;741;p98"/>
          <p:cNvSpPr txBox="1"/>
          <p:nvPr/>
        </p:nvSpPr>
        <p:spPr>
          <a:xfrm>
            <a:off x="424700" y="2851850"/>
            <a:ext cx="2390700" cy="2031900"/>
          </a:xfrm>
          <a:prstGeom prst="rect">
            <a:avLst/>
          </a:prstGeom>
          <a:solidFill>
            <a:srgbClr val="CC4125"/>
          </a:solid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1200" b="1">
                <a:solidFill>
                  <a:srgbClr val="FFFFFF"/>
                </a:solidFill>
              </a:rPr>
              <a:t>WHAT INVISIBLE MENTAL MODELS may be shaping the outcomes we currently have?</a:t>
            </a:r>
            <a:endParaRPr sz="1200" b="1">
              <a:solidFill>
                <a:srgbClr val="FFFFFF"/>
              </a:solidFill>
            </a:endParaRPr>
          </a:p>
          <a:p>
            <a:pPr marL="0" lvl="0" indent="0" algn="l" rtl="0">
              <a:spcBef>
                <a:spcPts val="0"/>
              </a:spcBef>
              <a:spcAft>
                <a:spcPts val="0"/>
              </a:spcAft>
              <a:buNone/>
            </a:pPr>
            <a:endParaRPr sz="1200">
              <a:solidFill>
                <a:srgbClr val="FFFFFF"/>
              </a:solidFill>
            </a:endParaRPr>
          </a:p>
          <a:p>
            <a:pPr marL="0" lvl="0" indent="0" algn="l" rtl="0">
              <a:spcBef>
                <a:spcPts val="0"/>
              </a:spcBef>
              <a:spcAft>
                <a:spcPts val="0"/>
              </a:spcAft>
              <a:buNone/>
            </a:pPr>
            <a:endParaRPr sz="1200">
              <a:solidFill>
                <a:srgbClr val="FFFFFF"/>
              </a:solidFill>
            </a:endParaRPr>
          </a:p>
          <a:p>
            <a:pPr marL="0" lvl="0" indent="0" algn="l" rtl="0">
              <a:spcBef>
                <a:spcPts val="0"/>
              </a:spcBef>
              <a:spcAft>
                <a:spcPts val="0"/>
              </a:spcAft>
              <a:buNone/>
            </a:pPr>
            <a:endParaRPr sz="1200">
              <a:solidFill>
                <a:srgbClr val="FFFFFF"/>
              </a:solidFill>
            </a:endParaRPr>
          </a:p>
          <a:p>
            <a:pPr marL="0" lvl="0" indent="0" algn="l" rtl="0">
              <a:spcBef>
                <a:spcPts val="0"/>
              </a:spcBef>
              <a:spcAft>
                <a:spcPts val="0"/>
              </a:spcAft>
              <a:buNone/>
            </a:pPr>
            <a:endParaRPr sz="1200">
              <a:solidFill>
                <a:srgbClr val="FFFFFF"/>
              </a:solidFill>
            </a:endParaRPr>
          </a:p>
          <a:p>
            <a:pPr marL="0" lvl="0" indent="0" algn="l" rtl="0">
              <a:spcBef>
                <a:spcPts val="0"/>
              </a:spcBef>
              <a:spcAft>
                <a:spcPts val="0"/>
              </a:spcAft>
              <a:buNone/>
            </a:pPr>
            <a:endParaRPr sz="1200">
              <a:solidFill>
                <a:srgbClr val="FFFFFF"/>
              </a:solidFill>
            </a:endParaRPr>
          </a:p>
          <a:p>
            <a:pPr marL="0" lvl="0" indent="0" algn="l" rtl="0">
              <a:spcBef>
                <a:spcPts val="0"/>
              </a:spcBef>
              <a:spcAft>
                <a:spcPts val="0"/>
              </a:spcAft>
              <a:buNone/>
            </a:pPr>
            <a:endParaRPr sz="1200">
              <a:solidFill>
                <a:srgbClr val="FFFFFF"/>
              </a:solidFill>
            </a:endParaRPr>
          </a:p>
          <a:p>
            <a:pPr marL="0" lvl="0" indent="0" algn="l" rtl="0">
              <a:spcBef>
                <a:spcPts val="0"/>
              </a:spcBef>
              <a:spcAft>
                <a:spcPts val="0"/>
              </a:spcAft>
              <a:buNone/>
            </a:pPr>
            <a:endParaRPr sz="1200">
              <a:solidFill>
                <a:srgbClr val="FFFFFF"/>
              </a:solidFill>
            </a:endParaRPr>
          </a:p>
        </p:txBody>
      </p:sp>
      <p:sp>
        <p:nvSpPr>
          <p:cNvPr id="742" name="Google Shape;742;p98"/>
          <p:cNvSpPr txBox="1"/>
          <p:nvPr/>
        </p:nvSpPr>
        <p:spPr>
          <a:xfrm>
            <a:off x="424700" y="703650"/>
            <a:ext cx="1625400" cy="366900"/>
          </a:xfrm>
          <a:prstGeom prst="rect">
            <a:avLst/>
          </a:prstGeom>
          <a:solidFill>
            <a:srgbClr val="9900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sz="1800" b="1">
                <a:solidFill>
                  <a:schemeClr val="lt1"/>
                </a:solidFill>
                <a:latin typeface="Calibri"/>
                <a:ea typeface="Calibri"/>
                <a:cs typeface="Calibri"/>
                <a:sym typeface="Calibri"/>
              </a:rPr>
              <a:t>ENTRY POINTS</a:t>
            </a:r>
            <a:endParaRPr sz="1800" b="1">
              <a:solidFill>
                <a:schemeClr val="lt1"/>
              </a:solidFill>
              <a:latin typeface="Calibri"/>
              <a:ea typeface="Calibri"/>
              <a:cs typeface="Calibri"/>
              <a:sym typeface="Calibri"/>
            </a:endParaRPr>
          </a:p>
        </p:txBody>
      </p:sp>
      <p:sp>
        <p:nvSpPr>
          <p:cNvPr id="743" name="Google Shape;743;p98"/>
          <p:cNvSpPr txBox="1"/>
          <p:nvPr/>
        </p:nvSpPr>
        <p:spPr>
          <a:xfrm>
            <a:off x="2050013" y="703650"/>
            <a:ext cx="765300" cy="366900"/>
          </a:xfrm>
          <a:prstGeom prst="rect">
            <a:avLst/>
          </a:prstGeom>
          <a:solidFill>
            <a:schemeClr val="dk1"/>
          </a:solidFill>
          <a:ln>
            <a:noFill/>
          </a:ln>
        </p:spPr>
        <p:txBody>
          <a:bodyPr spcFirstLastPara="1" wrap="square" lIns="91425" tIns="91425" rIns="91425" bIns="91425" anchor="t" anchorCtr="0">
            <a:noAutofit/>
          </a:bodyPr>
          <a:lstStyle/>
          <a:p>
            <a:pPr marL="0" lvl="0" indent="0" algn="l" rtl="0">
              <a:spcBef>
                <a:spcPts val="0"/>
              </a:spcBef>
              <a:spcAft>
                <a:spcPts val="0"/>
              </a:spcAft>
              <a:buNone/>
            </a:pPr>
            <a:endParaRPr sz="1800" b="1">
              <a:solidFill>
                <a:schemeClr val="lt1"/>
              </a:solidFill>
              <a:latin typeface="Calibri"/>
              <a:ea typeface="Calibri"/>
              <a:cs typeface="Calibri"/>
              <a:sym typeface="Calibri"/>
            </a:endParaRPr>
          </a:p>
        </p:txBody>
      </p:sp>
      <p:cxnSp>
        <p:nvCxnSpPr>
          <p:cNvPr id="744" name="Google Shape;744;p98"/>
          <p:cNvCxnSpPr/>
          <p:nvPr/>
        </p:nvCxnSpPr>
        <p:spPr>
          <a:xfrm rot="10800000" flipH="1">
            <a:off x="2165388" y="889725"/>
            <a:ext cx="597600" cy="8100"/>
          </a:xfrm>
          <a:prstGeom prst="straightConnector1">
            <a:avLst/>
          </a:prstGeom>
          <a:noFill/>
          <a:ln w="38100" cap="flat" cmpd="sng">
            <a:solidFill>
              <a:schemeClr val="lt1"/>
            </a:solidFill>
            <a:prstDash val="solid"/>
            <a:round/>
            <a:headEnd type="none" w="med" len="med"/>
            <a:tailEnd type="triangle" w="med" len="med"/>
          </a:ln>
        </p:spPr>
      </p:cxnSp>
      <p:sp>
        <p:nvSpPr>
          <p:cNvPr id="745" name="Google Shape;745;p98"/>
          <p:cNvSpPr txBox="1"/>
          <p:nvPr/>
        </p:nvSpPr>
        <p:spPr>
          <a:xfrm>
            <a:off x="4934113" y="703650"/>
            <a:ext cx="765300" cy="366900"/>
          </a:xfrm>
          <a:prstGeom prst="rect">
            <a:avLst/>
          </a:prstGeom>
          <a:solidFill>
            <a:schemeClr val="dk1"/>
          </a:solidFill>
          <a:ln>
            <a:noFill/>
          </a:ln>
        </p:spPr>
        <p:txBody>
          <a:bodyPr spcFirstLastPara="1" wrap="square" lIns="91425" tIns="91425" rIns="91425" bIns="91425" anchor="t" anchorCtr="0">
            <a:noAutofit/>
          </a:bodyPr>
          <a:lstStyle/>
          <a:p>
            <a:pPr marL="0" lvl="0" indent="0" algn="l" rtl="0">
              <a:spcBef>
                <a:spcPts val="0"/>
              </a:spcBef>
              <a:spcAft>
                <a:spcPts val="0"/>
              </a:spcAft>
              <a:buNone/>
            </a:pPr>
            <a:endParaRPr sz="1800" b="1">
              <a:solidFill>
                <a:schemeClr val="lt1"/>
              </a:solidFill>
              <a:latin typeface="Calibri"/>
              <a:ea typeface="Calibri"/>
              <a:cs typeface="Calibri"/>
              <a:sym typeface="Calibri"/>
            </a:endParaRPr>
          </a:p>
        </p:txBody>
      </p:sp>
      <p:cxnSp>
        <p:nvCxnSpPr>
          <p:cNvPr id="746" name="Google Shape;746;p98"/>
          <p:cNvCxnSpPr/>
          <p:nvPr/>
        </p:nvCxnSpPr>
        <p:spPr>
          <a:xfrm rot="10800000" flipH="1">
            <a:off x="5038963" y="889725"/>
            <a:ext cx="597600" cy="8100"/>
          </a:xfrm>
          <a:prstGeom prst="straightConnector1">
            <a:avLst/>
          </a:prstGeom>
          <a:noFill/>
          <a:ln w="38100" cap="flat" cmpd="sng">
            <a:solidFill>
              <a:schemeClr val="lt1"/>
            </a:solidFill>
            <a:prstDash val="solid"/>
            <a:round/>
            <a:headEnd type="none" w="med" len="med"/>
            <a:tailEnd type="triangle" w="med" len="med"/>
          </a:ln>
        </p:spPr>
      </p:cxnSp>
      <p:sp>
        <p:nvSpPr>
          <p:cNvPr id="747" name="Google Shape;747;p98"/>
          <p:cNvSpPr txBox="1"/>
          <p:nvPr/>
        </p:nvSpPr>
        <p:spPr>
          <a:xfrm>
            <a:off x="2956425" y="703650"/>
            <a:ext cx="1977600" cy="366900"/>
          </a:xfrm>
          <a:prstGeom prst="rect">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sz="1800" b="1">
                <a:solidFill>
                  <a:schemeClr val="lt1"/>
                </a:solidFill>
                <a:latin typeface="Calibri"/>
                <a:ea typeface="Calibri"/>
                <a:cs typeface="Calibri"/>
                <a:sym typeface="Calibri"/>
              </a:rPr>
              <a:t>STRATEGIES</a:t>
            </a:r>
            <a:endParaRPr sz="1800" b="1">
              <a:solidFill>
                <a:schemeClr val="lt1"/>
              </a:solidFill>
              <a:latin typeface="Calibri"/>
              <a:ea typeface="Calibri"/>
              <a:cs typeface="Calibri"/>
              <a:sym typeface="Calibri"/>
            </a:endParaRPr>
          </a:p>
        </p:txBody>
      </p:sp>
      <p:sp>
        <p:nvSpPr>
          <p:cNvPr id="748" name="Google Shape;748;p98"/>
          <p:cNvSpPr txBox="1"/>
          <p:nvPr/>
        </p:nvSpPr>
        <p:spPr>
          <a:xfrm>
            <a:off x="7945025" y="710325"/>
            <a:ext cx="765300" cy="366900"/>
          </a:xfrm>
          <a:prstGeom prst="rect">
            <a:avLst/>
          </a:prstGeom>
          <a:solidFill>
            <a:schemeClr val="dk1"/>
          </a:solidFill>
          <a:ln>
            <a:noFill/>
          </a:ln>
        </p:spPr>
        <p:txBody>
          <a:bodyPr spcFirstLastPara="1" wrap="square" lIns="91425" tIns="91425" rIns="91425" bIns="91425" anchor="t" anchorCtr="0">
            <a:noAutofit/>
          </a:bodyPr>
          <a:lstStyle/>
          <a:p>
            <a:pPr marL="0" lvl="0" indent="0" algn="l" rtl="0">
              <a:spcBef>
                <a:spcPts val="0"/>
              </a:spcBef>
              <a:spcAft>
                <a:spcPts val="0"/>
              </a:spcAft>
              <a:buNone/>
            </a:pPr>
            <a:endParaRPr sz="1800" b="1">
              <a:solidFill>
                <a:schemeClr val="lt1"/>
              </a:solidFill>
              <a:latin typeface="Calibri"/>
              <a:ea typeface="Calibri"/>
              <a:cs typeface="Calibri"/>
              <a:sym typeface="Calibri"/>
            </a:endParaRPr>
          </a:p>
        </p:txBody>
      </p:sp>
      <p:cxnSp>
        <p:nvCxnSpPr>
          <p:cNvPr id="749" name="Google Shape;749;p98"/>
          <p:cNvCxnSpPr/>
          <p:nvPr/>
        </p:nvCxnSpPr>
        <p:spPr>
          <a:xfrm rot="10800000" flipH="1">
            <a:off x="8055200" y="889725"/>
            <a:ext cx="597600" cy="8100"/>
          </a:xfrm>
          <a:prstGeom prst="straightConnector1">
            <a:avLst/>
          </a:prstGeom>
          <a:noFill/>
          <a:ln w="38100" cap="flat" cmpd="sng">
            <a:solidFill>
              <a:schemeClr val="lt1"/>
            </a:solidFill>
            <a:prstDash val="solid"/>
            <a:round/>
            <a:headEnd type="none" w="med" len="med"/>
            <a:tailEnd type="triangle" w="med" len="med"/>
          </a:ln>
        </p:spPr>
      </p:cxnSp>
      <p:sp>
        <p:nvSpPr>
          <p:cNvPr id="750" name="Google Shape;750;p98"/>
          <p:cNvSpPr txBox="1"/>
          <p:nvPr/>
        </p:nvSpPr>
        <p:spPr>
          <a:xfrm>
            <a:off x="5851313" y="710325"/>
            <a:ext cx="2108400" cy="366900"/>
          </a:xfrm>
          <a:prstGeom prst="rect">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b="1">
                <a:solidFill>
                  <a:schemeClr val="lt1"/>
                </a:solidFill>
                <a:latin typeface="Calibri"/>
                <a:ea typeface="Calibri"/>
                <a:cs typeface="Calibri"/>
                <a:sym typeface="Calibri"/>
              </a:rPr>
              <a:t>SHORT TERM OUTCOMES</a:t>
            </a:r>
            <a:endParaRPr b="1">
              <a:solidFill>
                <a:schemeClr val="lt1"/>
              </a:solidFill>
              <a:latin typeface="Calibri"/>
              <a:ea typeface="Calibri"/>
              <a:cs typeface="Calibri"/>
              <a:sym typeface="Calibri"/>
            </a:endParaRPr>
          </a:p>
        </p:txBody>
      </p:sp>
      <p:sp>
        <p:nvSpPr>
          <p:cNvPr id="751" name="Google Shape;751;p98"/>
          <p:cNvSpPr txBox="1"/>
          <p:nvPr/>
        </p:nvSpPr>
        <p:spPr>
          <a:xfrm>
            <a:off x="5851325" y="1125600"/>
            <a:ext cx="2862300" cy="1523700"/>
          </a:xfrm>
          <a:prstGeom prst="rect">
            <a:avLst/>
          </a:prstGeom>
          <a:noFill/>
          <a:ln w="9525" cap="flat" cmpd="sng">
            <a:solidFill>
              <a:srgbClr val="000000"/>
            </a:solidFill>
            <a:prstDash val="solid"/>
            <a:round/>
            <a:headEnd type="none" w="sm" len="sm"/>
            <a:tailEnd type="none" w="sm" len="sm"/>
          </a:ln>
        </p:spPr>
        <p:txBody>
          <a:bodyPr spcFirstLastPara="1" wrap="square" lIns="91425" tIns="91425" rIns="91425" bIns="91425" anchor="t" anchorCtr="0">
            <a:spAutoFit/>
          </a:bodyPr>
          <a:lstStyle/>
          <a:p>
            <a:pPr marL="0" lvl="0" indent="0" algn="l" rtl="0">
              <a:spcBef>
                <a:spcPts val="0"/>
              </a:spcBef>
              <a:spcAft>
                <a:spcPts val="0"/>
              </a:spcAft>
              <a:buNone/>
            </a:pPr>
            <a:endParaRPr sz="1200">
              <a:solidFill>
                <a:srgbClr val="595959"/>
              </a:solidFill>
            </a:endParaRPr>
          </a:p>
          <a:p>
            <a:pPr marL="0" lvl="0" indent="0" algn="l" rtl="0">
              <a:spcBef>
                <a:spcPts val="0"/>
              </a:spcBef>
              <a:spcAft>
                <a:spcPts val="0"/>
              </a:spcAft>
              <a:buNone/>
            </a:pPr>
            <a:endParaRPr sz="1500">
              <a:solidFill>
                <a:srgbClr val="595959"/>
              </a:solidFill>
            </a:endParaRPr>
          </a:p>
          <a:p>
            <a:pPr marL="0" lvl="0" indent="0" algn="l" rtl="0">
              <a:spcBef>
                <a:spcPts val="0"/>
              </a:spcBef>
              <a:spcAft>
                <a:spcPts val="0"/>
              </a:spcAft>
              <a:buNone/>
            </a:pPr>
            <a:endParaRPr sz="1500">
              <a:solidFill>
                <a:srgbClr val="595959"/>
              </a:solidFill>
            </a:endParaRPr>
          </a:p>
          <a:p>
            <a:pPr marL="0" lvl="0" indent="0" algn="l" rtl="0">
              <a:spcBef>
                <a:spcPts val="0"/>
              </a:spcBef>
              <a:spcAft>
                <a:spcPts val="0"/>
              </a:spcAft>
              <a:buNone/>
            </a:pPr>
            <a:endParaRPr sz="1500">
              <a:solidFill>
                <a:srgbClr val="595959"/>
              </a:solidFill>
            </a:endParaRPr>
          </a:p>
          <a:p>
            <a:pPr marL="0" lvl="0" indent="0" algn="l" rtl="0">
              <a:spcBef>
                <a:spcPts val="0"/>
              </a:spcBef>
              <a:spcAft>
                <a:spcPts val="0"/>
              </a:spcAft>
              <a:buNone/>
            </a:pPr>
            <a:endParaRPr sz="1500">
              <a:solidFill>
                <a:srgbClr val="595959"/>
              </a:solidFill>
            </a:endParaRPr>
          </a:p>
          <a:p>
            <a:pPr marL="0" lvl="0" indent="0" algn="l" rtl="0">
              <a:spcBef>
                <a:spcPts val="0"/>
              </a:spcBef>
              <a:spcAft>
                <a:spcPts val="0"/>
              </a:spcAft>
              <a:buNone/>
            </a:pPr>
            <a:endParaRPr sz="1500">
              <a:solidFill>
                <a:srgbClr val="595959"/>
              </a:solidFill>
            </a:endParaRPr>
          </a:p>
        </p:txBody>
      </p:sp>
      <p:sp>
        <p:nvSpPr>
          <p:cNvPr id="752" name="Google Shape;752;p98"/>
          <p:cNvSpPr txBox="1"/>
          <p:nvPr/>
        </p:nvSpPr>
        <p:spPr>
          <a:xfrm>
            <a:off x="7954000" y="2851850"/>
            <a:ext cx="765300" cy="366900"/>
          </a:xfrm>
          <a:prstGeom prst="rect">
            <a:avLst/>
          </a:prstGeom>
          <a:solidFill>
            <a:schemeClr val="dk1"/>
          </a:solidFill>
          <a:ln>
            <a:noFill/>
          </a:ln>
        </p:spPr>
        <p:txBody>
          <a:bodyPr spcFirstLastPara="1" wrap="square" lIns="91425" tIns="91425" rIns="91425" bIns="91425" anchor="t" anchorCtr="0">
            <a:noAutofit/>
          </a:bodyPr>
          <a:lstStyle/>
          <a:p>
            <a:pPr marL="0" lvl="0" indent="0" algn="l" rtl="0">
              <a:spcBef>
                <a:spcPts val="0"/>
              </a:spcBef>
              <a:spcAft>
                <a:spcPts val="0"/>
              </a:spcAft>
              <a:buNone/>
            </a:pPr>
            <a:endParaRPr sz="1800" b="1">
              <a:solidFill>
                <a:schemeClr val="lt1"/>
              </a:solidFill>
              <a:latin typeface="Calibri"/>
              <a:ea typeface="Calibri"/>
              <a:cs typeface="Calibri"/>
              <a:sym typeface="Calibri"/>
            </a:endParaRPr>
          </a:p>
        </p:txBody>
      </p:sp>
      <p:cxnSp>
        <p:nvCxnSpPr>
          <p:cNvPr id="753" name="Google Shape;753;p98"/>
          <p:cNvCxnSpPr/>
          <p:nvPr/>
        </p:nvCxnSpPr>
        <p:spPr>
          <a:xfrm rot="10800000">
            <a:off x="8006500" y="3023300"/>
            <a:ext cx="660300" cy="2100"/>
          </a:xfrm>
          <a:prstGeom prst="straightConnector1">
            <a:avLst/>
          </a:prstGeom>
          <a:noFill/>
          <a:ln w="38100" cap="flat" cmpd="sng">
            <a:solidFill>
              <a:schemeClr val="lt1"/>
            </a:solidFill>
            <a:prstDash val="solid"/>
            <a:round/>
            <a:headEnd type="none" w="med" len="med"/>
            <a:tailEnd type="triangle" w="med" len="med"/>
          </a:ln>
        </p:spPr>
      </p:cxnSp>
      <p:sp>
        <p:nvSpPr>
          <p:cNvPr id="754" name="Google Shape;754;p98"/>
          <p:cNvSpPr txBox="1"/>
          <p:nvPr/>
        </p:nvSpPr>
        <p:spPr>
          <a:xfrm>
            <a:off x="5845650" y="2851850"/>
            <a:ext cx="2108400" cy="366900"/>
          </a:xfrm>
          <a:prstGeom prst="rect">
            <a:avLst/>
          </a:prstGeom>
          <a:solidFill>
            <a:srgbClr val="7DCB8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sz="1300" b="1">
                <a:solidFill>
                  <a:schemeClr val="lt1"/>
                </a:solidFill>
                <a:latin typeface="Calibri"/>
                <a:ea typeface="Calibri"/>
                <a:cs typeface="Calibri"/>
                <a:sym typeface="Calibri"/>
              </a:rPr>
              <a:t>INTERMEDIATE OUTCOMES</a:t>
            </a:r>
            <a:endParaRPr sz="1300" b="1">
              <a:solidFill>
                <a:schemeClr val="lt1"/>
              </a:solidFill>
              <a:latin typeface="Calibri"/>
              <a:ea typeface="Calibri"/>
              <a:cs typeface="Calibri"/>
              <a:sym typeface="Calibri"/>
            </a:endParaRPr>
          </a:p>
        </p:txBody>
      </p:sp>
      <p:sp>
        <p:nvSpPr>
          <p:cNvPr id="755" name="Google Shape;755;p98"/>
          <p:cNvSpPr txBox="1"/>
          <p:nvPr/>
        </p:nvSpPr>
        <p:spPr>
          <a:xfrm>
            <a:off x="5099300" y="2851850"/>
            <a:ext cx="631800" cy="366900"/>
          </a:xfrm>
          <a:prstGeom prst="rect">
            <a:avLst/>
          </a:prstGeom>
          <a:solidFill>
            <a:schemeClr val="dk1"/>
          </a:solidFill>
          <a:ln>
            <a:noFill/>
          </a:ln>
        </p:spPr>
        <p:txBody>
          <a:bodyPr spcFirstLastPara="1" wrap="square" lIns="91425" tIns="91425" rIns="91425" bIns="91425" anchor="t" anchorCtr="0">
            <a:noAutofit/>
          </a:bodyPr>
          <a:lstStyle/>
          <a:p>
            <a:pPr marL="0" lvl="0" indent="0" algn="l" rtl="0">
              <a:spcBef>
                <a:spcPts val="0"/>
              </a:spcBef>
              <a:spcAft>
                <a:spcPts val="0"/>
              </a:spcAft>
              <a:buNone/>
            </a:pPr>
            <a:endParaRPr sz="1800" b="1">
              <a:solidFill>
                <a:schemeClr val="lt1"/>
              </a:solidFill>
              <a:latin typeface="Calibri"/>
              <a:ea typeface="Calibri"/>
              <a:cs typeface="Calibri"/>
              <a:sym typeface="Calibri"/>
            </a:endParaRPr>
          </a:p>
        </p:txBody>
      </p:sp>
      <p:cxnSp>
        <p:nvCxnSpPr>
          <p:cNvPr id="756" name="Google Shape;756;p98"/>
          <p:cNvCxnSpPr/>
          <p:nvPr/>
        </p:nvCxnSpPr>
        <p:spPr>
          <a:xfrm flipH="1">
            <a:off x="5181133" y="3025400"/>
            <a:ext cx="500700" cy="11700"/>
          </a:xfrm>
          <a:prstGeom prst="straightConnector1">
            <a:avLst/>
          </a:prstGeom>
          <a:noFill/>
          <a:ln w="38100" cap="flat" cmpd="sng">
            <a:solidFill>
              <a:schemeClr val="lt1"/>
            </a:solidFill>
            <a:prstDash val="solid"/>
            <a:round/>
            <a:headEnd type="none" w="med" len="med"/>
            <a:tailEnd type="triangle" w="med" len="med"/>
          </a:ln>
        </p:spPr>
      </p:cxnSp>
      <p:sp>
        <p:nvSpPr>
          <p:cNvPr id="757" name="Google Shape;757;p98"/>
          <p:cNvSpPr txBox="1"/>
          <p:nvPr/>
        </p:nvSpPr>
        <p:spPr>
          <a:xfrm>
            <a:off x="2956425" y="2851850"/>
            <a:ext cx="2177100" cy="366900"/>
          </a:xfrm>
          <a:prstGeom prst="rect">
            <a:avLst/>
          </a:prstGeom>
          <a:solidFill>
            <a:srgbClr val="07376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sz="1300" b="1">
                <a:solidFill>
                  <a:schemeClr val="lt1"/>
                </a:solidFill>
                <a:latin typeface="Calibri"/>
                <a:ea typeface="Calibri"/>
                <a:cs typeface="Calibri"/>
                <a:sym typeface="Calibri"/>
              </a:rPr>
              <a:t>DESIRED LONG TERM IMPACT</a:t>
            </a:r>
            <a:endParaRPr sz="1300" b="1">
              <a:solidFill>
                <a:schemeClr val="lt1"/>
              </a:solidFill>
              <a:latin typeface="Calibri"/>
              <a:ea typeface="Calibri"/>
              <a:cs typeface="Calibri"/>
              <a:sym typeface="Calibri"/>
            </a:endParaRPr>
          </a:p>
        </p:txBody>
      </p:sp>
      <p:sp>
        <p:nvSpPr>
          <p:cNvPr id="758" name="Google Shape;758;p98"/>
          <p:cNvSpPr txBox="1"/>
          <p:nvPr/>
        </p:nvSpPr>
        <p:spPr>
          <a:xfrm>
            <a:off x="2956425" y="3296950"/>
            <a:ext cx="2774700" cy="1539300"/>
          </a:xfrm>
          <a:prstGeom prst="rect">
            <a:avLst/>
          </a:prstGeom>
          <a:noFill/>
          <a:ln w="9525" cap="flat" cmpd="sng">
            <a:solidFill>
              <a:srgbClr val="000000"/>
            </a:solidFill>
            <a:prstDash val="solid"/>
            <a:round/>
            <a:headEnd type="none" w="sm" len="sm"/>
            <a:tailEnd type="none" w="sm" len="sm"/>
          </a:ln>
        </p:spPr>
        <p:txBody>
          <a:bodyPr spcFirstLastPara="1" wrap="square" lIns="91425" tIns="91425" rIns="91425" bIns="91425" anchor="t" anchorCtr="0">
            <a:spAutoFit/>
          </a:bodyPr>
          <a:lstStyle/>
          <a:p>
            <a:pPr marL="0" lvl="0" indent="0" algn="l" rtl="0">
              <a:spcBef>
                <a:spcPts val="0"/>
              </a:spcBef>
              <a:spcAft>
                <a:spcPts val="0"/>
              </a:spcAft>
              <a:buNone/>
            </a:pPr>
            <a:endParaRPr sz="1300">
              <a:solidFill>
                <a:srgbClr val="595959"/>
              </a:solidFill>
            </a:endParaRPr>
          </a:p>
          <a:p>
            <a:pPr marL="0" lvl="0" indent="0" algn="l" rtl="0">
              <a:spcBef>
                <a:spcPts val="0"/>
              </a:spcBef>
              <a:spcAft>
                <a:spcPts val="0"/>
              </a:spcAft>
              <a:buNone/>
            </a:pPr>
            <a:endParaRPr sz="1500">
              <a:solidFill>
                <a:srgbClr val="595959"/>
              </a:solidFill>
            </a:endParaRPr>
          </a:p>
          <a:p>
            <a:pPr marL="0" lvl="0" indent="0" algn="l" rtl="0">
              <a:spcBef>
                <a:spcPts val="0"/>
              </a:spcBef>
              <a:spcAft>
                <a:spcPts val="0"/>
              </a:spcAft>
              <a:buNone/>
            </a:pPr>
            <a:endParaRPr sz="1500">
              <a:solidFill>
                <a:srgbClr val="595959"/>
              </a:solidFill>
            </a:endParaRPr>
          </a:p>
          <a:p>
            <a:pPr marL="0" lvl="0" indent="0" algn="l" rtl="0">
              <a:spcBef>
                <a:spcPts val="0"/>
              </a:spcBef>
              <a:spcAft>
                <a:spcPts val="0"/>
              </a:spcAft>
              <a:buNone/>
            </a:pPr>
            <a:endParaRPr sz="1500">
              <a:solidFill>
                <a:srgbClr val="595959"/>
              </a:solidFill>
            </a:endParaRPr>
          </a:p>
          <a:p>
            <a:pPr marL="0" lvl="0" indent="0" algn="l" rtl="0">
              <a:spcBef>
                <a:spcPts val="0"/>
              </a:spcBef>
              <a:spcAft>
                <a:spcPts val="0"/>
              </a:spcAft>
              <a:buNone/>
            </a:pPr>
            <a:endParaRPr sz="1500">
              <a:solidFill>
                <a:srgbClr val="595959"/>
              </a:solidFill>
            </a:endParaRPr>
          </a:p>
          <a:p>
            <a:pPr marL="0" lvl="0" indent="0" algn="l" rtl="0">
              <a:spcBef>
                <a:spcPts val="0"/>
              </a:spcBef>
              <a:spcAft>
                <a:spcPts val="0"/>
              </a:spcAft>
              <a:buNone/>
            </a:pPr>
            <a:endParaRPr sz="1500">
              <a:solidFill>
                <a:srgbClr val="595959"/>
              </a:solidFill>
            </a:endParaRPr>
          </a:p>
        </p:txBody>
      </p:sp>
      <p:sp>
        <p:nvSpPr>
          <p:cNvPr id="759" name="Google Shape;759;p98"/>
          <p:cNvSpPr txBox="1"/>
          <p:nvPr/>
        </p:nvSpPr>
        <p:spPr>
          <a:xfrm>
            <a:off x="5851876" y="3296950"/>
            <a:ext cx="2862300" cy="1523700"/>
          </a:xfrm>
          <a:prstGeom prst="rect">
            <a:avLst/>
          </a:prstGeom>
          <a:noFill/>
          <a:ln w="9525" cap="flat" cmpd="sng">
            <a:solidFill>
              <a:srgbClr val="000000"/>
            </a:solidFill>
            <a:prstDash val="solid"/>
            <a:round/>
            <a:headEnd type="none" w="sm" len="sm"/>
            <a:tailEnd type="none" w="sm" len="sm"/>
          </a:ln>
        </p:spPr>
        <p:txBody>
          <a:bodyPr spcFirstLastPara="1" wrap="square" lIns="91425" tIns="91425" rIns="91425" bIns="91425" anchor="t" anchorCtr="0">
            <a:spAutoFit/>
          </a:bodyPr>
          <a:lstStyle/>
          <a:p>
            <a:pPr marL="0" lvl="0" indent="0" algn="l" rtl="0">
              <a:spcBef>
                <a:spcPts val="0"/>
              </a:spcBef>
              <a:spcAft>
                <a:spcPts val="0"/>
              </a:spcAft>
              <a:buNone/>
            </a:pPr>
            <a:endParaRPr sz="1200">
              <a:solidFill>
                <a:srgbClr val="595959"/>
              </a:solidFill>
            </a:endParaRPr>
          </a:p>
          <a:p>
            <a:pPr marL="0" lvl="0" indent="0" algn="l" rtl="0">
              <a:spcBef>
                <a:spcPts val="0"/>
              </a:spcBef>
              <a:spcAft>
                <a:spcPts val="0"/>
              </a:spcAft>
              <a:buNone/>
            </a:pPr>
            <a:endParaRPr sz="1500">
              <a:solidFill>
                <a:srgbClr val="595959"/>
              </a:solidFill>
            </a:endParaRPr>
          </a:p>
          <a:p>
            <a:pPr marL="0" lvl="0" indent="0" algn="l" rtl="0">
              <a:spcBef>
                <a:spcPts val="0"/>
              </a:spcBef>
              <a:spcAft>
                <a:spcPts val="0"/>
              </a:spcAft>
              <a:buNone/>
            </a:pPr>
            <a:endParaRPr sz="1500">
              <a:solidFill>
                <a:srgbClr val="595959"/>
              </a:solidFill>
            </a:endParaRPr>
          </a:p>
          <a:p>
            <a:pPr marL="0" lvl="0" indent="0" algn="l" rtl="0">
              <a:spcBef>
                <a:spcPts val="0"/>
              </a:spcBef>
              <a:spcAft>
                <a:spcPts val="0"/>
              </a:spcAft>
              <a:buNone/>
            </a:pPr>
            <a:endParaRPr sz="1500">
              <a:solidFill>
                <a:srgbClr val="595959"/>
              </a:solidFill>
            </a:endParaRPr>
          </a:p>
          <a:p>
            <a:pPr marL="0" lvl="0" indent="0" algn="l" rtl="0">
              <a:spcBef>
                <a:spcPts val="0"/>
              </a:spcBef>
              <a:spcAft>
                <a:spcPts val="0"/>
              </a:spcAft>
              <a:buNone/>
            </a:pPr>
            <a:endParaRPr sz="1500">
              <a:solidFill>
                <a:srgbClr val="595959"/>
              </a:solidFill>
            </a:endParaRPr>
          </a:p>
          <a:p>
            <a:pPr marL="0" lvl="0" indent="0" algn="l" rtl="0">
              <a:spcBef>
                <a:spcPts val="0"/>
              </a:spcBef>
              <a:spcAft>
                <a:spcPts val="0"/>
              </a:spcAft>
              <a:buNone/>
            </a:pPr>
            <a:endParaRPr sz="1500">
              <a:solidFill>
                <a:srgbClr val="595959"/>
              </a:solidFill>
            </a:endParaRPr>
          </a:p>
        </p:txBody>
      </p:sp>
      <p:sp>
        <p:nvSpPr>
          <p:cNvPr id="760" name="Google Shape;760;p98"/>
          <p:cNvSpPr txBox="1"/>
          <p:nvPr/>
        </p:nvSpPr>
        <p:spPr>
          <a:xfrm>
            <a:off x="404025" y="225125"/>
            <a:ext cx="2061300" cy="4236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1200" b="1">
                <a:solidFill>
                  <a:schemeClr val="dk1"/>
                </a:solidFill>
                <a:latin typeface="Calibri"/>
                <a:ea typeface="Calibri"/>
                <a:cs typeface="Calibri"/>
                <a:sym typeface="Calibri"/>
              </a:rPr>
              <a:t>[School District]</a:t>
            </a:r>
            <a:endParaRPr sz="1200" b="1">
              <a:solidFill>
                <a:schemeClr val="dk1"/>
              </a:solidFill>
              <a:latin typeface="Calibri"/>
              <a:ea typeface="Calibri"/>
              <a:cs typeface="Calibri"/>
              <a:sym typeface="Calibri"/>
            </a:endParaRPr>
          </a:p>
        </p:txBody>
      </p:sp>
      <p:sp>
        <p:nvSpPr>
          <p:cNvPr id="761" name="Google Shape;761;p98"/>
          <p:cNvSpPr txBox="1"/>
          <p:nvPr/>
        </p:nvSpPr>
        <p:spPr>
          <a:xfrm>
            <a:off x="2553950" y="225000"/>
            <a:ext cx="6112500" cy="423600"/>
          </a:xfrm>
          <a:prstGeom prst="rect">
            <a:avLst/>
          </a:prstGeom>
          <a:solidFill>
            <a:schemeClr val="dk1"/>
          </a:solidFill>
          <a:ln>
            <a:noFill/>
          </a:ln>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 sz="1500" b="1">
                <a:solidFill>
                  <a:schemeClr val="lt1"/>
                </a:solidFill>
                <a:latin typeface="Calibri"/>
                <a:ea typeface="Calibri"/>
                <a:cs typeface="Calibri"/>
                <a:sym typeface="Calibri"/>
              </a:rPr>
              <a:t>Equity Transformation Cycle: [Our Problem of Practice]</a:t>
            </a:r>
            <a:endParaRPr sz="1500" b="1">
              <a:solidFill>
                <a:schemeClr val="lt1"/>
              </a:solidFill>
              <a:latin typeface="Calibri"/>
              <a:ea typeface="Calibri"/>
              <a:cs typeface="Calibri"/>
              <a:sym typeface="Calibri"/>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765"/>
        <p:cNvGrpSpPr/>
        <p:nvPr/>
      </p:nvGrpSpPr>
      <p:grpSpPr>
        <a:xfrm>
          <a:off x="0" y="0"/>
          <a:ext cx="0" cy="0"/>
          <a:chOff x="0" y="0"/>
          <a:chExt cx="0" cy="0"/>
        </a:xfrm>
      </p:grpSpPr>
      <p:sp>
        <p:nvSpPr>
          <p:cNvPr id="766" name="Google Shape;766;p99"/>
          <p:cNvSpPr txBox="1"/>
          <p:nvPr/>
        </p:nvSpPr>
        <p:spPr>
          <a:xfrm>
            <a:off x="424688" y="1125600"/>
            <a:ext cx="2390700" cy="1523700"/>
          </a:xfrm>
          <a:prstGeom prst="rect">
            <a:avLst/>
          </a:prstGeom>
          <a:noFill/>
          <a:ln w="9525" cap="flat" cmpd="sng">
            <a:solidFill>
              <a:srgbClr val="000000"/>
            </a:solidFill>
            <a:prstDash val="solid"/>
            <a:round/>
            <a:headEnd type="none" w="sm" len="sm"/>
            <a:tailEnd type="none" w="sm" len="sm"/>
          </a:ln>
        </p:spPr>
        <p:txBody>
          <a:bodyPr spcFirstLastPara="1" wrap="square" lIns="91425" tIns="91425" rIns="91425" bIns="91425" anchor="t" anchorCtr="0">
            <a:spAutoFit/>
          </a:bodyPr>
          <a:lstStyle/>
          <a:p>
            <a:pPr marL="0" lvl="0" indent="0" algn="l" rtl="0">
              <a:spcBef>
                <a:spcPts val="0"/>
              </a:spcBef>
              <a:spcAft>
                <a:spcPts val="0"/>
              </a:spcAft>
              <a:buNone/>
            </a:pPr>
            <a:endParaRPr sz="1200">
              <a:solidFill>
                <a:srgbClr val="595959"/>
              </a:solidFill>
            </a:endParaRPr>
          </a:p>
          <a:p>
            <a:pPr marL="0" lvl="0" indent="0" algn="l" rtl="0">
              <a:spcBef>
                <a:spcPts val="0"/>
              </a:spcBef>
              <a:spcAft>
                <a:spcPts val="0"/>
              </a:spcAft>
              <a:buNone/>
            </a:pPr>
            <a:endParaRPr sz="1500">
              <a:solidFill>
                <a:srgbClr val="595959"/>
              </a:solidFill>
            </a:endParaRPr>
          </a:p>
          <a:p>
            <a:pPr marL="0" lvl="0" indent="0" algn="l" rtl="0">
              <a:spcBef>
                <a:spcPts val="0"/>
              </a:spcBef>
              <a:spcAft>
                <a:spcPts val="0"/>
              </a:spcAft>
              <a:buNone/>
            </a:pPr>
            <a:endParaRPr sz="1500">
              <a:solidFill>
                <a:srgbClr val="595959"/>
              </a:solidFill>
            </a:endParaRPr>
          </a:p>
          <a:p>
            <a:pPr marL="0" lvl="0" indent="0" algn="l" rtl="0">
              <a:spcBef>
                <a:spcPts val="0"/>
              </a:spcBef>
              <a:spcAft>
                <a:spcPts val="0"/>
              </a:spcAft>
              <a:buNone/>
            </a:pPr>
            <a:endParaRPr sz="1500">
              <a:solidFill>
                <a:srgbClr val="595959"/>
              </a:solidFill>
            </a:endParaRPr>
          </a:p>
          <a:p>
            <a:pPr marL="0" lvl="0" indent="0" algn="l" rtl="0">
              <a:spcBef>
                <a:spcPts val="0"/>
              </a:spcBef>
              <a:spcAft>
                <a:spcPts val="0"/>
              </a:spcAft>
              <a:buNone/>
            </a:pPr>
            <a:endParaRPr sz="1500">
              <a:solidFill>
                <a:srgbClr val="595959"/>
              </a:solidFill>
            </a:endParaRPr>
          </a:p>
          <a:p>
            <a:pPr marL="0" lvl="0" indent="0" algn="l" rtl="0">
              <a:spcBef>
                <a:spcPts val="0"/>
              </a:spcBef>
              <a:spcAft>
                <a:spcPts val="0"/>
              </a:spcAft>
              <a:buNone/>
            </a:pPr>
            <a:endParaRPr sz="1500">
              <a:solidFill>
                <a:srgbClr val="595959"/>
              </a:solidFill>
            </a:endParaRPr>
          </a:p>
        </p:txBody>
      </p:sp>
      <p:sp>
        <p:nvSpPr>
          <p:cNvPr id="767" name="Google Shape;767;p99"/>
          <p:cNvSpPr txBox="1"/>
          <p:nvPr/>
        </p:nvSpPr>
        <p:spPr>
          <a:xfrm>
            <a:off x="2956425" y="1125600"/>
            <a:ext cx="2742900" cy="1523700"/>
          </a:xfrm>
          <a:prstGeom prst="rect">
            <a:avLst/>
          </a:prstGeom>
          <a:noFill/>
          <a:ln w="9525" cap="flat" cmpd="sng">
            <a:solidFill>
              <a:srgbClr val="000000"/>
            </a:solidFill>
            <a:prstDash val="solid"/>
            <a:round/>
            <a:headEnd type="none" w="sm" len="sm"/>
            <a:tailEnd type="none" w="sm" len="sm"/>
          </a:ln>
        </p:spPr>
        <p:txBody>
          <a:bodyPr spcFirstLastPara="1" wrap="square" lIns="91425" tIns="91425" rIns="91425" bIns="91425" anchor="t" anchorCtr="0">
            <a:spAutoFit/>
          </a:bodyPr>
          <a:lstStyle/>
          <a:p>
            <a:pPr marL="0" lvl="0" indent="0" algn="l" rtl="0">
              <a:spcBef>
                <a:spcPts val="0"/>
              </a:spcBef>
              <a:spcAft>
                <a:spcPts val="0"/>
              </a:spcAft>
              <a:buNone/>
            </a:pPr>
            <a:endParaRPr sz="1200">
              <a:solidFill>
                <a:srgbClr val="595959"/>
              </a:solidFill>
            </a:endParaRPr>
          </a:p>
          <a:p>
            <a:pPr marL="0" lvl="0" indent="0" algn="l" rtl="0">
              <a:spcBef>
                <a:spcPts val="0"/>
              </a:spcBef>
              <a:spcAft>
                <a:spcPts val="0"/>
              </a:spcAft>
              <a:buNone/>
            </a:pPr>
            <a:endParaRPr sz="1500">
              <a:solidFill>
                <a:srgbClr val="595959"/>
              </a:solidFill>
            </a:endParaRPr>
          </a:p>
          <a:p>
            <a:pPr marL="0" lvl="0" indent="0" algn="l" rtl="0">
              <a:spcBef>
                <a:spcPts val="0"/>
              </a:spcBef>
              <a:spcAft>
                <a:spcPts val="0"/>
              </a:spcAft>
              <a:buNone/>
            </a:pPr>
            <a:endParaRPr sz="1500">
              <a:solidFill>
                <a:srgbClr val="595959"/>
              </a:solidFill>
            </a:endParaRPr>
          </a:p>
          <a:p>
            <a:pPr marL="0" lvl="0" indent="0" algn="l" rtl="0">
              <a:spcBef>
                <a:spcPts val="0"/>
              </a:spcBef>
              <a:spcAft>
                <a:spcPts val="0"/>
              </a:spcAft>
              <a:buNone/>
            </a:pPr>
            <a:endParaRPr sz="1500">
              <a:solidFill>
                <a:srgbClr val="595959"/>
              </a:solidFill>
            </a:endParaRPr>
          </a:p>
          <a:p>
            <a:pPr marL="0" lvl="0" indent="0" algn="l" rtl="0">
              <a:spcBef>
                <a:spcPts val="0"/>
              </a:spcBef>
              <a:spcAft>
                <a:spcPts val="0"/>
              </a:spcAft>
              <a:buNone/>
            </a:pPr>
            <a:endParaRPr sz="1500">
              <a:solidFill>
                <a:srgbClr val="595959"/>
              </a:solidFill>
            </a:endParaRPr>
          </a:p>
          <a:p>
            <a:pPr marL="0" lvl="0" indent="0" algn="l" rtl="0">
              <a:spcBef>
                <a:spcPts val="0"/>
              </a:spcBef>
              <a:spcAft>
                <a:spcPts val="0"/>
              </a:spcAft>
              <a:buNone/>
            </a:pPr>
            <a:endParaRPr sz="1500">
              <a:solidFill>
                <a:srgbClr val="595959"/>
              </a:solidFill>
            </a:endParaRPr>
          </a:p>
        </p:txBody>
      </p:sp>
      <p:sp>
        <p:nvSpPr>
          <p:cNvPr id="768" name="Google Shape;768;p99"/>
          <p:cNvSpPr txBox="1"/>
          <p:nvPr/>
        </p:nvSpPr>
        <p:spPr>
          <a:xfrm>
            <a:off x="424700" y="2851850"/>
            <a:ext cx="2390700" cy="2031900"/>
          </a:xfrm>
          <a:prstGeom prst="rect">
            <a:avLst/>
          </a:prstGeom>
          <a:solidFill>
            <a:srgbClr val="CC4125"/>
          </a:solid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1200" b="1">
                <a:solidFill>
                  <a:srgbClr val="FFFFFF"/>
                </a:solidFill>
              </a:rPr>
              <a:t>WHAT INVISIBLE MENTAL MODELS may be shaping the outcomes we currently have?</a:t>
            </a:r>
            <a:endParaRPr sz="1200" b="1">
              <a:solidFill>
                <a:srgbClr val="FFFFFF"/>
              </a:solidFill>
            </a:endParaRPr>
          </a:p>
          <a:p>
            <a:pPr marL="0" lvl="0" indent="0" algn="l" rtl="0">
              <a:spcBef>
                <a:spcPts val="0"/>
              </a:spcBef>
              <a:spcAft>
                <a:spcPts val="0"/>
              </a:spcAft>
              <a:buNone/>
            </a:pPr>
            <a:endParaRPr sz="1200">
              <a:solidFill>
                <a:srgbClr val="FFFFFF"/>
              </a:solidFill>
            </a:endParaRPr>
          </a:p>
          <a:p>
            <a:pPr marL="0" lvl="0" indent="0" algn="l" rtl="0">
              <a:spcBef>
                <a:spcPts val="0"/>
              </a:spcBef>
              <a:spcAft>
                <a:spcPts val="0"/>
              </a:spcAft>
              <a:buNone/>
            </a:pPr>
            <a:endParaRPr sz="1200">
              <a:solidFill>
                <a:srgbClr val="FFFFFF"/>
              </a:solidFill>
            </a:endParaRPr>
          </a:p>
          <a:p>
            <a:pPr marL="0" lvl="0" indent="0" algn="l" rtl="0">
              <a:spcBef>
                <a:spcPts val="0"/>
              </a:spcBef>
              <a:spcAft>
                <a:spcPts val="0"/>
              </a:spcAft>
              <a:buNone/>
            </a:pPr>
            <a:endParaRPr sz="1200">
              <a:solidFill>
                <a:srgbClr val="FFFFFF"/>
              </a:solidFill>
            </a:endParaRPr>
          </a:p>
          <a:p>
            <a:pPr marL="0" lvl="0" indent="0" algn="l" rtl="0">
              <a:spcBef>
                <a:spcPts val="0"/>
              </a:spcBef>
              <a:spcAft>
                <a:spcPts val="0"/>
              </a:spcAft>
              <a:buNone/>
            </a:pPr>
            <a:endParaRPr sz="1200">
              <a:solidFill>
                <a:srgbClr val="FFFFFF"/>
              </a:solidFill>
            </a:endParaRPr>
          </a:p>
          <a:p>
            <a:pPr marL="0" lvl="0" indent="0" algn="l" rtl="0">
              <a:spcBef>
                <a:spcPts val="0"/>
              </a:spcBef>
              <a:spcAft>
                <a:spcPts val="0"/>
              </a:spcAft>
              <a:buNone/>
            </a:pPr>
            <a:endParaRPr sz="1200">
              <a:solidFill>
                <a:srgbClr val="FFFFFF"/>
              </a:solidFill>
            </a:endParaRPr>
          </a:p>
          <a:p>
            <a:pPr marL="0" lvl="0" indent="0" algn="l" rtl="0">
              <a:spcBef>
                <a:spcPts val="0"/>
              </a:spcBef>
              <a:spcAft>
                <a:spcPts val="0"/>
              </a:spcAft>
              <a:buNone/>
            </a:pPr>
            <a:endParaRPr sz="1200">
              <a:solidFill>
                <a:srgbClr val="FFFFFF"/>
              </a:solidFill>
            </a:endParaRPr>
          </a:p>
          <a:p>
            <a:pPr marL="0" lvl="0" indent="0" algn="l" rtl="0">
              <a:spcBef>
                <a:spcPts val="0"/>
              </a:spcBef>
              <a:spcAft>
                <a:spcPts val="0"/>
              </a:spcAft>
              <a:buNone/>
            </a:pPr>
            <a:endParaRPr sz="1200">
              <a:solidFill>
                <a:srgbClr val="FFFFFF"/>
              </a:solidFill>
            </a:endParaRPr>
          </a:p>
        </p:txBody>
      </p:sp>
      <p:sp>
        <p:nvSpPr>
          <p:cNvPr id="769" name="Google Shape;769;p99"/>
          <p:cNvSpPr txBox="1"/>
          <p:nvPr/>
        </p:nvSpPr>
        <p:spPr>
          <a:xfrm>
            <a:off x="424700" y="703650"/>
            <a:ext cx="1625400" cy="366900"/>
          </a:xfrm>
          <a:prstGeom prst="rect">
            <a:avLst/>
          </a:prstGeom>
          <a:solidFill>
            <a:srgbClr val="9900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sz="1800" b="1">
                <a:solidFill>
                  <a:schemeClr val="lt1"/>
                </a:solidFill>
                <a:latin typeface="Calibri"/>
                <a:ea typeface="Calibri"/>
                <a:cs typeface="Calibri"/>
                <a:sym typeface="Calibri"/>
              </a:rPr>
              <a:t>ENTRY POINTS</a:t>
            </a:r>
            <a:endParaRPr sz="1800" b="1">
              <a:solidFill>
                <a:schemeClr val="lt1"/>
              </a:solidFill>
              <a:latin typeface="Calibri"/>
              <a:ea typeface="Calibri"/>
              <a:cs typeface="Calibri"/>
              <a:sym typeface="Calibri"/>
            </a:endParaRPr>
          </a:p>
        </p:txBody>
      </p:sp>
      <p:sp>
        <p:nvSpPr>
          <p:cNvPr id="770" name="Google Shape;770;p99"/>
          <p:cNvSpPr txBox="1"/>
          <p:nvPr/>
        </p:nvSpPr>
        <p:spPr>
          <a:xfrm>
            <a:off x="2050013" y="703650"/>
            <a:ext cx="765300" cy="366900"/>
          </a:xfrm>
          <a:prstGeom prst="rect">
            <a:avLst/>
          </a:prstGeom>
          <a:solidFill>
            <a:schemeClr val="dk1"/>
          </a:solidFill>
          <a:ln>
            <a:noFill/>
          </a:ln>
        </p:spPr>
        <p:txBody>
          <a:bodyPr spcFirstLastPara="1" wrap="square" lIns="91425" tIns="91425" rIns="91425" bIns="91425" anchor="t" anchorCtr="0">
            <a:noAutofit/>
          </a:bodyPr>
          <a:lstStyle/>
          <a:p>
            <a:pPr marL="0" lvl="0" indent="0" algn="l" rtl="0">
              <a:spcBef>
                <a:spcPts val="0"/>
              </a:spcBef>
              <a:spcAft>
                <a:spcPts val="0"/>
              </a:spcAft>
              <a:buNone/>
            </a:pPr>
            <a:endParaRPr sz="1800" b="1">
              <a:solidFill>
                <a:schemeClr val="lt1"/>
              </a:solidFill>
              <a:latin typeface="Calibri"/>
              <a:ea typeface="Calibri"/>
              <a:cs typeface="Calibri"/>
              <a:sym typeface="Calibri"/>
            </a:endParaRPr>
          </a:p>
        </p:txBody>
      </p:sp>
      <p:cxnSp>
        <p:nvCxnSpPr>
          <p:cNvPr id="771" name="Google Shape;771;p99"/>
          <p:cNvCxnSpPr/>
          <p:nvPr/>
        </p:nvCxnSpPr>
        <p:spPr>
          <a:xfrm rot="10800000" flipH="1">
            <a:off x="2165388" y="889725"/>
            <a:ext cx="597600" cy="8100"/>
          </a:xfrm>
          <a:prstGeom prst="straightConnector1">
            <a:avLst/>
          </a:prstGeom>
          <a:noFill/>
          <a:ln w="38100" cap="flat" cmpd="sng">
            <a:solidFill>
              <a:schemeClr val="lt1"/>
            </a:solidFill>
            <a:prstDash val="solid"/>
            <a:round/>
            <a:headEnd type="none" w="med" len="med"/>
            <a:tailEnd type="triangle" w="med" len="med"/>
          </a:ln>
        </p:spPr>
      </p:cxnSp>
      <p:sp>
        <p:nvSpPr>
          <p:cNvPr id="772" name="Google Shape;772;p99"/>
          <p:cNvSpPr txBox="1"/>
          <p:nvPr/>
        </p:nvSpPr>
        <p:spPr>
          <a:xfrm>
            <a:off x="4934113" y="703650"/>
            <a:ext cx="765300" cy="366900"/>
          </a:xfrm>
          <a:prstGeom prst="rect">
            <a:avLst/>
          </a:prstGeom>
          <a:solidFill>
            <a:schemeClr val="dk1"/>
          </a:solidFill>
          <a:ln>
            <a:noFill/>
          </a:ln>
        </p:spPr>
        <p:txBody>
          <a:bodyPr spcFirstLastPara="1" wrap="square" lIns="91425" tIns="91425" rIns="91425" bIns="91425" anchor="t" anchorCtr="0">
            <a:noAutofit/>
          </a:bodyPr>
          <a:lstStyle/>
          <a:p>
            <a:pPr marL="0" lvl="0" indent="0" algn="l" rtl="0">
              <a:spcBef>
                <a:spcPts val="0"/>
              </a:spcBef>
              <a:spcAft>
                <a:spcPts val="0"/>
              </a:spcAft>
              <a:buNone/>
            </a:pPr>
            <a:endParaRPr sz="1800" b="1">
              <a:solidFill>
                <a:schemeClr val="lt1"/>
              </a:solidFill>
              <a:latin typeface="Calibri"/>
              <a:ea typeface="Calibri"/>
              <a:cs typeface="Calibri"/>
              <a:sym typeface="Calibri"/>
            </a:endParaRPr>
          </a:p>
        </p:txBody>
      </p:sp>
      <p:cxnSp>
        <p:nvCxnSpPr>
          <p:cNvPr id="773" name="Google Shape;773;p99"/>
          <p:cNvCxnSpPr/>
          <p:nvPr/>
        </p:nvCxnSpPr>
        <p:spPr>
          <a:xfrm rot="10800000" flipH="1">
            <a:off x="5038963" y="889725"/>
            <a:ext cx="597600" cy="8100"/>
          </a:xfrm>
          <a:prstGeom prst="straightConnector1">
            <a:avLst/>
          </a:prstGeom>
          <a:noFill/>
          <a:ln w="38100" cap="flat" cmpd="sng">
            <a:solidFill>
              <a:schemeClr val="lt1"/>
            </a:solidFill>
            <a:prstDash val="solid"/>
            <a:round/>
            <a:headEnd type="none" w="med" len="med"/>
            <a:tailEnd type="triangle" w="med" len="med"/>
          </a:ln>
        </p:spPr>
      </p:cxnSp>
      <p:sp>
        <p:nvSpPr>
          <p:cNvPr id="774" name="Google Shape;774;p99"/>
          <p:cNvSpPr txBox="1"/>
          <p:nvPr/>
        </p:nvSpPr>
        <p:spPr>
          <a:xfrm>
            <a:off x="2956425" y="703650"/>
            <a:ext cx="1977600" cy="366900"/>
          </a:xfrm>
          <a:prstGeom prst="rect">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sz="1800" b="1">
                <a:solidFill>
                  <a:schemeClr val="lt1"/>
                </a:solidFill>
                <a:latin typeface="Calibri"/>
                <a:ea typeface="Calibri"/>
                <a:cs typeface="Calibri"/>
                <a:sym typeface="Calibri"/>
              </a:rPr>
              <a:t>STRATEGIES</a:t>
            </a:r>
            <a:endParaRPr sz="1800" b="1">
              <a:solidFill>
                <a:schemeClr val="lt1"/>
              </a:solidFill>
              <a:latin typeface="Calibri"/>
              <a:ea typeface="Calibri"/>
              <a:cs typeface="Calibri"/>
              <a:sym typeface="Calibri"/>
            </a:endParaRPr>
          </a:p>
        </p:txBody>
      </p:sp>
      <p:sp>
        <p:nvSpPr>
          <p:cNvPr id="775" name="Google Shape;775;p99"/>
          <p:cNvSpPr txBox="1"/>
          <p:nvPr/>
        </p:nvSpPr>
        <p:spPr>
          <a:xfrm>
            <a:off x="7945025" y="710325"/>
            <a:ext cx="765300" cy="366900"/>
          </a:xfrm>
          <a:prstGeom prst="rect">
            <a:avLst/>
          </a:prstGeom>
          <a:solidFill>
            <a:schemeClr val="dk1"/>
          </a:solidFill>
          <a:ln>
            <a:noFill/>
          </a:ln>
        </p:spPr>
        <p:txBody>
          <a:bodyPr spcFirstLastPara="1" wrap="square" lIns="91425" tIns="91425" rIns="91425" bIns="91425" anchor="t" anchorCtr="0">
            <a:noAutofit/>
          </a:bodyPr>
          <a:lstStyle/>
          <a:p>
            <a:pPr marL="0" lvl="0" indent="0" algn="l" rtl="0">
              <a:spcBef>
                <a:spcPts val="0"/>
              </a:spcBef>
              <a:spcAft>
                <a:spcPts val="0"/>
              </a:spcAft>
              <a:buNone/>
            </a:pPr>
            <a:endParaRPr sz="1800" b="1">
              <a:solidFill>
                <a:schemeClr val="lt1"/>
              </a:solidFill>
              <a:latin typeface="Calibri"/>
              <a:ea typeface="Calibri"/>
              <a:cs typeface="Calibri"/>
              <a:sym typeface="Calibri"/>
            </a:endParaRPr>
          </a:p>
        </p:txBody>
      </p:sp>
      <p:cxnSp>
        <p:nvCxnSpPr>
          <p:cNvPr id="776" name="Google Shape;776;p99"/>
          <p:cNvCxnSpPr/>
          <p:nvPr/>
        </p:nvCxnSpPr>
        <p:spPr>
          <a:xfrm rot="10800000" flipH="1">
            <a:off x="8055200" y="889725"/>
            <a:ext cx="597600" cy="8100"/>
          </a:xfrm>
          <a:prstGeom prst="straightConnector1">
            <a:avLst/>
          </a:prstGeom>
          <a:noFill/>
          <a:ln w="38100" cap="flat" cmpd="sng">
            <a:solidFill>
              <a:schemeClr val="lt1"/>
            </a:solidFill>
            <a:prstDash val="solid"/>
            <a:round/>
            <a:headEnd type="none" w="med" len="med"/>
            <a:tailEnd type="triangle" w="med" len="med"/>
          </a:ln>
        </p:spPr>
      </p:cxnSp>
      <p:sp>
        <p:nvSpPr>
          <p:cNvPr id="777" name="Google Shape;777;p99"/>
          <p:cNvSpPr txBox="1"/>
          <p:nvPr/>
        </p:nvSpPr>
        <p:spPr>
          <a:xfrm>
            <a:off x="5851313" y="710325"/>
            <a:ext cx="2108400" cy="366900"/>
          </a:xfrm>
          <a:prstGeom prst="rect">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b="1">
                <a:solidFill>
                  <a:schemeClr val="lt1"/>
                </a:solidFill>
                <a:latin typeface="Calibri"/>
                <a:ea typeface="Calibri"/>
                <a:cs typeface="Calibri"/>
                <a:sym typeface="Calibri"/>
              </a:rPr>
              <a:t>SHORT TERM OUTCOMES</a:t>
            </a:r>
            <a:endParaRPr b="1">
              <a:solidFill>
                <a:schemeClr val="lt1"/>
              </a:solidFill>
              <a:latin typeface="Calibri"/>
              <a:ea typeface="Calibri"/>
              <a:cs typeface="Calibri"/>
              <a:sym typeface="Calibri"/>
            </a:endParaRPr>
          </a:p>
        </p:txBody>
      </p:sp>
      <p:sp>
        <p:nvSpPr>
          <p:cNvPr id="778" name="Google Shape;778;p99"/>
          <p:cNvSpPr txBox="1"/>
          <p:nvPr/>
        </p:nvSpPr>
        <p:spPr>
          <a:xfrm>
            <a:off x="5851325" y="1125600"/>
            <a:ext cx="2862300" cy="1523700"/>
          </a:xfrm>
          <a:prstGeom prst="rect">
            <a:avLst/>
          </a:prstGeom>
          <a:noFill/>
          <a:ln w="9525" cap="flat" cmpd="sng">
            <a:solidFill>
              <a:srgbClr val="000000"/>
            </a:solidFill>
            <a:prstDash val="solid"/>
            <a:round/>
            <a:headEnd type="none" w="sm" len="sm"/>
            <a:tailEnd type="none" w="sm" len="sm"/>
          </a:ln>
        </p:spPr>
        <p:txBody>
          <a:bodyPr spcFirstLastPara="1" wrap="square" lIns="91425" tIns="91425" rIns="91425" bIns="91425" anchor="t" anchorCtr="0">
            <a:spAutoFit/>
          </a:bodyPr>
          <a:lstStyle/>
          <a:p>
            <a:pPr marL="0" lvl="0" indent="0" algn="l" rtl="0">
              <a:spcBef>
                <a:spcPts val="0"/>
              </a:spcBef>
              <a:spcAft>
                <a:spcPts val="0"/>
              </a:spcAft>
              <a:buNone/>
            </a:pPr>
            <a:endParaRPr sz="1200">
              <a:solidFill>
                <a:srgbClr val="595959"/>
              </a:solidFill>
            </a:endParaRPr>
          </a:p>
          <a:p>
            <a:pPr marL="0" lvl="0" indent="0" algn="l" rtl="0">
              <a:spcBef>
                <a:spcPts val="0"/>
              </a:spcBef>
              <a:spcAft>
                <a:spcPts val="0"/>
              </a:spcAft>
              <a:buNone/>
            </a:pPr>
            <a:endParaRPr sz="1500">
              <a:solidFill>
                <a:srgbClr val="595959"/>
              </a:solidFill>
            </a:endParaRPr>
          </a:p>
          <a:p>
            <a:pPr marL="0" lvl="0" indent="0" algn="l" rtl="0">
              <a:spcBef>
                <a:spcPts val="0"/>
              </a:spcBef>
              <a:spcAft>
                <a:spcPts val="0"/>
              </a:spcAft>
              <a:buNone/>
            </a:pPr>
            <a:endParaRPr sz="1500">
              <a:solidFill>
                <a:srgbClr val="595959"/>
              </a:solidFill>
            </a:endParaRPr>
          </a:p>
          <a:p>
            <a:pPr marL="0" lvl="0" indent="0" algn="l" rtl="0">
              <a:spcBef>
                <a:spcPts val="0"/>
              </a:spcBef>
              <a:spcAft>
                <a:spcPts val="0"/>
              </a:spcAft>
              <a:buNone/>
            </a:pPr>
            <a:endParaRPr sz="1500">
              <a:solidFill>
                <a:srgbClr val="595959"/>
              </a:solidFill>
            </a:endParaRPr>
          </a:p>
          <a:p>
            <a:pPr marL="0" lvl="0" indent="0" algn="l" rtl="0">
              <a:spcBef>
                <a:spcPts val="0"/>
              </a:spcBef>
              <a:spcAft>
                <a:spcPts val="0"/>
              </a:spcAft>
              <a:buNone/>
            </a:pPr>
            <a:endParaRPr sz="1500">
              <a:solidFill>
                <a:srgbClr val="595959"/>
              </a:solidFill>
            </a:endParaRPr>
          </a:p>
          <a:p>
            <a:pPr marL="0" lvl="0" indent="0" algn="l" rtl="0">
              <a:spcBef>
                <a:spcPts val="0"/>
              </a:spcBef>
              <a:spcAft>
                <a:spcPts val="0"/>
              </a:spcAft>
              <a:buNone/>
            </a:pPr>
            <a:endParaRPr sz="1500">
              <a:solidFill>
                <a:srgbClr val="595959"/>
              </a:solidFill>
            </a:endParaRPr>
          </a:p>
        </p:txBody>
      </p:sp>
      <p:sp>
        <p:nvSpPr>
          <p:cNvPr id="779" name="Google Shape;779;p99"/>
          <p:cNvSpPr txBox="1"/>
          <p:nvPr/>
        </p:nvSpPr>
        <p:spPr>
          <a:xfrm>
            <a:off x="7954000" y="2851850"/>
            <a:ext cx="765300" cy="366900"/>
          </a:xfrm>
          <a:prstGeom prst="rect">
            <a:avLst/>
          </a:prstGeom>
          <a:solidFill>
            <a:schemeClr val="dk1"/>
          </a:solidFill>
          <a:ln>
            <a:noFill/>
          </a:ln>
        </p:spPr>
        <p:txBody>
          <a:bodyPr spcFirstLastPara="1" wrap="square" lIns="91425" tIns="91425" rIns="91425" bIns="91425" anchor="t" anchorCtr="0">
            <a:noAutofit/>
          </a:bodyPr>
          <a:lstStyle/>
          <a:p>
            <a:pPr marL="0" lvl="0" indent="0" algn="l" rtl="0">
              <a:spcBef>
                <a:spcPts val="0"/>
              </a:spcBef>
              <a:spcAft>
                <a:spcPts val="0"/>
              </a:spcAft>
              <a:buNone/>
            </a:pPr>
            <a:endParaRPr sz="1800" b="1">
              <a:solidFill>
                <a:schemeClr val="lt1"/>
              </a:solidFill>
              <a:latin typeface="Calibri"/>
              <a:ea typeface="Calibri"/>
              <a:cs typeface="Calibri"/>
              <a:sym typeface="Calibri"/>
            </a:endParaRPr>
          </a:p>
        </p:txBody>
      </p:sp>
      <p:cxnSp>
        <p:nvCxnSpPr>
          <p:cNvPr id="780" name="Google Shape;780;p99"/>
          <p:cNvCxnSpPr/>
          <p:nvPr/>
        </p:nvCxnSpPr>
        <p:spPr>
          <a:xfrm rot="10800000">
            <a:off x="8006500" y="3023300"/>
            <a:ext cx="660300" cy="2100"/>
          </a:xfrm>
          <a:prstGeom prst="straightConnector1">
            <a:avLst/>
          </a:prstGeom>
          <a:noFill/>
          <a:ln w="38100" cap="flat" cmpd="sng">
            <a:solidFill>
              <a:schemeClr val="lt1"/>
            </a:solidFill>
            <a:prstDash val="solid"/>
            <a:round/>
            <a:headEnd type="none" w="med" len="med"/>
            <a:tailEnd type="triangle" w="med" len="med"/>
          </a:ln>
        </p:spPr>
      </p:cxnSp>
      <p:sp>
        <p:nvSpPr>
          <p:cNvPr id="781" name="Google Shape;781;p99"/>
          <p:cNvSpPr txBox="1"/>
          <p:nvPr/>
        </p:nvSpPr>
        <p:spPr>
          <a:xfrm>
            <a:off x="5845650" y="2851850"/>
            <a:ext cx="2108400" cy="366900"/>
          </a:xfrm>
          <a:prstGeom prst="rect">
            <a:avLst/>
          </a:prstGeom>
          <a:solidFill>
            <a:srgbClr val="7DCB8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sz="1300" b="1">
                <a:solidFill>
                  <a:schemeClr val="lt1"/>
                </a:solidFill>
                <a:latin typeface="Calibri"/>
                <a:ea typeface="Calibri"/>
                <a:cs typeface="Calibri"/>
                <a:sym typeface="Calibri"/>
              </a:rPr>
              <a:t>INTERMEDIATE OUTCOMES</a:t>
            </a:r>
            <a:endParaRPr sz="1300" b="1">
              <a:solidFill>
                <a:schemeClr val="lt1"/>
              </a:solidFill>
              <a:latin typeface="Calibri"/>
              <a:ea typeface="Calibri"/>
              <a:cs typeface="Calibri"/>
              <a:sym typeface="Calibri"/>
            </a:endParaRPr>
          </a:p>
        </p:txBody>
      </p:sp>
      <p:sp>
        <p:nvSpPr>
          <p:cNvPr id="782" name="Google Shape;782;p99"/>
          <p:cNvSpPr txBox="1"/>
          <p:nvPr/>
        </p:nvSpPr>
        <p:spPr>
          <a:xfrm>
            <a:off x="5099300" y="2851850"/>
            <a:ext cx="631800" cy="366900"/>
          </a:xfrm>
          <a:prstGeom prst="rect">
            <a:avLst/>
          </a:prstGeom>
          <a:solidFill>
            <a:schemeClr val="dk1"/>
          </a:solidFill>
          <a:ln>
            <a:noFill/>
          </a:ln>
        </p:spPr>
        <p:txBody>
          <a:bodyPr spcFirstLastPara="1" wrap="square" lIns="91425" tIns="91425" rIns="91425" bIns="91425" anchor="t" anchorCtr="0">
            <a:noAutofit/>
          </a:bodyPr>
          <a:lstStyle/>
          <a:p>
            <a:pPr marL="0" lvl="0" indent="0" algn="l" rtl="0">
              <a:spcBef>
                <a:spcPts val="0"/>
              </a:spcBef>
              <a:spcAft>
                <a:spcPts val="0"/>
              </a:spcAft>
              <a:buNone/>
            </a:pPr>
            <a:endParaRPr sz="1800" b="1">
              <a:solidFill>
                <a:schemeClr val="lt1"/>
              </a:solidFill>
              <a:latin typeface="Calibri"/>
              <a:ea typeface="Calibri"/>
              <a:cs typeface="Calibri"/>
              <a:sym typeface="Calibri"/>
            </a:endParaRPr>
          </a:p>
        </p:txBody>
      </p:sp>
      <p:cxnSp>
        <p:nvCxnSpPr>
          <p:cNvPr id="783" name="Google Shape;783;p99"/>
          <p:cNvCxnSpPr/>
          <p:nvPr/>
        </p:nvCxnSpPr>
        <p:spPr>
          <a:xfrm flipH="1">
            <a:off x="5181133" y="3025400"/>
            <a:ext cx="500700" cy="11700"/>
          </a:xfrm>
          <a:prstGeom prst="straightConnector1">
            <a:avLst/>
          </a:prstGeom>
          <a:noFill/>
          <a:ln w="38100" cap="flat" cmpd="sng">
            <a:solidFill>
              <a:schemeClr val="lt1"/>
            </a:solidFill>
            <a:prstDash val="solid"/>
            <a:round/>
            <a:headEnd type="none" w="med" len="med"/>
            <a:tailEnd type="triangle" w="med" len="med"/>
          </a:ln>
        </p:spPr>
      </p:cxnSp>
      <p:sp>
        <p:nvSpPr>
          <p:cNvPr id="784" name="Google Shape;784;p99"/>
          <p:cNvSpPr txBox="1"/>
          <p:nvPr/>
        </p:nvSpPr>
        <p:spPr>
          <a:xfrm>
            <a:off x="2956425" y="2851850"/>
            <a:ext cx="2177100" cy="366900"/>
          </a:xfrm>
          <a:prstGeom prst="rect">
            <a:avLst/>
          </a:prstGeom>
          <a:solidFill>
            <a:srgbClr val="07376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sz="1300" b="1">
                <a:solidFill>
                  <a:schemeClr val="lt1"/>
                </a:solidFill>
                <a:latin typeface="Calibri"/>
                <a:ea typeface="Calibri"/>
                <a:cs typeface="Calibri"/>
                <a:sym typeface="Calibri"/>
              </a:rPr>
              <a:t>DESIRED LONG TERM IMPACT</a:t>
            </a:r>
            <a:endParaRPr sz="1300" b="1">
              <a:solidFill>
                <a:schemeClr val="lt1"/>
              </a:solidFill>
              <a:latin typeface="Calibri"/>
              <a:ea typeface="Calibri"/>
              <a:cs typeface="Calibri"/>
              <a:sym typeface="Calibri"/>
            </a:endParaRPr>
          </a:p>
        </p:txBody>
      </p:sp>
      <p:sp>
        <p:nvSpPr>
          <p:cNvPr id="785" name="Google Shape;785;p99"/>
          <p:cNvSpPr txBox="1"/>
          <p:nvPr/>
        </p:nvSpPr>
        <p:spPr>
          <a:xfrm>
            <a:off x="2956425" y="3296950"/>
            <a:ext cx="2774700" cy="1539300"/>
          </a:xfrm>
          <a:prstGeom prst="rect">
            <a:avLst/>
          </a:prstGeom>
          <a:noFill/>
          <a:ln w="9525" cap="flat" cmpd="sng">
            <a:solidFill>
              <a:srgbClr val="000000"/>
            </a:solidFill>
            <a:prstDash val="solid"/>
            <a:round/>
            <a:headEnd type="none" w="sm" len="sm"/>
            <a:tailEnd type="none" w="sm" len="sm"/>
          </a:ln>
        </p:spPr>
        <p:txBody>
          <a:bodyPr spcFirstLastPara="1" wrap="square" lIns="91425" tIns="91425" rIns="91425" bIns="91425" anchor="t" anchorCtr="0">
            <a:spAutoFit/>
          </a:bodyPr>
          <a:lstStyle/>
          <a:p>
            <a:pPr marL="0" lvl="0" indent="0" algn="l" rtl="0">
              <a:spcBef>
                <a:spcPts val="0"/>
              </a:spcBef>
              <a:spcAft>
                <a:spcPts val="0"/>
              </a:spcAft>
              <a:buNone/>
            </a:pPr>
            <a:endParaRPr sz="1300">
              <a:solidFill>
                <a:srgbClr val="595959"/>
              </a:solidFill>
            </a:endParaRPr>
          </a:p>
          <a:p>
            <a:pPr marL="0" lvl="0" indent="0" algn="l" rtl="0">
              <a:spcBef>
                <a:spcPts val="0"/>
              </a:spcBef>
              <a:spcAft>
                <a:spcPts val="0"/>
              </a:spcAft>
              <a:buNone/>
            </a:pPr>
            <a:endParaRPr sz="1500">
              <a:solidFill>
                <a:srgbClr val="595959"/>
              </a:solidFill>
            </a:endParaRPr>
          </a:p>
          <a:p>
            <a:pPr marL="0" lvl="0" indent="0" algn="l" rtl="0">
              <a:spcBef>
                <a:spcPts val="0"/>
              </a:spcBef>
              <a:spcAft>
                <a:spcPts val="0"/>
              </a:spcAft>
              <a:buNone/>
            </a:pPr>
            <a:endParaRPr sz="1500">
              <a:solidFill>
                <a:srgbClr val="595959"/>
              </a:solidFill>
            </a:endParaRPr>
          </a:p>
          <a:p>
            <a:pPr marL="0" lvl="0" indent="0" algn="l" rtl="0">
              <a:spcBef>
                <a:spcPts val="0"/>
              </a:spcBef>
              <a:spcAft>
                <a:spcPts val="0"/>
              </a:spcAft>
              <a:buNone/>
            </a:pPr>
            <a:endParaRPr sz="1500">
              <a:solidFill>
                <a:srgbClr val="595959"/>
              </a:solidFill>
            </a:endParaRPr>
          </a:p>
          <a:p>
            <a:pPr marL="0" lvl="0" indent="0" algn="l" rtl="0">
              <a:spcBef>
                <a:spcPts val="0"/>
              </a:spcBef>
              <a:spcAft>
                <a:spcPts val="0"/>
              </a:spcAft>
              <a:buNone/>
            </a:pPr>
            <a:endParaRPr sz="1500">
              <a:solidFill>
                <a:srgbClr val="595959"/>
              </a:solidFill>
            </a:endParaRPr>
          </a:p>
          <a:p>
            <a:pPr marL="0" lvl="0" indent="0" algn="l" rtl="0">
              <a:spcBef>
                <a:spcPts val="0"/>
              </a:spcBef>
              <a:spcAft>
                <a:spcPts val="0"/>
              </a:spcAft>
              <a:buNone/>
            </a:pPr>
            <a:endParaRPr sz="1500">
              <a:solidFill>
                <a:srgbClr val="595959"/>
              </a:solidFill>
            </a:endParaRPr>
          </a:p>
        </p:txBody>
      </p:sp>
      <p:sp>
        <p:nvSpPr>
          <p:cNvPr id="786" name="Google Shape;786;p99"/>
          <p:cNvSpPr txBox="1"/>
          <p:nvPr/>
        </p:nvSpPr>
        <p:spPr>
          <a:xfrm>
            <a:off x="5851876" y="3296950"/>
            <a:ext cx="2862300" cy="1523700"/>
          </a:xfrm>
          <a:prstGeom prst="rect">
            <a:avLst/>
          </a:prstGeom>
          <a:noFill/>
          <a:ln w="9525" cap="flat" cmpd="sng">
            <a:solidFill>
              <a:srgbClr val="000000"/>
            </a:solidFill>
            <a:prstDash val="solid"/>
            <a:round/>
            <a:headEnd type="none" w="sm" len="sm"/>
            <a:tailEnd type="none" w="sm" len="sm"/>
          </a:ln>
        </p:spPr>
        <p:txBody>
          <a:bodyPr spcFirstLastPara="1" wrap="square" lIns="91425" tIns="91425" rIns="91425" bIns="91425" anchor="t" anchorCtr="0">
            <a:spAutoFit/>
          </a:bodyPr>
          <a:lstStyle/>
          <a:p>
            <a:pPr marL="0" lvl="0" indent="0" algn="l" rtl="0">
              <a:spcBef>
                <a:spcPts val="0"/>
              </a:spcBef>
              <a:spcAft>
                <a:spcPts val="0"/>
              </a:spcAft>
              <a:buNone/>
            </a:pPr>
            <a:endParaRPr sz="1200">
              <a:solidFill>
                <a:srgbClr val="595959"/>
              </a:solidFill>
            </a:endParaRPr>
          </a:p>
          <a:p>
            <a:pPr marL="0" lvl="0" indent="0" algn="l" rtl="0">
              <a:spcBef>
                <a:spcPts val="0"/>
              </a:spcBef>
              <a:spcAft>
                <a:spcPts val="0"/>
              </a:spcAft>
              <a:buNone/>
            </a:pPr>
            <a:endParaRPr sz="1500">
              <a:solidFill>
                <a:srgbClr val="595959"/>
              </a:solidFill>
            </a:endParaRPr>
          </a:p>
          <a:p>
            <a:pPr marL="0" lvl="0" indent="0" algn="l" rtl="0">
              <a:spcBef>
                <a:spcPts val="0"/>
              </a:spcBef>
              <a:spcAft>
                <a:spcPts val="0"/>
              </a:spcAft>
              <a:buNone/>
            </a:pPr>
            <a:endParaRPr sz="1500">
              <a:solidFill>
                <a:srgbClr val="595959"/>
              </a:solidFill>
            </a:endParaRPr>
          </a:p>
          <a:p>
            <a:pPr marL="0" lvl="0" indent="0" algn="l" rtl="0">
              <a:spcBef>
                <a:spcPts val="0"/>
              </a:spcBef>
              <a:spcAft>
                <a:spcPts val="0"/>
              </a:spcAft>
              <a:buNone/>
            </a:pPr>
            <a:endParaRPr sz="1500">
              <a:solidFill>
                <a:srgbClr val="595959"/>
              </a:solidFill>
            </a:endParaRPr>
          </a:p>
          <a:p>
            <a:pPr marL="0" lvl="0" indent="0" algn="l" rtl="0">
              <a:spcBef>
                <a:spcPts val="0"/>
              </a:spcBef>
              <a:spcAft>
                <a:spcPts val="0"/>
              </a:spcAft>
              <a:buNone/>
            </a:pPr>
            <a:endParaRPr sz="1500">
              <a:solidFill>
                <a:srgbClr val="595959"/>
              </a:solidFill>
            </a:endParaRPr>
          </a:p>
          <a:p>
            <a:pPr marL="0" lvl="0" indent="0" algn="l" rtl="0">
              <a:spcBef>
                <a:spcPts val="0"/>
              </a:spcBef>
              <a:spcAft>
                <a:spcPts val="0"/>
              </a:spcAft>
              <a:buNone/>
            </a:pPr>
            <a:endParaRPr sz="1500">
              <a:solidFill>
                <a:srgbClr val="595959"/>
              </a:solidFill>
            </a:endParaRPr>
          </a:p>
        </p:txBody>
      </p:sp>
      <p:sp>
        <p:nvSpPr>
          <p:cNvPr id="787" name="Google Shape;787;p99"/>
          <p:cNvSpPr txBox="1"/>
          <p:nvPr/>
        </p:nvSpPr>
        <p:spPr>
          <a:xfrm>
            <a:off x="404025" y="225125"/>
            <a:ext cx="2061300" cy="4236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1200" b="1">
                <a:solidFill>
                  <a:schemeClr val="dk1"/>
                </a:solidFill>
                <a:latin typeface="Calibri"/>
                <a:ea typeface="Calibri"/>
                <a:cs typeface="Calibri"/>
                <a:sym typeface="Calibri"/>
              </a:rPr>
              <a:t>[School District]</a:t>
            </a:r>
            <a:endParaRPr sz="1200" b="1">
              <a:solidFill>
                <a:schemeClr val="dk1"/>
              </a:solidFill>
              <a:latin typeface="Calibri"/>
              <a:ea typeface="Calibri"/>
              <a:cs typeface="Calibri"/>
              <a:sym typeface="Calibri"/>
            </a:endParaRPr>
          </a:p>
        </p:txBody>
      </p:sp>
      <p:sp>
        <p:nvSpPr>
          <p:cNvPr id="788" name="Google Shape;788;p99"/>
          <p:cNvSpPr txBox="1"/>
          <p:nvPr/>
        </p:nvSpPr>
        <p:spPr>
          <a:xfrm>
            <a:off x="2553950" y="225000"/>
            <a:ext cx="6112500" cy="423600"/>
          </a:xfrm>
          <a:prstGeom prst="rect">
            <a:avLst/>
          </a:prstGeom>
          <a:solidFill>
            <a:schemeClr val="dk1"/>
          </a:solidFill>
          <a:ln>
            <a:noFill/>
          </a:ln>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 sz="1500" b="1">
                <a:solidFill>
                  <a:schemeClr val="lt1"/>
                </a:solidFill>
                <a:latin typeface="Calibri"/>
                <a:ea typeface="Calibri"/>
                <a:cs typeface="Calibri"/>
                <a:sym typeface="Calibri"/>
              </a:rPr>
              <a:t>Equity Transformation Cycle: [Our Problem of Practice]</a:t>
            </a:r>
            <a:endParaRPr sz="1500" b="1">
              <a:solidFill>
                <a:schemeClr val="lt1"/>
              </a:solidFill>
              <a:latin typeface="Calibri"/>
              <a:ea typeface="Calibri"/>
              <a:cs typeface="Calibri"/>
              <a:sym typeface="Calibri"/>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792"/>
        <p:cNvGrpSpPr/>
        <p:nvPr/>
      </p:nvGrpSpPr>
      <p:grpSpPr>
        <a:xfrm>
          <a:off x="0" y="0"/>
          <a:ext cx="0" cy="0"/>
          <a:chOff x="0" y="0"/>
          <a:chExt cx="0" cy="0"/>
        </a:xfrm>
      </p:grpSpPr>
      <p:sp>
        <p:nvSpPr>
          <p:cNvPr id="793" name="Google Shape;793;p100"/>
          <p:cNvSpPr txBox="1"/>
          <p:nvPr/>
        </p:nvSpPr>
        <p:spPr>
          <a:xfrm>
            <a:off x="424688" y="1125600"/>
            <a:ext cx="2390700" cy="1523700"/>
          </a:xfrm>
          <a:prstGeom prst="rect">
            <a:avLst/>
          </a:prstGeom>
          <a:noFill/>
          <a:ln w="9525" cap="flat" cmpd="sng">
            <a:solidFill>
              <a:srgbClr val="000000"/>
            </a:solidFill>
            <a:prstDash val="solid"/>
            <a:round/>
            <a:headEnd type="none" w="sm" len="sm"/>
            <a:tailEnd type="none" w="sm" len="sm"/>
          </a:ln>
        </p:spPr>
        <p:txBody>
          <a:bodyPr spcFirstLastPara="1" wrap="square" lIns="91425" tIns="91425" rIns="91425" bIns="91425" anchor="t" anchorCtr="0">
            <a:spAutoFit/>
          </a:bodyPr>
          <a:lstStyle/>
          <a:p>
            <a:pPr marL="0" lvl="0" indent="0" algn="l" rtl="0">
              <a:spcBef>
                <a:spcPts val="0"/>
              </a:spcBef>
              <a:spcAft>
                <a:spcPts val="0"/>
              </a:spcAft>
              <a:buNone/>
            </a:pPr>
            <a:endParaRPr sz="1200">
              <a:solidFill>
                <a:srgbClr val="595959"/>
              </a:solidFill>
            </a:endParaRPr>
          </a:p>
          <a:p>
            <a:pPr marL="0" lvl="0" indent="0" algn="l" rtl="0">
              <a:spcBef>
                <a:spcPts val="0"/>
              </a:spcBef>
              <a:spcAft>
                <a:spcPts val="0"/>
              </a:spcAft>
              <a:buNone/>
            </a:pPr>
            <a:endParaRPr sz="1500">
              <a:solidFill>
                <a:srgbClr val="595959"/>
              </a:solidFill>
            </a:endParaRPr>
          </a:p>
          <a:p>
            <a:pPr marL="0" lvl="0" indent="0" algn="l" rtl="0">
              <a:spcBef>
                <a:spcPts val="0"/>
              </a:spcBef>
              <a:spcAft>
                <a:spcPts val="0"/>
              </a:spcAft>
              <a:buNone/>
            </a:pPr>
            <a:endParaRPr sz="1500">
              <a:solidFill>
                <a:srgbClr val="595959"/>
              </a:solidFill>
            </a:endParaRPr>
          </a:p>
          <a:p>
            <a:pPr marL="0" lvl="0" indent="0" algn="l" rtl="0">
              <a:spcBef>
                <a:spcPts val="0"/>
              </a:spcBef>
              <a:spcAft>
                <a:spcPts val="0"/>
              </a:spcAft>
              <a:buNone/>
            </a:pPr>
            <a:endParaRPr sz="1500">
              <a:solidFill>
                <a:srgbClr val="595959"/>
              </a:solidFill>
            </a:endParaRPr>
          </a:p>
          <a:p>
            <a:pPr marL="0" lvl="0" indent="0" algn="l" rtl="0">
              <a:spcBef>
                <a:spcPts val="0"/>
              </a:spcBef>
              <a:spcAft>
                <a:spcPts val="0"/>
              </a:spcAft>
              <a:buNone/>
            </a:pPr>
            <a:endParaRPr sz="1500">
              <a:solidFill>
                <a:srgbClr val="595959"/>
              </a:solidFill>
            </a:endParaRPr>
          </a:p>
          <a:p>
            <a:pPr marL="0" lvl="0" indent="0" algn="l" rtl="0">
              <a:spcBef>
                <a:spcPts val="0"/>
              </a:spcBef>
              <a:spcAft>
                <a:spcPts val="0"/>
              </a:spcAft>
              <a:buNone/>
            </a:pPr>
            <a:endParaRPr sz="1500">
              <a:solidFill>
                <a:srgbClr val="595959"/>
              </a:solidFill>
            </a:endParaRPr>
          </a:p>
        </p:txBody>
      </p:sp>
      <p:sp>
        <p:nvSpPr>
          <p:cNvPr id="794" name="Google Shape;794;p100"/>
          <p:cNvSpPr txBox="1"/>
          <p:nvPr/>
        </p:nvSpPr>
        <p:spPr>
          <a:xfrm>
            <a:off x="2956425" y="1125600"/>
            <a:ext cx="2742900" cy="1523700"/>
          </a:xfrm>
          <a:prstGeom prst="rect">
            <a:avLst/>
          </a:prstGeom>
          <a:noFill/>
          <a:ln w="9525" cap="flat" cmpd="sng">
            <a:solidFill>
              <a:srgbClr val="000000"/>
            </a:solidFill>
            <a:prstDash val="solid"/>
            <a:round/>
            <a:headEnd type="none" w="sm" len="sm"/>
            <a:tailEnd type="none" w="sm" len="sm"/>
          </a:ln>
        </p:spPr>
        <p:txBody>
          <a:bodyPr spcFirstLastPara="1" wrap="square" lIns="91425" tIns="91425" rIns="91425" bIns="91425" anchor="t" anchorCtr="0">
            <a:spAutoFit/>
          </a:bodyPr>
          <a:lstStyle/>
          <a:p>
            <a:pPr marL="0" lvl="0" indent="0" algn="l" rtl="0">
              <a:spcBef>
                <a:spcPts val="0"/>
              </a:spcBef>
              <a:spcAft>
                <a:spcPts val="0"/>
              </a:spcAft>
              <a:buNone/>
            </a:pPr>
            <a:endParaRPr sz="1200">
              <a:solidFill>
                <a:srgbClr val="595959"/>
              </a:solidFill>
            </a:endParaRPr>
          </a:p>
          <a:p>
            <a:pPr marL="0" lvl="0" indent="0" algn="l" rtl="0">
              <a:spcBef>
                <a:spcPts val="0"/>
              </a:spcBef>
              <a:spcAft>
                <a:spcPts val="0"/>
              </a:spcAft>
              <a:buNone/>
            </a:pPr>
            <a:endParaRPr sz="1500">
              <a:solidFill>
                <a:srgbClr val="595959"/>
              </a:solidFill>
            </a:endParaRPr>
          </a:p>
          <a:p>
            <a:pPr marL="0" lvl="0" indent="0" algn="l" rtl="0">
              <a:spcBef>
                <a:spcPts val="0"/>
              </a:spcBef>
              <a:spcAft>
                <a:spcPts val="0"/>
              </a:spcAft>
              <a:buNone/>
            </a:pPr>
            <a:endParaRPr sz="1500">
              <a:solidFill>
                <a:srgbClr val="595959"/>
              </a:solidFill>
            </a:endParaRPr>
          </a:p>
          <a:p>
            <a:pPr marL="0" lvl="0" indent="0" algn="l" rtl="0">
              <a:spcBef>
                <a:spcPts val="0"/>
              </a:spcBef>
              <a:spcAft>
                <a:spcPts val="0"/>
              </a:spcAft>
              <a:buNone/>
            </a:pPr>
            <a:endParaRPr sz="1500">
              <a:solidFill>
                <a:srgbClr val="595959"/>
              </a:solidFill>
            </a:endParaRPr>
          </a:p>
          <a:p>
            <a:pPr marL="0" lvl="0" indent="0" algn="l" rtl="0">
              <a:spcBef>
                <a:spcPts val="0"/>
              </a:spcBef>
              <a:spcAft>
                <a:spcPts val="0"/>
              </a:spcAft>
              <a:buNone/>
            </a:pPr>
            <a:endParaRPr sz="1500">
              <a:solidFill>
                <a:srgbClr val="595959"/>
              </a:solidFill>
            </a:endParaRPr>
          </a:p>
          <a:p>
            <a:pPr marL="0" lvl="0" indent="0" algn="l" rtl="0">
              <a:spcBef>
                <a:spcPts val="0"/>
              </a:spcBef>
              <a:spcAft>
                <a:spcPts val="0"/>
              </a:spcAft>
              <a:buNone/>
            </a:pPr>
            <a:endParaRPr sz="1500">
              <a:solidFill>
                <a:srgbClr val="595959"/>
              </a:solidFill>
            </a:endParaRPr>
          </a:p>
        </p:txBody>
      </p:sp>
      <p:sp>
        <p:nvSpPr>
          <p:cNvPr id="795" name="Google Shape;795;p100"/>
          <p:cNvSpPr txBox="1"/>
          <p:nvPr/>
        </p:nvSpPr>
        <p:spPr>
          <a:xfrm>
            <a:off x="424700" y="2851850"/>
            <a:ext cx="2390700" cy="2031900"/>
          </a:xfrm>
          <a:prstGeom prst="rect">
            <a:avLst/>
          </a:prstGeom>
          <a:solidFill>
            <a:srgbClr val="CC4125"/>
          </a:solid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1200" b="1">
                <a:solidFill>
                  <a:srgbClr val="FFFFFF"/>
                </a:solidFill>
              </a:rPr>
              <a:t>WHAT INVISIBLE MENTAL MODELS may be shaping the outcomes we currently have?</a:t>
            </a:r>
            <a:endParaRPr sz="1200" b="1">
              <a:solidFill>
                <a:srgbClr val="FFFFFF"/>
              </a:solidFill>
            </a:endParaRPr>
          </a:p>
          <a:p>
            <a:pPr marL="0" lvl="0" indent="0" algn="l" rtl="0">
              <a:spcBef>
                <a:spcPts val="0"/>
              </a:spcBef>
              <a:spcAft>
                <a:spcPts val="0"/>
              </a:spcAft>
              <a:buNone/>
            </a:pPr>
            <a:endParaRPr sz="1200">
              <a:solidFill>
                <a:srgbClr val="FFFFFF"/>
              </a:solidFill>
            </a:endParaRPr>
          </a:p>
          <a:p>
            <a:pPr marL="0" lvl="0" indent="0" algn="l" rtl="0">
              <a:spcBef>
                <a:spcPts val="0"/>
              </a:spcBef>
              <a:spcAft>
                <a:spcPts val="0"/>
              </a:spcAft>
              <a:buNone/>
            </a:pPr>
            <a:endParaRPr sz="1200">
              <a:solidFill>
                <a:srgbClr val="FFFFFF"/>
              </a:solidFill>
            </a:endParaRPr>
          </a:p>
          <a:p>
            <a:pPr marL="0" lvl="0" indent="0" algn="l" rtl="0">
              <a:spcBef>
                <a:spcPts val="0"/>
              </a:spcBef>
              <a:spcAft>
                <a:spcPts val="0"/>
              </a:spcAft>
              <a:buNone/>
            </a:pPr>
            <a:endParaRPr sz="1200">
              <a:solidFill>
                <a:srgbClr val="FFFFFF"/>
              </a:solidFill>
            </a:endParaRPr>
          </a:p>
          <a:p>
            <a:pPr marL="0" lvl="0" indent="0" algn="l" rtl="0">
              <a:spcBef>
                <a:spcPts val="0"/>
              </a:spcBef>
              <a:spcAft>
                <a:spcPts val="0"/>
              </a:spcAft>
              <a:buNone/>
            </a:pPr>
            <a:endParaRPr sz="1200">
              <a:solidFill>
                <a:srgbClr val="FFFFFF"/>
              </a:solidFill>
            </a:endParaRPr>
          </a:p>
          <a:p>
            <a:pPr marL="0" lvl="0" indent="0" algn="l" rtl="0">
              <a:spcBef>
                <a:spcPts val="0"/>
              </a:spcBef>
              <a:spcAft>
                <a:spcPts val="0"/>
              </a:spcAft>
              <a:buNone/>
            </a:pPr>
            <a:endParaRPr sz="1200">
              <a:solidFill>
                <a:srgbClr val="FFFFFF"/>
              </a:solidFill>
            </a:endParaRPr>
          </a:p>
          <a:p>
            <a:pPr marL="0" lvl="0" indent="0" algn="l" rtl="0">
              <a:spcBef>
                <a:spcPts val="0"/>
              </a:spcBef>
              <a:spcAft>
                <a:spcPts val="0"/>
              </a:spcAft>
              <a:buNone/>
            </a:pPr>
            <a:endParaRPr sz="1200">
              <a:solidFill>
                <a:srgbClr val="FFFFFF"/>
              </a:solidFill>
            </a:endParaRPr>
          </a:p>
          <a:p>
            <a:pPr marL="0" lvl="0" indent="0" algn="l" rtl="0">
              <a:spcBef>
                <a:spcPts val="0"/>
              </a:spcBef>
              <a:spcAft>
                <a:spcPts val="0"/>
              </a:spcAft>
              <a:buNone/>
            </a:pPr>
            <a:endParaRPr sz="1200">
              <a:solidFill>
                <a:srgbClr val="FFFFFF"/>
              </a:solidFill>
            </a:endParaRPr>
          </a:p>
        </p:txBody>
      </p:sp>
      <p:sp>
        <p:nvSpPr>
          <p:cNvPr id="796" name="Google Shape;796;p100"/>
          <p:cNvSpPr txBox="1"/>
          <p:nvPr/>
        </p:nvSpPr>
        <p:spPr>
          <a:xfrm>
            <a:off x="424700" y="703650"/>
            <a:ext cx="1625400" cy="366900"/>
          </a:xfrm>
          <a:prstGeom prst="rect">
            <a:avLst/>
          </a:prstGeom>
          <a:solidFill>
            <a:srgbClr val="9900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sz="1800" b="1">
                <a:solidFill>
                  <a:schemeClr val="lt1"/>
                </a:solidFill>
                <a:latin typeface="Calibri"/>
                <a:ea typeface="Calibri"/>
                <a:cs typeface="Calibri"/>
                <a:sym typeface="Calibri"/>
              </a:rPr>
              <a:t>ENTRY POINTS</a:t>
            </a:r>
            <a:endParaRPr sz="1800" b="1">
              <a:solidFill>
                <a:schemeClr val="lt1"/>
              </a:solidFill>
              <a:latin typeface="Calibri"/>
              <a:ea typeface="Calibri"/>
              <a:cs typeface="Calibri"/>
              <a:sym typeface="Calibri"/>
            </a:endParaRPr>
          </a:p>
        </p:txBody>
      </p:sp>
      <p:sp>
        <p:nvSpPr>
          <p:cNvPr id="797" name="Google Shape;797;p100"/>
          <p:cNvSpPr txBox="1"/>
          <p:nvPr/>
        </p:nvSpPr>
        <p:spPr>
          <a:xfrm>
            <a:off x="2050013" y="703650"/>
            <a:ext cx="765300" cy="366900"/>
          </a:xfrm>
          <a:prstGeom prst="rect">
            <a:avLst/>
          </a:prstGeom>
          <a:solidFill>
            <a:schemeClr val="dk1"/>
          </a:solidFill>
          <a:ln>
            <a:noFill/>
          </a:ln>
        </p:spPr>
        <p:txBody>
          <a:bodyPr spcFirstLastPara="1" wrap="square" lIns="91425" tIns="91425" rIns="91425" bIns="91425" anchor="t" anchorCtr="0">
            <a:noAutofit/>
          </a:bodyPr>
          <a:lstStyle/>
          <a:p>
            <a:pPr marL="0" lvl="0" indent="0" algn="l" rtl="0">
              <a:spcBef>
                <a:spcPts val="0"/>
              </a:spcBef>
              <a:spcAft>
                <a:spcPts val="0"/>
              </a:spcAft>
              <a:buNone/>
            </a:pPr>
            <a:endParaRPr sz="1800" b="1">
              <a:solidFill>
                <a:schemeClr val="lt1"/>
              </a:solidFill>
              <a:latin typeface="Calibri"/>
              <a:ea typeface="Calibri"/>
              <a:cs typeface="Calibri"/>
              <a:sym typeface="Calibri"/>
            </a:endParaRPr>
          </a:p>
        </p:txBody>
      </p:sp>
      <p:cxnSp>
        <p:nvCxnSpPr>
          <p:cNvPr id="798" name="Google Shape;798;p100"/>
          <p:cNvCxnSpPr/>
          <p:nvPr/>
        </p:nvCxnSpPr>
        <p:spPr>
          <a:xfrm rot="10800000" flipH="1">
            <a:off x="2165388" y="889725"/>
            <a:ext cx="597600" cy="8100"/>
          </a:xfrm>
          <a:prstGeom prst="straightConnector1">
            <a:avLst/>
          </a:prstGeom>
          <a:noFill/>
          <a:ln w="38100" cap="flat" cmpd="sng">
            <a:solidFill>
              <a:schemeClr val="lt1"/>
            </a:solidFill>
            <a:prstDash val="solid"/>
            <a:round/>
            <a:headEnd type="none" w="med" len="med"/>
            <a:tailEnd type="triangle" w="med" len="med"/>
          </a:ln>
        </p:spPr>
      </p:cxnSp>
      <p:sp>
        <p:nvSpPr>
          <p:cNvPr id="799" name="Google Shape;799;p100"/>
          <p:cNvSpPr txBox="1"/>
          <p:nvPr/>
        </p:nvSpPr>
        <p:spPr>
          <a:xfrm>
            <a:off x="4934113" y="703650"/>
            <a:ext cx="765300" cy="366900"/>
          </a:xfrm>
          <a:prstGeom prst="rect">
            <a:avLst/>
          </a:prstGeom>
          <a:solidFill>
            <a:schemeClr val="dk1"/>
          </a:solidFill>
          <a:ln>
            <a:noFill/>
          </a:ln>
        </p:spPr>
        <p:txBody>
          <a:bodyPr spcFirstLastPara="1" wrap="square" lIns="91425" tIns="91425" rIns="91425" bIns="91425" anchor="t" anchorCtr="0">
            <a:noAutofit/>
          </a:bodyPr>
          <a:lstStyle/>
          <a:p>
            <a:pPr marL="0" lvl="0" indent="0" algn="l" rtl="0">
              <a:spcBef>
                <a:spcPts val="0"/>
              </a:spcBef>
              <a:spcAft>
                <a:spcPts val="0"/>
              </a:spcAft>
              <a:buNone/>
            </a:pPr>
            <a:endParaRPr sz="1800" b="1">
              <a:solidFill>
                <a:schemeClr val="lt1"/>
              </a:solidFill>
              <a:latin typeface="Calibri"/>
              <a:ea typeface="Calibri"/>
              <a:cs typeface="Calibri"/>
              <a:sym typeface="Calibri"/>
            </a:endParaRPr>
          </a:p>
        </p:txBody>
      </p:sp>
      <p:cxnSp>
        <p:nvCxnSpPr>
          <p:cNvPr id="800" name="Google Shape;800;p100"/>
          <p:cNvCxnSpPr/>
          <p:nvPr/>
        </p:nvCxnSpPr>
        <p:spPr>
          <a:xfrm rot="10800000" flipH="1">
            <a:off x="5038963" y="889725"/>
            <a:ext cx="597600" cy="8100"/>
          </a:xfrm>
          <a:prstGeom prst="straightConnector1">
            <a:avLst/>
          </a:prstGeom>
          <a:noFill/>
          <a:ln w="38100" cap="flat" cmpd="sng">
            <a:solidFill>
              <a:schemeClr val="lt1"/>
            </a:solidFill>
            <a:prstDash val="solid"/>
            <a:round/>
            <a:headEnd type="none" w="med" len="med"/>
            <a:tailEnd type="triangle" w="med" len="med"/>
          </a:ln>
        </p:spPr>
      </p:cxnSp>
      <p:sp>
        <p:nvSpPr>
          <p:cNvPr id="801" name="Google Shape;801;p100"/>
          <p:cNvSpPr txBox="1"/>
          <p:nvPr/>
        </p:nvSpPr>
        <p:spPr>
          <a:xfrm>
            <a:off x="2956425" y="703650"/>
            <a:ext cx="1977600" cy="366900"/>
          </a:xfrm>
          <a:prstGeom prst="rect">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sz="1800" b="1">
                <a:solidFill>
                  <a:schemeClr val="lt1"/>
                </a:solidFill>
                <a:latin typeface="Calibri"/>
                <a:ea typeface="Calibri"/>
                <a:cs typeface="Calibri"/>
                <a:sym typeface="Calibri"/>
              </a:rPr>
              <a:t>STRATEGIES</a:t>
            </a:r>
            <a:endParaRPr sz="1800" b="1">
              <a:solidFill>
                <a:schemeClr val="lt1"/>
              </a:solidFill>
              <a:latin typeface="Calibri"/>
              <a:ea typeface="Calibri"/>
              <a:cs typeface="Calibri"/>
              <a:sym typeface="Calibri"/>
            </a:endParaRPr>
          </a:p>
        </p:txBody>
      </p:sp>
      <p:sp>
        <p:nvSpPr>
          <p:cNvPr id="802" name="Google Shape;802;p100"/>
          <p:cNvSpPr txBox="1"/>
          <p:nvPr/>
        </p:nvSpPr>
        <p:spPr>
          <a:xfrm>
            <a:off x="7945025" y="710325"/>
            <a:ext cx="765300" cy="366900"/>
          </a:xfrm>
          <a:prstGeom prst="rect">
            <a:avLst/>
          </a:prstGeom>
          <a:solidFill>
            <a:schemeClr val="dk1"/>
          </a:solidFill>
          <a:ln>
            <a:noFill/>
          </a:ln>
        </p:spPr>
        <p:txBody>
          <a:bodyPr spcFirstLastPara="1" wrap="square" lIns="91425" tIns="91425" rIns="91425" bIns="91425" anchor="t" anchorCtr="0">
            <a:noAutofit/>
          </a:bodyPr>
          <a:lstStyle/>
          <a:p>
            <a:pPr marL="0" lvl="0" indent="0" algn="l" rtl="0">
              <a:spcBef>
                <a:spcPts val="0"/>
              </a:spcBef>
              <a:spcAft>
                <a:spcPts val="0"/>
              </a:spcAft>
              <a:buNone/>
            </a:pPr>
            <a:endParaRPr sz="1800" b="1">
              <a:solidFill>
                <a:schemeClr val="lt1"/>
              </a:solidFill>
              <a:latin typeface="Calibri"/>
              <a:ea typeface="Calibri"/>
              <a:cs typeface="Calibri"/>
              <a:sym typeface="Calibri"/>
            </a:endParaRPr>
          </a:p>
        </p:txBody>
      </p:sp>
      <p:cxnSp>
        <p:nvCxnSpPr>
          <p:cNvPr id="803" name="Google Shape;803;p100"/>
          <p:cNvCxnSpPr/>
          <p:nvPr/>
        </p:nvCxnSpPr>
        <p:spPr>
          <a:xfrm rot="10800000" flipH="1">
            <a:off x="8055200" y="889725"/>
            <a:ext cx="597600" cy="8100"/>
          </a:xfrm>
          <a:prstGeom prst="straightConnector1">
            <a:avLst/>
          </a:prstGeom>
          <a:noFill/>
          <a:ln w="38100" cap="flat" cmpd="sng">
            <a:solidFill>
              <a:schemeClr val="lt1"/>
            </a:solidFill>
            <a:prstDash val="solid"/>
            <a:round/>
            <a:headEnd type="none" w="med" len="med"/>
            <a:tailEnd type="triangle" w="med" len="med"/>
          </a:ln>
        </p:spPr>
      </p:cxnSp>
      <p:sp>
        <p:nvSpPr>
          <p:cNvPr id="804" name="Google Shape;804;p100"/>
          <p:cNvSpPr txBox="1"/>
          <p:nvPr/>
        </p:nvSpPr>
        <p:spPr>
          <a:xfrm>
            <a:off x="5851313" y="710325"/>
            <a:ext cx="2108400" cy="366900"/>
          </a:xfrm>
          <a:prstGeom prst="rect">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b="1">
                <a:solidFill>
                  <a:schemeClr val="lt1"/>
                </a:solidFill>
                <a:latin typeface="Calibri"/>
                <a:ea typeface="Calibri"/>
                <a:cs typeface="Calibri"/>
                <a:sym typeface="Calibri"/>
              </a:rPr>
              <a:t>SHORT TERM OUTCOMES</a:t>
            </a:r>
            <a:endParaRPr b="1">
              <a:solidFill>
                <a:schemeClr val="lt1"/>
              </a:solidFill>
              <a:latin typeface="Calibri"/>
              <a:ea typeface="Calibri"/>
              <a:cs typeface="Calibri"/>
              <a:sym typeface="Calibri"/>
            </a:endParaRPr>
          </a:p>
        </p:txBody>
      </p:sp>
      <p:sp>
        <p:nvSpPr>
          <p:cNvPr id="805" name="Google Shape;805;p100"/>
          <p:cNvSpPr txBox="1"/>
          <p:nvPr/>
        </p:nvSpPr>
        <p:spPr>
          <a:xfrm>
            <a:off x="5851325" y="1125600"/>
            <a:ext cx="2862300" cy="1523700"/>
          </a:xfrm>
          <a:prstGeom prst="rect">
            <a:avLst/>
          </a:prstGeom>
          <a:noFill/>
          <a:ln w="9525" cap="flat" cmpd="sng">
            <a:solidFill>
              <a:srgbClr val="000000"/>
            </a:solidFill>
            <a:prstDash val="solid"/>
            <a:round/>
            <a:headEnd type="none" w="sm" len="sm"/>
            <a:tailEnd type="none" w="sm" len="sm"/>
          </a:ln>
        </p:spPr>
        <p:txBody>
          <a:bodyPr spcFirstLastPara="1" wrap="square" lIns="91425" tIns="91425" rIns="91425" bIns="91425" anchor="t" anchorCtr="0">
            <a:spAutoFit/>
          </a:bodyPr>
          <a:lstStyle/>
          <a:p>
            <a:pPr marL="0" lvl="0" indent="0" algn="l" rtl="0">
              <a:spcBef>
                <a:spcPts val="0"/>
              </a:spcBef>
              <a:spcAft>
                <a:spcPts val="0"/>
              </a:spcAft>
              <a:buNone/>
            </a:pPr>
            <a:endParaRPr sz="1200">
              <a:solidFill>
                <a:srgbClr val="595959"/>
              </a:solidFill>
            </a:endParaRPr>
          </a:p>
          <a:p>
            <a:pPr marL="0" lvl="0" indent="0" algn="l" rtl="0">
              <a:spcBef>
                <a:spcPts val="0"/>
              </a:spcBef>
              <a:spcAft>
                <a:spcPts val="0"/>
              </a:spcAft>
              <a:buNone/>
            </a:pPr>
            <a:endParaRPr sz="1500">
              <a:solidFill>
                <a:srgbClr val="595959"/>
              </a:solidFill>
            </a:endParaRPr>
          </a:p>
          <a:p>
            <a:pPr marL="0" lvl="0" indent="0" algn="l" rtl="0">
              <a:spcBef>
                <a:spcPts val="0"/>
              </a:spcBef>
              <a:spcAft>
                <a:spcPts val="0"/>
              </a:spcAft>
              <a:buNone/>
            </a:pPr>
            <a:endParaRPr sz="1500">
              <a:solidFill>
                <a:srgbClr val="595959"/>
              </a:solidFill>
            </a:endParaRPr>
          </a:p>
          <a:p>
            <a:pPr marL="0" lvl="0" indent="0" algn="l" rtl="0">
              <a:spcBef>
                <a:spcPts val="0"/>
              </a:spcBef>
              <a:spcAft>
                <a:spcPts val="0"/>
              </a:spcAft>
              <a:buNone/>
            </a:pPr>
            <a:endParaRPr sz="1500">
              <a:solidFill>
                <a:srgbClr val="595959"/>
              </a:solidFill>
            </a:endParaRPr>
          </a:p>
          <a:p>
            <a:pPr marL="0" lvl="0" indent="0" algn="l" rtl="0">
              <a:spcBef>
                <a:spcPts val="0"/>
              </a:spcBef>
              <a:spcAft>
                <a:spcPts val="0"/>
              </a:spcAft>
              <a:buNone/>
            </a:pPr>
            <a:endParaRPr sz="1500">
              <a:solidFill>
                <a:srgbClr val="595959"/>
              </a:solidFill>
            </a:endParaRPr>
          </a:p>
          <a:p>
            <a:pPr marL="0" lvl="0" indent="0" algn="l" rtl="0">
              <a:spcBef>
                <a:spcPts val="0"/>
              </a:spcBef>
              <a:spcAft>
                <a:spcPts val="0"/>
              </a:spcAft>
              <a:buNone/>
            </a:pPr>
            <a:endParaRPr sz="1500">
              <a:solidFill>
                <a:srgbClr val="595959"/>
              </a:solidFill>
            </a:endParaRPr>
          </a:p>
        </p:txBody>
      </p:sp>
      <p:sp>
        <p:nvSpPr>
          <p:cNvPr id="806" name="Google Shape;806;p100"/>
          <p:cNvSpPr txBox="1"/>
          <p:nvPr/>
        </p:nvSpPr>
        <p:spPr>
          <a:xfrm>
            <a:off x="7954000" y="2851850"/>
            <a:ext cx="765300" cy="366900"/>
          </a:xfrm>
          <a:prstGeom prst="rect">
            <a:avLst/>
          </a:prstGeom>
          <a:solidFill>
            <a:schemeClr val="dk1"/>
          </a:solidFill>
          <a:ln>
            <a:noFill/>
          </a:ln>
        </p:spPr>
        <p:txBody>
          <a:bodyPr spcFirstLastPara="1" wrap="square" lIns="91425" tIns="91425" rIns="91425" bIns="91425" anchor="t" anchorCtr="0">
            <a:noAutofit/>
          </a:bodyPr>
          <a:lstStyle/>
          <a:p>
            <a:pPr marL="0" lvl="0" indent="0" algn="l" rtl="0">
              <a:spcBef>
                <a:spcPts val="0"/>
              </a:spcBef>
              <a:spcAft>
                <a:spcPts val="0"/>
              </a:spcAft>
              <a:buNone/>
            </a:pPr>
            <a:endParaRPr sz="1800" b="1">
              <a:solidFill>
                <a:schemeClr val="lt1"/>
              </a:solidFill>
              <a:latin typeface="Calibri"/>
              <a:ea typeface="Calibri"/>
              <a:cs typeface="Calibri"/>
              <a:sym typeface="Calibri"/>
            </a:endParaRPr>
          </a:p>
        </p:txBody>
      </p:sp>
      <p:cxnSp>
        <p:nvCxnSpPr>
          <p:cNvPr id="807" name="Google Shape;807;p100"/>
          <p:cNvCxnSpPr/>
          <p:nvPr/>
        </p:nvCxnSpPr>
        <p:spPr>
          <a:xfrm rot="10800000">
            <a:off x="8006500" y="3023300"/>
            <a:ext cx="660300" cy="2100"/>
          </a:xfrm>
          <a:prstGeom prst="straightConnector1">
            <a:avLst/>
          </a:prstGeom>
          <a:noFill/>
          <a:ln w="38100" cap="flat" cmpd="sng">
            <a:solidFill>
              <a:schemeClr val="lt1"/>
            </a:solidFill>
            <a:prstDash val="solid"/>
            <a:round/>
            <a:headEnd type="none" w="med" len="med"/>
            <a:tailEnd type="triangle" w="med" len="med"/>
          </a:ln>
        </p:spPr>
      </p:cxnSp>
      <p:sp>
        <p:nvSpPr>
          <p:cNvPr id="808" name="Google Shape;808;p100"/>
          <p:cNvSpPr txBox="1"/>
          <p:nvPr/>
        </p:nvSpPr>
        <p:spPr>
          <a:xfrm>
            <a:off x="5845650" y="2851850"/>
            <a:ext cx="2108400" cy="366900"/>
          </a:xfrm>
          <a:prstGeom prst="rect">
            <a:avLst/>
          </a:prstGeom>
          <a:solidFill>
            <a:srgbClr val="7DCB8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sz="1300" b="1">
                <a:solidFill>
                  <a:schemeClr val="lt1"/>
                </a:solidFill>
                <a:latin typeface="Calibri"/>
                <a:ea typeface="Calibri"/>
                <a:cs typeface="Calibri"/>
                <a:sym typeface="Calibri"/>
              </a:rPr>
              <a:t>INTERMEDIATE OUTCOMES</a:t>
            </a:r>
            <a:endParaRPr sz="1300" b="1">
              <a:solidFill>
                <a:schemeClr val="lt1"/>
              </a:solidFill>
              <a:latin typeface="Calibri"/>
              <a:ea typeface="Calibri"/>
              <a:cs typeface="Calibri"/>
              <a:sym typeface="Calibri"/>
            </a:endParaRPr>
          </a:p>
        </p:txBody>
      </p:sp>
      <p:sp>
        <p:nvSpPr>
          <p:cNvPr id="809" name="Google Shape;809;p100"/>
          <p:cNvSpPr txBox="1"/>
          <p:nvPr/>
        </p:nvSpPr>
        <p:spPr>
          <a:xfrm>
            <a:off x="5099300" y="2851850"/>
            <a:ext cx="631800" cy="366900"/>
          </a:xfrm>
          <a:prstGeom prst="rect">
            <a:avLst/>
          </a:prstGeom>
          <a:solidFill>
            <a:schemeClr val="dk1"/>
          </a:solidFill>
          <a:ln>
            <a:noFill/>
          </a:ln>
        </p:spPr>
        <p:txBody>
          <a:bodyPr spcFirstLastPara="1" wrap="square" lIns="91425" tIns="91425" rIns="91425" bIns="91425" anchor="t" anchorCtr="0">
            <a:noAutofit/>
          </a:bodyPr>
          <a:lstStyle/>
          <a:p>
            <a:pPr marL="0" lvl="0" indent="0" algn="l" rtl="0">
              <a:spcBef>
                <a:spcPts val="0"/>
              </a:spcBef>
              <a:spcAft>
                <a:spcPts val="0"/>
              </a:spcAft>
              <a:buNone/>
            </a:pPr>
            <a:endParaRPr sz="1800" b="1">
              <a:solidFill>
                <a:schemeClr val="lt1"/>
              </a:solidFill>
              <a:latin typeface="Calibri"/>
              <a:ea typeface="Calibri"/>
              <a:cs typeface="Calibri"/>
              <a:sym typeface="Calibri"/>
            </a:endParaRPr>
          </a:p>
        </p:txBody>
      </p:sp>
      <p:cxnSp>
        <p:nvCxnSpPr>
          <p:cNvPr id="810" name="Google Shape;810;p100"/>
          <p:cNvCxnSpPr/>
          <p:nvPr/>
        </p:nvCxnSpPr>
        <p:spPr>
          <a:xfrm flipH="1">
            <a:off x="5181133" y="3025400"/>
            <a:ext cx="500700" cy="11700"/>
          </a:xfrm>
          <a:prstGeom prst="straightConnector1">
            <a:avLst/>
          </a:prstGeom>
          <a:noFill/>
          <a:ln w="38100" cap="flat" cmpd="sng">
            <a:solidFill>
              <a:schemeClr val="lt1"/>
            </a:solidFill>
            <a:prstDash val="solid"/>
            <a:round/>
            <a:headEnd type="none" w="med" len="med"/>
            <a:tailEnd type="triangle" w="med" len="med"/>
          </a:ln>
        </p:spPr>
      </p:cxnSp>
      <p:sp>
        <p:nvSpPr>
          <p:cNvPr id="811" name="Google Shape;811;p100"/>
          <p:cNvSpPr txBox="1"/>
          <p:nvPr/>
        </p:nvSpPr>
        <p:spPr>
          <a:xfrm>
            <a:off x="2956425" y="2851850"/>
            <a:ext cx="2177100" cy="366900"/>
          </a:xfrm>
          <a:prstGeom prst="rect">
            <a:avLst/>
          </a:prstGeom>
          <a:solidFill>
            <a:srgbClr val="07376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sz="1300" b="1">
                <a:solidFill>
                  <a:schemeClr val="lt1"/>
                </a:solidFill>
                <a:latin typeface="Calibri"/>
                <a:ea typeface="Calibri"/>
                <a:cs typeface="Calibri"/>
                <a:sym typeface="Calibri"/>
              </a:rPr>
              <a:t>DESIRED LONG TERM IMPACT</a:t>
            </a:r>
            <a:endParaRPr sz="1300" b="1">
              <a:solidFill>
                <a:schemeClr val="lt1"/>
              </a:solidFill>
              <a:latin typeface="Calibri"/>
              <a:ea typeface="Calibri"/>
              <a:cs typeface="Calibri"/>
              <a:sym typeface="Calibri"/>
            </a:endParaRPr>
          </a:p>
        </p:txBody>
      </p:sp>
      <p:sp>
        <p:nvSpPr>
          <p:cNvPr id="812" name="Google Shape;812;p100"/>
          <p:cNvSpPr txBox="1"/>
          <p:nvPr/>
        </p:nvSpPr>
        <p:spPr>
          <a:xfrm>
            <a:off x="2956425" y="3296950"/>
            <a:ext cx="2774700" cy="1539300"/>
          </a:xfrm>
          <a:prstGeom prst="rect">
            <a:avLst/>
          </a:prstGeom>
          <a:noFill/>
          <a:ln w="9525" cap="flat" cmpd="sng">
            <a:solidFill>
              <a:srgbClr val="000000"/>
            </a:solidFill>
            <a:prstDash val="solid"/>
            <a:round/>
            <a:headEnd type="none" w="sm" len="sm"/>
            <a:tailEnd type="none" w="sm" len="sm"/>
          </a:ln>
        </p:spPr>
        <p:txBody>
          <a:bodyPr spcFirstLastPara="1" wrap="square" lIns="91425" tIns="91425" rIns="91425" bIns="91425" anchor="t" anchorCtr="0">
            <a:spAutoFit/>
          </a:bodyPr>
          <a:lstStyle/>
          <a:p>
            <a:pPr marL="0" lvl="0" indent="0" algn="l" rtl="0">
              <a:spcBef>
                <a:spcPts val="0"/>
              </a:spcBef>
              <a:spcAft>
                <a:spcPts val="0"/>
              </a:spcAft>
              <a:buNone/>
            </a:pPr>
            <a:endParaRPr sz="1300">
              <a:solidFill>
                <a:srgbClr val="595959"/>
              </a:solidFill>
            </a:endParaRPr>
          </a:p>
          <a:p>
            <a:pPr marL="0" lvl="0" indent="0" algn="l" rtl="0">
              <a:spcBef>
                <a:spcPts val="0"/>
              </a:spcBef>
              <a:spcAft>
                <a:spcPts val="0"/>
              </a:spcAft>
              <a:buNone/>
            </a:pPr>
            <a:endParaRPr sz="1500">
              <a:solidFill>
                <a:srgbClr val="595959"/>
              </a:solidFill>
            </a:endParaRPr>
          </a:p>
          <a:p>
            <a:pPr marL="0" lvl="0" indent="0" algn="l" rtl="0">
              <a:spcBef>
                <a:spcPts val="0"/>
              </a:spcBef>
              <a:spcAft>
                <a:spcPts val="0"/>
              </a:spcAft>
              <a:buNone/>
            </a:pPr>
            <a:endParaRPr sz="1500">
              <a:solidFill>
                <a:srgbClr val="595959"/>
              </a:solidFill>
            </a:endParaRPr>
          </a:p>
          <a:p>
            <a:pPr marL="0" lvl="0" indent="0" algn="l" rtl="0">
              <a:spcBef>
                <a:spcPts val="0"/>
              </a:spcBef>
              <a:spcAft>
                <a:spcPts val="0"/>
              </a:spcAft>
              <a:buNone/>
            </a:pPr>
            <a:endParaRPr sz="1500">
              <a:solidFill>
                <a:srgbClr val="595959"/>
              </a:solidFill>
            </a:endParaRPr>
          </a:p>
          <a:p>
            <a:pPr marL="0" lvl="0" indent="0" algn="l" rtl="0">
              <a:spcBef>
                <a:spcPts val="0"/>
              </a:spcBef>
              <a:spcAft>
                <a:spcPts val="0"/>
              </a:spcAft>
              <a:buNone/>
            </a:pPr>
            <a:endParaRPr sz="1500">
              <a:solidFill>
                <a:srgbClr val="595959"/>
              </a:solidFill>
            </a:endParaRPr>
          </a:p>
          <a:p>
            <a:pPr marL="0" lvl="0" indent="0" algn="l" rtl="0">
              <a:spcBef>
                <a:spcPts val="0"/>
              </a:spcBef>
              <a:spcAft>
                <a:spcPts val="0"/>
              </a:spcAft>
              <a:buNone/>
            </a:pPr>
            <a:endParaRPr sz="1500">
              <a:solidFill>
                <a:srgbClr val="595959"/>
              </a:solidFill>
            </a:endParaRPr>
          </a:p>
        </p:txBody>
      </p:sp>
      <p:sp>
        <p:nvSpPr>
          <p:cNvPr id="813" name="Google Shape;813;p100"/>
          <p:cNvSpPr txBox="1"/>
          <p:nvPr/>
        </p:nvSpPr>
        <p:spPr>
          <a:xfrm>
            <a:off x="5851876" y="3296950"/>
            <a:ext cx="2862300" cy="1523700"/>
          </a:xfrm>
          <a:prstGeom prst="rect">
            <a:avLst/>
          </a:prstGeom>
          <a:noFill/>
          <a:ln w="9525" cap="flat" cmpd="sng">
            <a:solidFill>
              <a:srgbClr val="000000"/>
            </a:solidFill>
            <a:prstDash val="solid"/>
            <a:round/>
            <a:headEnd type="none" w="sm" len="sm"/>
            <a:tailEnd type="none" w="sm" len="sm"/>
          </a:ln>
        </p:spPr>
        <p:txBody>
          <a:bodyPr spcFirstLastPara="1" wrap="square" lIns="91425" tIns="91425" rIns="91425" bIns="91425" anchor="t" anchorCtr="0">
            <a:spAutoFit/>
          </a:bodyPr>
          <a:lstStyle/>
          <a:p>
            <a:pPr marL="0" lvl="0" indent="0" algn="l" rtl="0">
              <a:spcBef>
                <a:spcPts val="0"/>
              </a:spcBef>
              <a:spcAft>
                <a:spcPts val="0"/>
              </a:spcAft>
              <a:buNone/>
            </a:pPr>
            <a:endParaRPr sz="1200">
              <a:solidFill>
                <a:srgbClr val="595959"/>
              </a:solidFill>
            </a:endParaRPr>
          </a:p>
          <a:p>
            <a:pPr marL="0" lvl="0" indent="0" algn="l" rtl="0">
              <a:spcBef>
                <a:spcPts val="0"/>
              </a:spcBef>
              <a:spcAft>
                <a:spcPts val="0"/>
              </a:spcAft>
              <a:buNone/>
            </a:pPr>
            <a:endParaRPr sz="1500">
              <a:solidFill>
                <a:srgbClr val="595959"/>
              </a:solidFill>
            </a:endParaRPr>
          </a:p>
          <a:p>
            <a:pPr marL="0" lvl="0" indent="0" algn="l" rtl="0">
              <a:spcBef>
                <a:spcPts val="0"/>
              </a:spcBef>
              <a:spcAft>
                <a:spcPts val="0"/>
              </a:spcAft>
              <a:buNone/>
            </a:pPr>
            <a:endParaRPr sz="1500">
              <a:solidFill>
                <a:srgbClr val="595959"/>
              </a:solidFill>
            </a:endParaRPr>
          </a:p>
          <a:p>
            <a:pPr marL="0" lvl="0" indent="0" algn="l" rtl="0">
              <a:spcBef>
                <a:spcPts val="0"/>
              </a:spcBef>
              <a:spcAft>
                <a:spcPts val="0"/>
              </a:spcAft>
              <a:buNone/>
            </a:pPr>
            <a:endParaRPr sz="1500">
              <a:solidFill>
                <a:srgbClr val="595959"/>
              </a:solidFill>
            </a:endParaRPr>
          </a:p>
          <a:p>
            <a:pPr marL="0" lvl="0" indent="0" algn="l" rtl="0">
              <a:spcBef>
                <a:spcPts val="0"/>
              </a:spcBef>
              <a:spcAft>
                <a:spcPts val="0"/>
              </a:spcAft>
              <a:buNone/>
            </a:pPr>
            <a:endParaRPr sz="1500">
              <a:solidFill>
                <a:srgbClr val="595959"/>
              </a:solidFill>
            </a:endParaRPr>
          </a:p>
          <a:p>
            <a:pPr marL="0" lvl="0" indent="0" algn="l" rtl="0">
              <a:spcBef>
                <a:spcPts val="0"/>
              </a:spcBef>
              <a:spcAft>
                <a:spcPts val="0"/>
              </a:spcAft>
              <a:buNone/>
            </a:pPr>
            <a:endParaRPr sz="1500">
              <a:solidFill>
                <a:srgbClr val="595959"/>
              </a:solidFill>
            </a:endParaRPr>
          </a:p>
        </p:txBody>
      </p:sp>
      <p:sp>
        <p:nvSpPr>
          <p:cNvPr id="814" name="Google Shape;814;p100"/>
          <p:cNvSpPr txBox="1"/>
          <p:nvPr/>
        </p:nvSpPr>
        <p:spPr>
          <a:xfrm>
            <a:off x="404025" y="225125"/>
            <a:ext cx="2061300" cy="4236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1200" b="1">
                <a:solidFill>
                  <a:schemeClr val="dk1"/>
                </a:solidFill>
                <a:latin typeface="Calibri"/>
                <a:ea typeface="Calibri"/>
                <a:cs typeface="Calibri"/>
                <a:sym typeface="Calibri"/>
              </a:rPr>
              <a:t>[School District]</a:t>
            </a:r>
            <a:endParaRPr sz="1200" b="1">
              <a:solidFill>
                <a:schemeClr val="dk1"/>
              </a:solidFill>
              <a:latin typeface="Calibri"/>
              <a:ea typeface="Calibri"/>
              <a:cs typeface="Calibri"/>
              <a:sym typeface="Calibri"/>
            </a:endParaRPr>
          </a:p>
        </p:txBody>
      </p:sp>
      <p:sp>
        <p:nvSpPr>
          <p:cNvPr id="815" name="Google Shape;815;p100"/>
          <p:cNvSpPr txBox="1"/>
          <p:nvPr/>
        </p:nvSpPr>
        <p:spPr>
          <a:xfrm>
            <a:off x="2553950" y="225000"/>
            <a:ext cx="6112500" cy="423600"/>
          </a:xfrm>
          <a:prstGeom prst="rect">
            <a:avLst/>
          </a:prstGeom>
          <a:solidFill>
            <a:schemeClr val="dk1"/>
          </a:solidFill>
          <a:ln>
            <a:noFill/>
          </a:ln>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 sz="1500" b="1">
                <a:solidFill>
                  <a:schemeClr val="lt1"/>
                </a:solidFill>
                <a:latin typeface="Calibri"/>
                <a:ea typeface="Calibri"/>
                <a:cs typeface="Calibri"/>
                <a:sym typeface="Calibri"/>
              </a:rPr>
              <a:t>Equity Transformation Cycle: [Our Problem of Practice]</a:t>
            </a:r>
            <a:endParaRPr sz="1500" b="1">
              <a:solidFill>
                <a:schemeClr val="lt1"/>
              </a:solidFill>
              <a:latin typeface="Calibri"/>
              <a:ea typeface="Calibri"/>
              <a:cs typeface="Calibri"/>
              <a:sym typeface="Calibri"/>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819"/>
        <p:cNvGrpSpPr/>
        <p:nvPr/>
      </p:nvGrpSpPr>
      <p:grpSpPr>
        <a:xfrm>
          <a:off x="0" y="0"/>
          <a:ext cx="0" cy="0"/>
          <a:chOff x="0" y="0"/>
          <a:chExt cx="0" cy="0"/>
        </a:xfrm>
      </p:grpSpPr>
      <p:sp>
        <p:nvSpPr>
          <p:cNvPr id="820" name="Google Shape;820;p101"/>
          <p:cNvSpPr txBox="1"/>
          <p:nvPr/>
        </p:nvSpPr>
        <p:spPr>
          <a:xfrm>
            <a:off x="424688" y="1125600"/>
            <a:ext cx="2390700" cy="1523700"/>
          </a:xfrm>
          <a:prstGeom prst="rect">
            <a:avLst/>
          </a:prstGeom>
          <a:noFill/>
          <a:ln w="9525" cap="flat" cmpd="sng">
            <a:solidFill>
              <a:srgbClr val="000000"/>
            </a:solidFill>
            <a:prstDash val="solid"/>
            <a:round/>
            <a:headEnd type="none" w="sm" len="sm"/>
            <a:tailEnd type="none" w="sm" len="sm"/>
          </a:ln>
        </p:spPr>
        <p:txBody>
          <a:bodyPr spcFirstLastPara="1" wrap="square" lIns="91425" tIns="91425" rIns="91425" bIns="91425" anchor="t" anchorCtr="0">
            <a:spAutoFit/>
          </a:bodyPr>
          <a:lstStyle/>
          <a:p>
            <a:pPr marL="0" lvl="0" indent="0" algn="l" rtl="0">
              <a:spcBef>
                <a:spcPts val="0"/>
              </a:spcBef>
              <a:spcAft>
                <a:spcPts val="0"/>
              </a:spcAft>
              <a:buNone/>
            </a:pPr>
            <a:endParaRPr sz="1200">
              <a:solidFill>
                <a:srgbClr val="595959"/>
              </a:solidFill>
            </a:endParaRPr>
          </a:p>
          <a:p>
            <a:pPr marL="0" lvl="0" indent="0" algn="l" rtl="0">
              <a:spcBef>
                <a:spcPts val="0"/>
              </a:spcBef>
              <a:spcAft>
                <a:spcPts val="0"/>
              </a:spcAft>
              <a:buNone/>
            </a:pPr>
            <a:endParaRPr sz="1500">
              <a:solidFill>
                <a:srgbClr val="595959"/>
              </a:solidFill>
            </a:endParaRPr>
          </a:p>
          <a:p>
            <a:pPr marL="0" lvl="0" indent="0" algn="l" rtl="0">
              <a:spcBef>
                <a:spcPts val="0"/>
              </a:spcBef>
              <a:spcAft>
                <a:spcPts val="0"/>
              </a:spcAft>
              <a:buNone/>
            </a:pPr>
            <a:endParaRPr sz="1500">
              <a:solidFill>
                <a:srgbClr val="595959"/>
              </a:solidFill>
            </a:endParaRPr>
          </a:p>
          <a:p>
            <a:pPr marL="0" lvl="0" indent="0" algn="l" rtl="0">
              <a:spcBef>
                <a:spcPts val="0"/>
              </a:spcBef>
              <a:spcAft>
                <a:spcPts val="0"/>
              </a:spcAft>
              <a:buNone/>
            </a:pPr>
            <a:endParaRPr sz="1500">
              <a:solidFill>
                <a:srgbClr val="595959"/>
              </a:solidFill>
            </a:endParaRPr>
          </a:p>
          <a:p>
            <a:pPr marL="0" lvl="0" indent="0" algn="l" rtl="0">
              <a:spcBef>
                <a:spcPts val="0"/>
              </a:spcBef>
              <a:spcAft>
                <a:spcPts val="0"/>
              </a:spcAft>
              <a:buNone/>
            </a:pPr>
            <a:endParaRPr sz="1500">
              <a:solidFill>
                <a:srgbClr val="595959"/>
              </a:solidFill>
            </a:endParaRPr>
          </a:p>
          <a:p>
            <a:pPr marL="0" lvl="0" indent="0" algn="l" rtl="0">
              <a:spcBef>
                <a:spcPts val="0"/>
              </a:spcBef>
              <a:spcAft>
                <a:spcPts val="0"/>
              </a:spcAft>
              <a:buNone/>
            </a:pPr>
            <a:endParaRPr sz="1500">
              <a:solidFill>
                <a:srgbClr val="595959"/>
              </a:solidFill>
            </a:endParaRPr>
          </a:p>
        </p:txBody>
      </p:sp>
      <p:sp>
        <p:nvSpPr>
          <p:cNvPr id="821" name="Google Shape;821;p101"/>
          <p:cNvSpPr txBox="1"/>
          <p:nvPr/>
        </p:nvSpPr>
        <p:spPr>
          <a:xfrm>
            <a:off x="2956425" y="1125600"/>
            <a:ext cx="2742900" cy="1523700"/>
          </a:xfrm>
          <a:prstGeom prst="rect">
            <a:avLst/>
          </a:prstGeom>
          <a:noFill/>
          <a:ln w="9525" cap="flat" cmpd="sng">
            <a:solidFill>
              <a:srgbClr val="000000"/>
            </a:solidFill>
            <a:prstDash val="solid"/>
            <a:round/>
            <a:headEnd type="none" w="sm" len="sm"/>
            <a:tailEnd type="none" w="sm" len="sm"/>
          </a:ln>
        </p:spPr>
        <p:txBody>
          <a:bodyPr spcFirstLastPara="1" wrap="square" lIns="91425" tIns="91425" rIns="91425" bIns="91425" anchor="t" anchorCtr="0">
            <a:spAutoFit/>
          </a:bodyPr>
          <a:lstStyle/>
          <a:p>
            <a:pPr marL="0" lvl="0" indent="0" algn="l" rtl="0">
              <a:spcBef>
                <a:spcPts val="0"/>
              </a:spcBef>
              <a:spcAft>
                <a:spcPts val="0"/>
              </a:spcAft>
              <a:buNone/>
            </a:pPr>
            <a:endParaRPr sz="1200">
              <a:solidFill>
                <a:srgbClr val="595959"/>
              </a:solidFill>
            </a:endParaRPr>
          </a:p>
          <a:p>
            <a:pPr marL="0" lvl="0" indent="0" algn="l" rtl="0">
              <a:spcBef>
                <a:spcPts val="0"/>
              </a:spcBef>
              <a:spcAft>
                <a:spcPts val="0"/>
              </a:spcAft>
              <a:buNone/>
            </a:pPr>
            <a:endParaRPr sz="1500">
              <a:solidFill>
                <a:srgbClr val="595959"/>
              </a:solidFill>
            </a:endParaRPr>
          </a:p>
          <a:p>
            <a:pPr marL="0" lvl="0" indent="0" algn="l" rtl="0">
              <a:spcBef>
                <a:spcPts val="0"/>
              </a:spcBef>
              <a:spcAft>
                <a:spcPts val="0"/>
              </a:spcAft>
              <a:buNone/>
            </a:pPr>
            <a:endParaRPr sz="1500">
              <a:solidFill>
                <a:srgbClr val="595959"/>
              </a:solidFill>
            </a:endParaRPr>
          </a:p>
          <a:p>
            <a:pPr marL="0" lvl="0" indent="0" algn="l" rtl="0">
              <a:spcBef>
                <a:spcPts val="0"/>
              </a:spcBef>
              <a:spcAft>
                <a:spcPts val="0"/>
              </a:spcAft>
              <a:buNone/>
            </a:pPr>
            <a:endParaRPr sz="1500">
              <a:solidFill>
                <a:srgbClr val="595959"/>
              </a:solidFill>
            </a:endParaRPr>
          </a:p>
          <a:p>
            <a:pPr marL="0" lvl="0" indent="0" algn="l" rtl="0">
              <a:spcBef>
                <a:spcPts val="0"/>
              </a:spcBef>
              <a:spcAft>
                <a:spcPts val="0"/>
              </a:spcAft>
              <a:buNone/>
            </a:pPr>
            <a:endParaRPr sz="1500">
              <a:solidFill>
                <a:srgbClr val="595959"/>
              </a:solidFill>
            </a:endParaRPr>
          </a:p>
          <a:p>
            <a:pPr marL="0" lvl="0" indent="0" algn="l" rtl="0">
              <a:spcBef>
                <a:spcPts val="0"/>
              </a:spcBef>
              <a:spcAft>
                <a:spcPts val="0"/>
              </a:spcAft>
              <a:buNone/>
            </a:pPr>
            <a:endParaRPr sz="1500">
              <a:solidFill>
                <a:srgbClr val="595959"/>
              </a:solidFill>
            </a:endParaRPr>
          </a:p>
        </p:txBody>
      </p:sp>
      <p:sp>
        <p:nvSpPr>
          <p:cNvPr id="822" name="Google Shape;822;p101"/>
          <p:cNvSpPr txBox="1"/>
          <p:nvPr/>
        </p:nvSpPr>
        <p:spPr>
          <a:xfrm>
            <a:off x="424700" y="2851850"/>
            <a:ext cx="2390700" cy="2031900"/>
          </a:xfrm>
          <a:prstGeom prst="rect">
            <a:avLst/>
          </a:prstGeom>
          <a:solidFill>
            <a:srgbClr val="CC4125"/>
          </a:solid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1200" b="1">
                <a:solidFill>
                  <a:srgbClr val="FFFFFF"/>
                </a:solidFill>
              </a:rPr>
              <a:t>WHAT INVISIBLE MENTAL MODELS may be shaping the outcomes we currently have?</a:t>
            </a:r>
            <a:endParaRPr sz="1200" b="1">
              <a:solidFill>
                <a:srgbClr val="FFFFFF"/>
              </a:solidFill>
            </a:endParaRPr>
          </a:p>
          <a:p>
            <a:pPr marL="0" lvl="0" indent="0" algn="l" rtl="0">
              <a:spcBef>
                <a:spcPts val="0"/>
              </a:spcBef>
              <a:spcAft>
                <a:spcPts val="0"/>
              </a:spcAft>
              <a:buNone/>
            </a:pPr>
            <a:endParaRPr sz="1200">
              <a:solidFill>
                <a:srgbClr val="FFFFFF"/>
              </a:solidFill>
            </a:endParaRPr>
          </a:p>
          <a:p>
            <a:pPr marL="0" lvl="0" indent="0" algn="l" rtl="0">
              <a:spcBef>
                <a:spcPts val="0"/>
              </a:spcBef>
              <a:spcAft>
                <a:spcPts val="0"/>
              </a:spcAft>
              <a:buNone/>
            </a:pPr>
            <a:endParaRPr sz="1200">
              <a:solidFill>
                <a:srgbClr val="FFFFFF"/>
              </a:solidFill>
            </a:endParaRPr>
          </a:p>
          <a:p>
            <a:pPr marL="0" lvl="0" indent="0" algn="l" rtl="0">
              <a:spcBef>
                <a:spcPts val="0"/>
              </a:spcBef>
              <a:spcAft>
                <a:spcPts val="0"/>
              </a:spcAft>
              <a:buNone/>
            </a:pPr>
            <a:endParaRPr sz="1200">
              <a:solidFill>
                <a:srgbClr val="FFFFFF"/>
              </a:solidFill>
            </a:endParaRPr>
          </a:p>
          <a:p>
            <a:pPr marL="0" lvl="0" indent="0" algn="l" rtl="0">
              <a:spcBef>
                <a:spcPts val="0"/>
              </a:spcBef>
              <a:spcAft>
                <a:spcPts val="0"/>
              </a:spcAft>
              <a:buNone/>
            </a:pPr>
            <a:endParaRPr sz="1200">
              <a:solidFill>
                <a:srgbClr val="FFFFFF"/>
              </a:solidFill>
            </a:endParaRPr>
          </a:p>
          <a:p>
            <a:pPr marL="0" lvl="0" indent="0" algn="l" rtl="0">
              <a:spcBef>
                <a:spcPts val="0"/>
              </a:spcBef>
              <a:spcAft>
                <a:spcPts val="0"/>
              </a:spcAft>
              <a:buNone/>
            </a:pPr>
            <a:endParaRPr sz="1200">
              <a:solidFill>
                <a:srgbClr val="FFFFFF"/>
              </a:solidFill>
            </a:endParaRPr>
          </a:p>
          <a:p>
            <a:pPr marL="0" lvl="0" indent="0" algn="l" rtl="0">
              <a:spcBef>
                <a:spcPts val="0"/>
              </a:spcBef>
              <a:spcAft>
                <a:spcPts val="0"/>
              </a:spcAft>
              <a:buNone/>
            </a:pPr>
            <a:endParaRPr sz="1200">
              <a:solidFill>
                <a:srgbClr val="FFFFFF"/>
              </a:solidFill>
            </a:endParaRPr>
          </a:p>
          <a:p>
            <a:pPr marL="0" lvl="0" indent="0" algn="l" rtl="0">
              <a:spcBef>
                <a:spcPts val="0"/>
              </a:spcBef>
              <a:spcAft>
                <a:spcPts val="0"/>
              </a:spcAft>
              <a:buNone/>
            </a:pPr>
            <a:endParaRPr sz="1200">
              <a:solidFill>
                <a:srgbClr val="FFFFFF"/>
              </a:solidFill>
            </a:endParaRPr>
          </a:p>
        </p:txBody>
      </p:sp>
      <p:sp>
        <p:nvSpPr>
          <p:cNvPr id="823" name="Google Shape;823;p101"/>
          <p:cNvSpPr txBox="1"/>
          <p:nvPr/>
        </p:nvSpPr>
        <p:spPr>
          <a:xfrm>
            <a:off x="424700" y="703650"/>
            <a:ext cx="1625400" cy="366900"/>
          </a:xfrm>
          <a:prstGeom prst="rect">
            <a:avLst/>
          </a:prstGeom>
          <a:solidFill>
            <a:srgbClr val="9900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sz="1800" b="1">
                <a:solidFill>
                  <a:schemeClr val="lt1"/>
                </a:solidFill>
                <a:latin typeface="Calibri"/>
                <a:ea typeface="Calibri"/>
                <a:cs typeface="Calibri"/>
                <a:sym typeface="Calibri"/>
              </a:rPr>
              <a:t>ENTRY POINTS</a:t>
            </a:r>
            <a:endParaRPr sz="1800" b="1">
              <a:solidFill>
                <a:schemeClr val="lt1"/>
              </a:solidFill>
              <a:latin typeface="Calibri"/>
              <a:ea typeface="Calibri"/>
              <a:cs typeface="Calibri"/>
              <a:sym typeface="Calibri"/>
            </a:endParaRPr>
          </a:p>
        </p:txBody>
      </p:sp>
      <p:sp>
        <p:nvSpPr>
          <p:cNvPr id="824" name="Google Shape;824;p101"/>
          <p:cNvSpPr txBox="1"/>
          <p:nvPr/>
        </p:nvSpPr>
        <p:spPr>
          <a:xfrm>
            <a:off x="2050013" y="703650"/>
            <a:ext cx="765300" cy="366900"/>
          </a:xfrm>
          <a:prstGeom prst="rect">
            <a:avLst/>
          </a:prstGeom>
          <a:solidFill>
            <a:schemeClr val="dk1"/>
          </a:solidFill>
          <a:ln>
            <a:noFill/>
          </a:ln>
        </p:spPr>
        <p:txBody>
          <a:bodyPr spcFirstLastPara="1" wrap="square" lIns="91425" tIns="91425" rIns="91425" bIns="91425" anchor="t" anchorCtr="0">
            <a:noAutofit/>
          </a:bodyPr>
          <a:lstStyle/>
          <a:p>
            <a:pPr marL="0" lvl="0" indent="0" algn="l" rtl="0">
              <a:spcBef>
                <a:spcPts val="0"/>
              </a:spcBef>
              <a:spcAft>
                <a:spcPts val="0"/>
              </a:spcAft>
              <a:buNone/>
            </a:pPr>
            <a:endParaRPr sz="1800" b="1">
              <a:solidFill>
                <a:schemeClr val="lt1"/>
              </a:solidFill>
              <a:latin typeface="Calibri"/>
              <a:ea typeface="Calibri"/>
              <a:cs typeface="Calibri"/>
              <a:sym typeface="Calibri"/>
            </a:endParaRPr>
          </a:p>
        </p:txBody>
      </p:sp>
      <p:cxnSp>
        <p:nvCxnSpPr>
          <p:cNvPr id="825" name="Google Shape;825;p101"/>
          <p:cNvCxnSpPr/>
          <p:nvPr/>
        </p:nvCxnSpPr>
        <p:spPr>
          <a:xfrm rot="10800000" flipH="1">
            <a:off x="2165388" y="889725"/>
            <a:ext cx="597600" cy="8100"/>
          </a:xfrm>
          <a:prstGeom prst="straightConnector1">
            <a:avLst/>
          </a:prstGeom>
          <a:noFill/>
          <a:ln w="38100" cap="flat" cmpd="sng">
            <a:solidFill>
              <a:schemeClr val="lt1"/>
            </a:solidFill>
            <a:prstDash val="solid"/>
            <a:round/>
            <a:headEnd type="none" w="med" len="med"/>
            <a:tailEnd type="triangle" w="med" len="med"/>
          </a:ln>
        </p:spPr>
      </p:cxnSp>
      <p:sp>
        <p:nvSpPr>
          <p:cNvPr id="826" name="Google Shape;826;p101"/>
          <p:cNvSpPr txBox="1"/>
          <p:nvPr/>
        </p:nvSpPr>
        <p:spPr>
          <a:xfrm>
            <a:off x="4934113" y="703650"/>
            <a:ext cx="765300" cy="366900"/>
          </a:xfrm>
          <a:prstGeom prst="rect">
            <a:avLst/>
          </a:prstGeom>
          <a:solidFill>
            <a:schemeClr val="dk1"/>
          </a:solidFill>
          <a:ln>
            <a:noFill/>
          </a:ln>
        </p:spPr>
        <p:txBody>
          <a:bodyPr spcFirstLastPara="1" wrap="square" lIns="91425" tIns="91425" rIns="91425" bIns="91425" anchor="t" anchorCtr="0">
            <a:noAutofit/>
          </a:bodyPr>
          <a:lstStyle/>
          <a:p>
            <a:pPr marL="0" lvl="0" indent="0" algn="l" rtl="0">
              <a:spcBef>
                <a:spcPts val="0"/>
              </a:spcBef>
              <a:spcAft>
                <a:spcPts val="0"/>
              </a:spcAft>
              <a:buNone/>
            </a:pPr>
            <a:endParaRPr sz="1800" b="1">
              <a:solidFill>
                <a:schemeClr val="lt1"/>
              </a:solidFill>
              <a:latin typeface="Calibri"/>
              <a:ea typeface="Calibri"/>
              <a:cs typeface="Calibri"/>
              <a:sym typeface="Calibri"/>
            </a:endParaRPr>
          </a:p>
        </p:txBody>
      </p:sp>
      <p:cxnSp>
        <p:nvCxnSpPr>
          <p:cNvPr id="827" name="Google Shape;827;p101"/>
          <p:cNvCxnSpPr/>
          <p:nvPr/>
        </p:nvCxnSpPr>
        <p:spPr>
          <a:xfrm rot="10800000" flipH="1">
            <a:off x="5038963" y="889725"/>
            <a:ext cx="597600" cy="8100"/>
          </a:xfrm>
          <a:prstGeom prst="straightConnector1">
            <a:avLst/>
          </a:prstGeom>
          <a:noFill/>
          <a:ln w="38100" cap="flat" cmpd="sng">
            <a:solidFill>
              <a:schemeClr val="lt1"/>
            </a:solidFill>
            <a:prstDash val="solid"/>
            <a:round/>
            <a:headEnd type="none" w="med" len="med"/>
            <a:tailEnd type="triangle" w="med" len="med"/>
          </a:ln>
        </p:spPr>
      </p:cxnSp>
      <p:sp>
        <p:nvSpPr>
          <p:cNvPr id="828" name="Google Shape;828;p101"/>
          <p:cNvSpPr txBox="1"/>
          <p:nvPr/>
        </p:nvSpPr>
        <p:spPr>
          <a:xfrm>
            <a:off x="2956425" y="703650"/>
            <a:ext cx="1977600" cy="366900"/>
          </a:xfrm>
          <a:prstGeom prst="rect">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sz="1800" b="1">
                <a:solidFill>
                  <a:schemeClr val="lt1"/>
                </a:solidFill>
                <a:latin typeface="Calibri"/>
                <a:ea typeface="Calibri"/>
                <a:cs typeface="Calibri"/>
                <a:sym typeface="Calibri"/>
              </a:rPr>
              <a:t>STRATEGIES</a:t>
            </a:r>
            <a:endParaRPr sz="1800" b="1">
              <a:solidFill>
                <a:schemeClr val="lt1"/>
              </a:solidFill>
              <a:latin typeface="Calibri"/>
              <a:ea typeface="Calibri"/>
              <a:cs typeface="Calibri"/>
              <a:sym typeface="Calibri"/>
            </a:endParaRPr>
          </a:p>
        </p:txBody>
      </p:sp>
      <p:sp>
        <p:nvSpPr>
          <p:cNvPr id="829" name="Google Shape;829;p101"/>
          <p:cNvSpPr txBox="1"/>
          <p:nvPr/>
        </p:nvSpPr>
        <p:spPr>
          <a:xfrm>
            <a:off x="7945025" y="710325"/>
            <a:ext cx="765300" cy="366900"/>
          </a:xfrm>
          <a:prstGeom prst="rect">
            <a:avLst/>
          </a:prstGeom>
          <a:solidFill>
            <a:schemeClr val="dk1"/>
          </a:solidFill>
          <a:ln>
            <a:noFill/>
          </a:ln>
        </p:spPr>
        <p:txBody>
          <a:bodyPr spcFirstLastPara="1" wrap="square" lIns="91425" tIns="91425" rIns="91425" bIns="91425" anchor="t" anchorCtr="0">
            <a:noAutofit/>
          </a:bodyPr>
          <a:lstStyle/>
          <a:p>
            <a:pPr marL="0" lvl="0" indent="0" algn="l" rtl="0">
              <a:spcBef>
                <a:spcPts val="0"/>
              </a:spcBef>
              <a:spcAft>
                <a:spcPts val="0"/>
              </a:spcAft>
              <a:buNone/>
            </a:pPr>
            <a:endParaRPr sz="1800" b="1">
              <a:solidFill>
                <a:schemeClr val="lt1"/>
              </a:solidFill>
              <a:latin typeface="Calibri"/>
              <a:ea typeface="Calibri"/>
              <a:cs typeface="Calibri"/>
              <a:sym typeface="Calibri"/>
            </a:endParaRPr>
          </a:p>
        </p:txBody>
      </p:sp>
      <p:cxnSp>
        <p:nvCxnSpPr>
          <p:cNvPr id="830" name="Google Shape;830;p101"/>
          <p:cNvCxnSpPr/>
          <p:nvPr/>
        </p:nvCxnSpPr>
        <p:spPr>
          <a:xfrm rot="10800000" flipH="1">
            <a:off x="8055200" y="889725"/>
            <a:ext cx="597600" cy="8100"/>
          </a:xfrm>
          <a:prstGeom prst="straightConnector1">
            <a:avLst/>
          </a:prstGeom>
          <a:noFill/>
          <a:ln w="38100" cap="flat" cmpd="sng">
            <a:solidFill>
              <a:schemeClr val="lt1"/>
            </a:solidFill>
            <a:prstDash val="solid"/>
            <a:round/>
            <a:headEnd type="none" w="med" len="med"/>
            <a:tailEnd type="triangle" w="med" len="med"/>
          </a:ln>
        </p:spPr>
      </p:cxnSp>
      <p:sp>
        <p:nvSpPr>
          <p:cNvPr id="831" name="Google Shape;831;p101"/>
          <p:cNvSpPr txBox="1"/>
          <p:nvPr/>
        </p:nvSpPr>
        <p:spPr>
          <a:xfrm>
            <a:off x="5851313" y="710325"/>
            <a:ext cx="2108400" cy="366900"/>
          </a:xfrm>
          <a:prstGeom prst="rect">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b="1">
                <a:solidFill>
                  <a:schemeClr val="lt1"/>
                </a:solidFill>
                <a:latin typeface="Calibri"/>
                <a:ea typeface="Calibri"/>
                <a:cs typeface="Calibri"/>
                <a:sym typeface="Calibri"/>
              </a:rPr>
              <a:t>SHORT TERM OUTCOMES</a:t>
            </a:r>
            <a:endParaRPr b="1">
              <a:solidFill>
                <a:schemeClr val="lt1"/>
              </a:solidFill>
              <a:latin typeface="Calibri"/>
              <a:ea typeface="Calibri"/>
              <a:cs typeface="Calibri"/>
              <a:sym typeface="Calibri"/>
            </a:endParaRPr>
          </a:p>
        </p:txBody>
      </p:sp>
      <p:sp>
        <p:nvSpPr>
          <p:cNvPr id="832" name="Google Shape;832;p101"/>
          <p:cNvSpPr txBox="1"/>
          <p:nvPr/>
        </p:nvSpPr>
        <p:spPr>
          <a:xfrm>
            <a:off x="5851325" y="1125600"/>
            <a:ext cx="2862300" cy="1523700"/>
          </a:xfrm>
          <a:prstGeom prst="rect">
            <a:avLst/>
          </a:prstGeom>
          <a:noFill/>
          <a:ln w="9525" cap="flat" cmpd="sng">
            <a:solidFill>
              <a:srgbClr val="000000"/>
            </a:solidFill>
            <a:prstDash val="solid"/>
            <a:round/>
            <a:headEnd type="none" w="sm" len="sm"/>
            <a:tailEnd type="none" w="sm" len="sm"/>
          </a:ln>
        </p:spPr>
        <p:txBody>
          <a:bodyPr spcFirstLastPara="1" wrap="square" lIns="91425" tIns="91425" rIns="91425" bIns="91425" anchor="t" anchorCtr="0">
            <a:spAutoFit/>
          </a:bodyPr>
          <a:lstStyle/>
          <a:p>
            <a:pPr marL="0" lvl="0" indent="0" algn="l" rtl="0">
              <a:spcBef>
                <a:spcPts val="0"/>
              </a:spcBef>
              <a:spcAft>
                <a:spcPts val="0"/>
              </a:spcAft>
              <a:buNone/>
            </a:pPr>
            <a:endParaRPr sz="1200">
              <a:solidFill>
                <a:srgbClr val="595959"/>
              </a:solidFill>
            </a:endParaRPr>
          </a:p>
          <a:p>
            <a:pPr marL="0" lvl="0" indent="0" algn="l" rtl="0">
              <a:spcBef>
                <a:spcPts val="0"/>
              </a:spcBef>
              <a:spcAft>
                <a:spcPts val="0"/>
              </a:spcAft>
              <a:buNone/>
            </a:pPr>
            <a:endParaRPr sz="1500">
              <a:solidFill>
                <a:srgbClr val="595959"/>
              </a:solidFill>
            </a:endParaRPr>
          </a:p>
          <a:p>
            <a:pPr marL="0" lvl="0" indent="0" algn="l" rtl="0">
              <a:spcBef>
                <a:spcPts val="0"/>
              </a:spcBef>
              <a:spcAft>
                <a:spcPts val="0"/>
              </a:spcAft>
              <a:buNone/>
            </a:pPr>
            <a:endParaRPr sz="1500">
              <a:solidFill>
                <a:srgbClr val="595959"/>
              </a:solidFill>
            </a:endParaRPr>
          </a:p>
          <a:p>
            <a:pPr marL="0" lvl="0" indent="0" algn="l" rtl="0">
              <a:spcBef>
                <a:spcPts val="0"/>
              </a:spcBef>
              <a:spcAft>
                <a:spcPts val="0"/>
              </a:spcAft>
              <a:buNone/>
            </a:pPr>
            <a:endParaRPr sz="1500">
              <a:solidFill>
                <a:srgbClr val="595959"/>
              </a:solidFill>
            </a:endParaRPr>
          </a:p>
          <a:p>
            <a:pPr marL="0" lvl="0" indent="0" algn="l" rtl="0">
              <a:spcBef>
                <a:spcPts val="0"/>
              </a:spcBef>
              <a:spcAft>
                <a:spcPts val="0"/>
              </a:spcAft>
              <a:buNone/>
            </a:pPr>
            <a:endParaRPr sz="1500">
              <a:solidFill>
                <a:srgbClr val="595959"/>
              </a:solidFill>
            </a:endParaRPr>
          </a:p>
          <a:p>
            <a:pPr marL="0" lvl="0" indent="0" algn="l" rtl="0">
              <a:spcBef>
                <a:spcPts val="0"/>
              </a:spcBef>
              <a:spcAft>
                <a:spcPts val="0"/>
              </a:spcAft>
              <a:buNone/>
            </a:pPr>
            <a:endParaRPr sz="1500">
              <a:solidFill>
                <a:srgbClr val="595959"/>
              </a:solidFill>
            </a:endParaRPr>
          </a:p>
        </p:txBody>
      </p:sp>
      <p:sp>
        <p:nvSpPr>
          <p:cNvPr id="833" name="Google Shape;833;p101"/>
          <p:cNvSpPr txBox="1"/>
          <p:nvPr/>
        </p:nvSpPr>
        <p:spPr>
          <a:xfrm>
            <a:off x="7954000" y="2851850"/>
            <a:ext cx="765300" cy="366900"/>
          </a:xfrm>
          <a:prstGeom prst="rect">
            <a:avLst/>
          </a:prstGeom>
          <a:solidFill>
            <a:schemeClr val="dk1"/>
          </a:solidFill>
          <a:ln>
            <a:noFill/>
          </a:ln>
        </p:spPr>
        <p:txBody>
          <a:bodyPr spcFirstLastPara="1" wrap="square" lIns="91425" tIns="91425" rIns="91425" bIns="91425" anchor="t" anchorCtr="0">
            <a:noAutofit/>
          </a:bodyPr>
          <a:lstStyle/>
          <a:p>
            <a:pPr marL="0" lvl="0" indent="0" algn="l" rtl="0">
              <a:spcBef>
                <a:spcPts val="0"/>
              </a:spcBef>
              <a:spcAft>
                <a:spcPts val="0"/>
              </a:spcAft>
              <a:buNone/>
            </a:pPr>
            <a:endParaRPr sz="1800" b="1">
              <a:solidFill>
                <a:schemeClr val="lt1"/>
              </a:solidFill>
              <a:latin typeface="Calibri"/>
              <a:ea typeface="Calibri"/>
              <a:cs typeface="Calibri"/>
              <a:sym typeface="Calibri"/>
            </a:endParaRPr>
          </a:p>
        </p:txBody>
      </p:sp>
      <p:cxnSp>
        <p:nvCxnSpPr>
          <p:cNvPr id="834" name="Google Shape;834;p101"/>
          <p:cNvCxnSpPr/>
          <p:nvPr/>
        </p:nvCxnSpPr>
        <p:spPr>
          <a:xfrm rot="10800000">
            <a:off x="8006500" y="3023300"/>
            <a:ext cx="660300" cy="2100"/>
          </a:xfrm>
          <a:prstGeom prst="straightConnector1">
            <a:avLst/>
          </a:prstGeom>
          <a:noFill/>
          <a:ln w="38100" cap="flat" cmpd="sng">
            <a:solidFill>
              <a:schemeClr val="lt1"/>
            </a:solidFill>
            <a:prstDash val="solid"/>
            <a:round/>
            <a:headEnd type="none" w="med" len="med"/>
            <a:tailEnd type="triangle" w="med" len="med"/>
          </a:ln>
        </p:spPr>
      </p:cxnSp>
      <p:sp>
        <p:nvSpPr>
          <p:cNvPr id="835" name="Google Shape;835;p101"/>
          <p:cNvSpPr txBox="1"/>
          <p:nvPr/>
        </p:nvSpPr>
        <p:spPr>
          <a:xfrm>
            <a:off x="5845650" y="2851850"/>
            <a:ext cx="2108400" cy="366900"/>
          </a:xfrm>
          <a:prstGeom prst="rect">
            <a:avLst/>
          </a:prstGeom>
          <a:solidFill>
            <a:srgbClr val="7DCB8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sz="1300" b="1">
                <a:solidFill>
                  <a:schemeClr val="lt1"/>
                </a:solidFill>
                <a:latin typeface="Calibri"/>
                <a:ea typeface="Calibri"/>
                <a:cs typeface="Calibri"/>
                <a:sym typeface="Calibri"/>
              </a:rPr>
              <a:t>INTERMEDIATE OUTCOMES</a:t>
            </a:r>
            <a:endParaRPr sz="1300" b="1">
              <a:solidFill>
                <a:schemeClr val="lt1"/>
              </a:solidFill>
              <a:latin typeface="Calibri"/>
              <a:ea typeface="Calibri"/>
              <a:cs typeface="Calibri"/>
              <a:sym typeface="Calibri"/>
            </a:endParaRPr>
          </a:p>
        </p:txBody>
      </p:sp>
      <p:sp>
        <p:nvSpPr>
          <p:cNvPr id="836" name="Google Shape;836;p101"/>
          <p:cNvSpPr txBox="1"/>
          <p:nvPr/>
        </p:nvSpPr>
        <p:spPr>
          <a:xfrm>
            <a:off x="5099300" y="2851850"/>
            <a:ext cx="631800" cy="366900"/>
          </a:xfrm>
          <a:prstGeom prst="rect">
            <a:avLst/>
          </a:prstGeom>
          <a:solidFill>
            <a:schemeClr val="dk1"/>
          </a:solidFill>
          <a:ln>
            <a:noFill/>
          </a:ln>
        </p:spPr>
        <p:txBody>
          <a:bodyPr spcFirstLastPara="1" wrap="square" lIns="91425" tIns="91425" rIns="91425" bIns="91425" anchor="t" anchorCtr="0">
            <a:noAutofit/>
          </a:bodyPr>
          <a:lstStyle/>
          <a:p>
            <a:pPr marL="0" lvl="0" indent="0" algn="l" rtl="0">
              <a:spcBef>
                <a:spcPts val="0"/>
              </a:spcBef>
              <a:spcAft>
                <a:spcPts val="0"/>
              </a:spcAft>
              <a:buNone/>
            </a:pPr>
            <a:endParaRPr sz="1800" b="1">
              <a:solidFill>
                <a:schemeClr val="lt1"/>
              </a:solidFill>
              <a:latin typeface="Calibri"/>
              <a:ea typeface="Calibri"/>
              <a:cs typeface="Calibri"/>
              <a:sym typeface="Calibri"/>
            </a:endParaRPr>
          </a:p>
        </p:txBody>
      </p:sp>
      <p:cxnSp>
        <p:nvCxnSpPr>
          <p:cNvPr id="837" name="Google Shape;837;p101"/>
          <p:cNvCxnSpPr/>
          <p:nvPr/>
        </p:nvCxnSpPr>
        <p:spPr>
          <a:xfrm flipH="1">
            <a:off x="5181133" y="3025400"/>
            <a:ext cx="500700" cy="11700"/>
          </a:xfrm>
          <a:prstGeom prst="straightConnector1">
            <a:avLst/>
          </a:prstGeom>
          <a:noFill/>
          <a:ln w="38100" cap="flat" cmpd="sng">
            <a:solidFill>
              <a:schemeClr val="lt1"/>
            </a:solidFill>
            <a:prstDash val="solid"/>
            <a:round/>
            <a:headEnd type="none" w="med" len="med"/>
            <a:tailEnd type="triangle" w="med" len="med"/>
          </a:ln>
        </p:spPr>
      </p:cxnSp>
      <p:sp>
        <p:nvSpPr>
          <p:cNvPr id="838" name="Google Shape;838;p101"/>
          <p:cNvSpPr txBox="1"/>
          <p:nvPr/>
        </p:nvSpPr>
        <p:spPr>
          <a:xfrm>
            <a:off x="2956425" y="2851850"/>
            <a:ext cx="2177100" cy="366900"/>
          </a:xfrm>
          <a:prstGeom prst="rect">
            <a:avLst/>
          </a:prstGeom>
          <a:solidFill>
            <a:srgbClr val="07376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sz="1300" b="1">
                <a:solidFill>
                  <a:schemeClr val="lt1"/>
                </a:solidFill>
                <a:latin typeface="Calibri"/>
                <a:ea typeface="Calibri"/>
                <a:cs typeface="Calibri"/>
                <a:sym typeface="Calibri"/>
              </a:rPr>
              <a:t>DESIRED LONG TERM IMPACT</a:t>
            </a:r>
            <a:endParaRPr sz="1300" b="1">
              <a:solidFill>
                <a:schemeClr val="lt1"/>
              </a:solidFill>
              <a:latin typeface="Calibri"/>
              <a:ea typeface="Calibri"/>
              <a:cs typeface="Calibri"/>
              <a:sym typeface="Calibri"/>
            </a:endParaRPr>
          </a:p>
        </p:txBody>
      </p:sp>
      <p:sp>
        <p:nvSpPr>
          <p:cNvPr id="839" name="Google Shape;839;p101"/>
          <p:cNvSpPr txBox="1"/>
          <p:nvPr/>
        </p:nvSpPr>
        <p:spPr>
          <a:xfrm>
            <a:off x="2956425" y="3296950"/>
            <a:ext cx="2774700" cy="1539300"/>
          </a:xfrm>
          <a:prstGeom prst="rect">
            <a:avLst/>
          </a:prstGeom>
          <a:noFill/>
          <a:ln w="9525" cap="flat" cmpd="sng">
            <a:solidFill>
              <a:srgbClr val="000000"/>
            </a:solidFill>
            <a:prstDash val="solid"/>
            <a:round/>
            <a:headEnd type="none" w="sm" len="sm"/>
            <a:tailEnd type="none" w="sm" len="sm"/>
          </a:ln>
        </p:spPr>
        <p:txBody>
          <a:bodyPr spcFirstLastPara="1" wrap="square" lIns="91425" tIns="91425" rIns="91425" bIns="91425" anchor="t" anchorCtr="0">
            <a:spAutoFit/>
          </a:bodyPr>
          <a:lstStyle/>
          <a:p>
            <a:pPr marL="0" lvl="0" indent="0" algn="l" rtl="0">
              <a:spcBef>
                <a:spcPts val="0"/>
              </a:spcBef>
              <a:spcAft>
                <a:spcPts val="0"/>
              </a:spcAft>
              <a:buNone/>
            </a:pPr>
            <a:endParaRPr sz="1300">
              <a:solidFill>
                <a:srgbClr val="595959"/>
              </a:solidFill>
            </a:endParaRPr>
          </a:p>
          <a:p>
            <a:pPr marL="0" lvl="0" indent="0" algn="l" rtl="0">
              <a:spcBef>
                <a:spcPts val="0"/>
              </a:spcBef>
              <a:spcAft>
                <a:spcPts val="0"/>
              </a:spcAft>
              <a:buNone/>
            </a:pPr>
            <a:endParaRPr sz="1500">
              <a:solidFill>
                <a:srgbClr val="595959"/>
              </a:solidFill>
            </a:endParaRPr>
          </a:p>
          <a:p>
            <a:pPr marL="0" lvl="0" indent="0" algn="l" rtl="0">
              <a:spcBef>
                <a:spcPts val="0"/>
              </a:spcBef>
              <a:spcAft>
                <a:spcPts val="0"/>
              </a:spcAft>
              <a:buNone/>
            </a:pPr>
            <a:endParaRPr sz="1500">
              <a:solidFill>
                <a:srgbClr val="595959"/>
              </a:solidFill>
            </a:endParaRPr>
          </a:p>
          <a:p>
            <a:pPr marL="0" lvl="0" indent="0" algn="l" rtl="0">
              <a:spcBef>
                <a:spcPts val="0"/>
              </a:spcBef>
              <a:spcAft>
                <a:spcPts val="0"/>
              </a:spcAft>
              <a:buNone/>
            </a:pPr>
            <a:endParaRPr sz="1500">
              <a:solidFill>
                <a:srgbClr val="595959"/>
              </a:solidFill>
            </a:endParaRPr>
          </a:p>
          <a:p>
            <a:pPr marL="0" lvl="0" indent="0" algn="l" rtl="0">
              <a:spcBef>
                <a:spcPts val="0"/>
              </a:spcBef>
              <a:spcAft>
                <a:spcPts val="0"/>
              </a:spcAft>
              <a:buNone/>
            </a:pPr>
            <a:endParaRPr sz="1500">
              <a:solidFill>
                <a:srgbClr val="595959"/>
              </a:solidFill>
            </a:endParaRPr>
          </a:p>
          <a:p>
            <a:pPr marL="0" lvl="0" indent="0" algn="l" rtl="0">
              <a:spcBef>
                <a:spcPts val="0"/>
              </a:spcBef>
              <a:spcAft>
                <a:spcPts val="0"/>
              </a:spcAft>
              <a:buNone/>
            </a:pPr>
            <a:endParaRPr sz="1500">
              <a:solidFill>
                <a:srgbClr val="595959"/>
              </a:solidFill>
            </a:endParaRPr>
          </a:p>
        </p:txBody>
      </p:sp>
      <p:sp>
        <p:nvSpPr>
          <p:cNvPr id="840" name="Google Shape;840;p101"/>
          <p:cNvSpPr txBox="1"/>
          <p:nvPr/>
        </p:nvSpPr>
        <p:spPr>
          <a:xfrm>
            <a:off x="5851876" y="3296950"/>
            <a:ext cx="2862300" cy="1523700"/>
          </a:xfrm>
          <a:prstGeom prst="rect">
            <a:avLst/>
          </a:prstGeom>
          <a:noFill/>
          <a:ln w="9525" cap="flat" cmpd="sng">
            <a:solidFill>
              <a:srgbClr val="000000"/>
            </a:solidFill>
            <a:prstDash val="solid"/>
            <a:round/>
            <a:headEnd type="none" w="sm" len="sm"/>
            <a:tailEnd type="none" w="sm" len="sm"/>
          </a:ln>
        </p:spPr>
        <p:txBody>
          <a:bodyPr spcFirstLastPara="1" wrap="square" lIns="91425" tIns="91425" rIns="91425" bIns="91425" anchor="t" anchorCtr="0">
            <a:spAutoFit/>
          </a:bodyPr>
          <a:lstStyle/>
          <a:p>
            <a:pPr marL="0" lvl="0" indent="0" algn="l" rtl="0">
              <a:spcBef>
                <a:spcPts val="0"/>
              </a:spcBef>
              <a:spcAft>
                <a:spcPts val="0"/>
              </a:spcAft>
              <a:buNone/>
            </a:pPr>
            <a:endParaRPr sz="1200">
              <a:solidFill>
                <a:srgbClr val="595959"/>
              </a:solidFill>
            </a:endParaRPr>
          </a:p>
          <a:p>
            <a:pPr marL="0" lvl="0" indent="0" algn="l" rtl="0">
              <a:spcBef>
                <a:spcPts val="0"/>
              </a:spcBef>
              <a:spcAft>
                <a:spcPts val="0"/>
              </a:spcAft>
              <a:buNone/>
            </a:pPr>
            <a:endParaRPr sz="1500">
              <a:solidFill>
                <a:srgbClr val="595959"/>
              </a:solidFill>
            </a:endParaRPr>
          </a:p>
          <a:p>
            <a:pPr marL="0" lvl="0" indent="0" algn="l" rtl="0">
              <a:spcBef>
                <a:spcPts val="0"/>
              </a:spcBef>
              <a:spcAft>
                <a:spcPts val="0"/>
              </a:spcAft>
              <a:buNone/>
            </a:pPr>
            <a:endParaRPr sz="1500">
              <a:solidFill>
                <a:srgbClr val="595959"/>
              </a:solidFill>
            </a:endParaRPr>
          </a:p>
          <a:p>
            <a:pPr marL="0" lvl="0" indent="0" algn="l" rtl="0">
              <a:spcBef>
                <a:spcPts val="0"/>
              </a:spcBef>
              <a:spcAft>
                <a:spcPts val="0"/>
              </a:spcAft>
              <a:buNone/>
            </a:pPr>
            <a:endParaRPr sz="1500">
              <a:solidFill>
                <a:srgbClr val="595959"/>
              </a:solidFill>
            </a:endParaRPr>
          </a:p>
          <a:p>
            <a:pPr marL="0" lvl="0" indent="0" algn="l" rtl="0">
              <a:spcBef>
                <a:spcPts val="0"/>
              </a:spcBef>
              <a:spcAft>
                <a:spcPts val="0"/>
              </a:spcAft>
              <a:buNone/>
            </a:pPr>
            <a:endParaRPr sz="1500">
              <a:solidFill>
                <a:srgbClr val="595959"/>
              </a:solidFill>
            </a:endParaRPr>
          </a:p>
          <a:p>
            <a:pPr marL="0" lvl="0" indent="0" algn="l" rtl="0">
              <a:spcBef>
                <a:spcPts val="0"/>
              </a:spcBef>
              <a:spcAft>
                <a:spcPts val="0"/>
              </a:spcAft>
              <a:buNone/>
            </a:pPr>
            <a:endParaRPr sz="1500">
              <a:solidFill>
                <a:srgbClr val="595959"/>
              </a:solidFill>
            </a:endParaRPr>
          </a:p>
        </p:txBody>
      </p:sp>
      <p:sp>
        <p:nvSpPr>
          <p:cNvPr id="841" name="Google Shape;841;p101"/>
          <p:cNvSpPr txBox="1"/>
          <p:nvPr/>
        </p:nvSpPr>
        <p:spPr>
          <a:xfrm>
            <a:off x="404025" y="225125"/>
            <a:ext cx="2061300" cy="4236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1200" b="1">
                <a:solidFill>
                  <a:schemeClr val="dk1"/>
                </a:solidFill>
                <a:latin typeface="Calibri"/>
                <a:ea typeface="Calibri"/>
                <a:cs typeface="Calibri"/>
                <a:sym typeface="Calibri"/>
              </a:rPr>
              <a:t>[School District]</a:t>
            </a:r>
            <a:endParaRPr sz="1200" b="1">
              <a:solidFill>
                <a:schemeClr val="dk1"/>
              </a:solidFill>
              <a:latin typeface="Calibri"/>
              <a:ea typeface="Calibri"/>
              <a:cs typeface="Calibri"/>
              <a:sym typeface="Calibri"/>
            </a:endParaRPr>
          </a:p>
        </p:txBody>
      </p:sp>
      <p:sp>
        <p:nvSpPr>
          <p:cNvPr id="842" name="Google Shape;842;p101"/>
          <p:cNvSpPr txBox="1"/>
          <p:nvPr/>
        </p:nvSpPr>
        <p:spPr>
          <a:xfrm>
            <a:off x="2553950" y="225000"/>
            <a:ext cx="6112500" cy="423600"/>
          </a:xfrm>
          <a:prstGeom prst="rect">
            <a:avLst/>
          </a:prstGeom>
          <a:solidFill>
            <a:schemeClr val="dk1"/>
          </a:solidFill>
          <a:ln>
            <a:noFill/>
          </a:ln>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 sz="1500" b="1">
                <a:solidFill>
                  <a:schemeClr val="lt1"/>
                </a:solidFill>
                <a:latin typeface="Calibri"/>
                <a:ea typeface="Calibri"/>
                <a:cs typeface="Calibri"/>
                <a:sym typeface="Calibri"/>
              </a:rPr>
              <a:t>Equity Transformation Cycle: [Our Problem of Practice]</a:t>
            </a:r>
            <a:endParaRPr sz="1500" b="1">
              <a:solidFill>
                <a:schemeClr val="lt1"/>
              </a:solidFill>
              <a:latin typeface="Calibri"/>
              <a:ea typeface="Calibri"/>
              <a:cs typeface="Calibri"/>
              <a:sym typeface="Calibri"/>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846"/>
        <p:cNvGrpSpPr/>
        <p:nvPr/>
      </p:nvGrpSpPr>
      <p:grpSpPr>
        <a:xfrm>
          <a:off x="0" y="0"/>
          <a:ext cx="0" cy="0"/>
          <a:chOff x="0" y="0"/>
          <a:chExt cx="0" cy="0"/>
        </a:xfrm>
      </p:grpSpPr>
      <p:sp>
        <p:nvSpPr>
          <p:cNvPr id="847" name="Google Shape;847;p102"/>
          <p:cNvSpPr txBox="1"/>
          <p:nvPr/>
        </p:nvSpPr>
        <p:spPr>
          <a:xfrm>
            <a:off x="424688" y="1125600"/>
            <a:ext cx="2390700" cy="1523700"/>
          </a:xfrm>
          <a:prstGeom prst="rect">
            <a:avLst/>
          </a:prstGeom>
          <a:noFill/>
          <a:ln w="9525" cap="flat" cmpd="sng">
            <a:solidFill>
              <a:srgbClr val="000000"/>
            </a:solidFill>
            <a:prstDash val="solid"/>
            <a:round/>
            <a:headEnd type="none" w="sm" len="sm"/>
            <a:tailEnd type="none" w="sm" len="sm"/>
          </a:ln>
        </p:spPr>
        <p:txBody>
          <a:bodyPr spcFirstLastPara="1" wrap="square" lIns="91425" tIns="91425" rIns="91425" bIns="91425" anchor="t" anchorCtr="0">
            <a:spAutoFit/>
          </a:bodyPr>
          <a:lstStyle/>
          <a:p>
            <a:pPr marL="0" lvl="0" indent="0" algn="l" rtl="0">
              <a:spcBef>
                <a:spcPts val="0"/>
              </a:spcBef>
              <a:spcAft>
                <a:spcPts val="0"/>
              </a:spcAft>
              <a:buNone/>
            </a:pPr>
            <a:endParaRPr sz="1200">
              <a:solidFill>
                <a:srgbClr val="595959"/>
              </a:solidFill>
            </a:endParaRPr>
          </a:p>
          <a:p>
            <a:pPr marL="0" lvl="0" indent="0" algn="l" rtl="0">
              <a:spcBef>
                <a:spcPts val="0"/>
              </a:spcBef>
              <a:spcAft>
                <a:spcPts val="0"/>
              </a:spcAft>
              <a:buNone/>
            </a:pPr>
            <a:endParaRPr sz="1500">
              <a:solidFill>
                <a:srgbClr val="595959"/>
              </a:solidFill>
            </a:endParaRPr>
          </a:p>
          <a:p>
            <a:pPr marL="0" lvl="0" indent="0" algn="l" rtl="0">
              <a:spcBef>
                <a:spcPts val="0"/>
              </a:spcBef>
              <a:spcAft>
                <a:spcPts val="0"/>
              </a:spcAft>
              <a:buNone/>
            </a:pPr>
            <a:endParaRPr sz="1500">
              <a:solidFill>
                <a:srgbClr val="595959"/>
              </a:solidFill>
            </a:endParaRPr>
          </a:p>
          <a:p>
            <a:pPr marL="0" lvl="0" indent="0" algn="l" rtl="0">
              <a:spcBef>
                <a:spcPts val="0"/>
              </a:spcBef>
              <a:spcAft>
                <a:spcPts val="0"/>
              </a:spcAft>
              <a:buNone/>
            </a:pPr>
            <a:endParaRPr sz="1500">
              <a:solidFill>
                <a:srgbClr val="595959"/>
              </a:solidFill>
            </a:endParaRPr>
          </a:p>
          <a:p>
            <a:pPr marL="0" lvl="0" indent="0" algn="l" rtl="0">
              <a:spcBef>
                <a:spcPts val="0"/>
              </a:spcBef>
              <a:spcAft>
                <a:spcPts val="0"/>
              </a:spcAft>
              <a:buNone/>
            </a:pPr>
            <a:endParaRPr sz="1500">
              <a:solidFill>
                <a:srgbClr val="595959"/>
              </a:solidFill>
            </a:endParaRPr>
          </a:p>
          <a:p>
            <a:pPr marL="0" lvl="0" indent="0" algn="l" rtl="0">
              <a:spcBef>
                <a:spcPts val="0"/>
              </a:spcBef>
              <a:spcAft>
                <a:spcPts val="0"/>
              </a:spcAft>
              <a:buNone/>
            </a:pPr>
            <a:endParaRPr sz="1500">
              <a:solidFill>
                <a:srgbClr val="595959"/>
              </a:solidFill>
            </a:endParaRPr>
          </a:p>
        </p:txBody>
      </p:sp>
      <p:sp>
        <p:nvSpPr>
          <p:cNvPr id="848" name="Google Shape;848;p102"/>
          <p:cNvSpPr txBox="1"/>
          <p:nvPr/>
        </p:nvSpPr>
        <p:spPr>
          <a:xfrm>
            <a:off x="2956425" y="1125600"/>
            <a:ext cx="2742900" cy="1523700"/>
          </a:xfrm>
          <a:prstGeom prst="rect">
            <a:avLst/>
          </a:prstGeom>
          <a:noFill/>
          <a:ln w="9525" cap="flat" cmpd="sng">
            <a:solidFill>
              <a:srgbClr val="000000"/>
            </a:solidFill>
            <a:prstDash val="solid"/>
            <a:round/>
            <a:headEnd type="none" w="sm" len="sm"/>
            <a:tailEnd type="none" w="sm" len="sm"/>
          </a:ln>
        </p:spPr>
        <p:txBody>
          <a:bodyPr spcFirstLastPara="1" wrap="square" lIns="91425" tIns="91425" rIns="91425" bIns="91425" anchor="t" anchorCtr="0">
            <a:spAutoFit/>
          </a:bodyPr>
          <a:lstStyle/>
          <a:p>
            <a:pPr marL="0" lvl="0" indent="0" algn="l" rtl="0">
              <a:spcBef>
                <a:spcPts val="0"/>
              </a:spcBef>
              <a:spcAft>
                <a:spcPts val="0"/>
              </a:spcAft>
              <a:buNone/>
            </a:pPr>
            <a:endParaRPr sz="1200">
              <a:solidFill>
                <a:srgbClr val="595959"/>
              </a:solidFill>
            </a:endParaRPr>
          </a:p>
          <a:p>
            <a:pPr marL="0" lvl="0" indent="0" algn="l" rtl="0">
              <a:spcBef>
                <a:spcPts val="0"/>
              </a:spcBef>
              <a:spcAft>
                <a:spcPts val="0"/>
              </a:spcAft>
              <a:buNone/>
            </a:pPr>
            <a:endParaRPr sz="1500">
              <a:solidFill>
                <a:srgbClr val="595959"/>
              </a:solidFill>
            </a:endParaRPr>
          </a:p>
          <a:p>
            <a:pPr marL="0" lvl="0" indent="0" algn="l" rtl="0">
              <a:spcBef>
                <a:spcPts val="0"/>
              </a:spcBef>
              <a:spcAft>
                <a:spcPts val="0"/>
              </a:spcAft>
              <a:buNone/>
            </a:pPr>
            <a:endParaRPr sz="1500">
              <a:solidFill>
                <a:srgbClr val="595959"/>
              </a:solidFill>
            </a:endParaRPr>
          </a:p>
          <a:p>
            <a:pPr marL="0" lvl="0" indent="0" algn="l" rtl="0">
              <a:spcBef>
                <a:spcPts val="0"/>
              </a:spcBef>
              <a:spcAft>
                <a:spcPts val="0"/>
              </a:spcAft>
              <a:buNone/>
            </a:pPr>
            <a:endParaRPr sz="1500">
              <a:solidFill>
                <a:srgbClr val="595959"/>
              </a:solidFill>
            </a:endParaRPr>
          </a:p>
          <a:p>
            <a:pPr marL="0" lvl="0" indent="0" algn="l" rtl="0">
              <a:spcBef>
                <a:spcPts val="0"/>
              </a:spcBef>
              <a:spcAft>
                <a:spcPts val="0"/>
              </a:spcAft>
              <a:buNone/>
            </a:pPr>
            <a:endParaRPr sz="1500">
              <a:solidFill>
                <a:srgbClr val="595959"/>
              </a:solidFill>
            </a:endParaRPr>
          </a:p>
          <a:p>
            <a:pPr marL="0" lvl="0" indent="0" algn="l" rtl="0">
              <a:spcBef>
                <a:spcPts val="0"/>
              </a:spcBef>
              <a:spcAft>
                <a:spcPts val="0"/>
              </a:spcAft>
              <a:buNone/>
            </a:pPr>
            <a:endParaRPr sz="1500">
              <a:solidFill>
                <a:srgbClr val="595959"/>
              </a:solidFill>
            </a:endParaRPr>
          </a:p>
        </p:txBody>
      </p:sp>
      <p:sp>
        <p:nvSpPr>
          <p:cNvPr id="849" name="Google Shape;849;p102"/>
          <p:cNvSpPr txBox="1"/>
          <p:nvPr/>
        </p:nvSpPr>
        <p:spPr>
          <a:xfrm>
            <a:off x="424700" y="2851850"/>
            <a:ext cx="2390700" cy="2031900"/>
          </a:xfrm>
          <a:prstGeom prst="rect">
            <a:avLst/>
          </a:prstGeom>
          <a:solidFill>
            <a:srgbClr val="CC4125"/>
          </a:solid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1200" b="1">
                <a:solidFill>
                  <a:srgbClr val="FFFFFF"/>
                </a:solidFill>
              </a:rPr>
              <a:t>WHAT INVISIBLE MENTAL MODELS may be shaping the outcomes we currently have?</a:t>
            </a:r>
            <a:endParaRPr sz="1200" b="1">
              <a:solidFill>
                <a:srgbClr val="FFFFFF"/>
              </a:solidFill>
            </a:endParaRPr>
          </a:p>
          <a:p>
            <a:pPr marL="0" lvl="0" indent="0" algn="l" rtl="0">
              <a:spcBef>
                <a:spcPts val="0"/>
              </a:spcBef>
              <a:spcAft>
                <a:spcPts val="0"/>
              </a:spcAft>
              <a:buNone/>
            </a:pPr>
            <a:endParaRPr sz="1200">
              <a:solidFill>
                <a:srgbClr val="FFFFFF"/>
              </a:solidFill>
            </a:endParaRPr>
          </a:p>
          <a:p>
            <a:pPr marL="0" lvl="0" indent="0" algn="l" rtl="0">
              <a:spcBef>
                <a:spcPts val="0"/>
              </a:spcBef>
              <a:spcAft>
                <a:spcPts val="0"/>
              </a:spcAft>
              <a:buNone/>
            </a:pPr>
            <a:endParaRPr sz="1200">
              <a:solidFill>
                <a:srgbClr val="FFFFFF"/>
              </a:solidFill>
            </a:endParaRPr>
          </a:p>
          <a:p>
            <a:pPr marL="0" lvl="0" indent="0" algn="l" rtl="0">
              <a:spcBef>
                <a:spcPts val="0"/>
              </a:spcBef>
              <a:spcAft>
                <a:spcPts val="0"/>
              </a:spcAft>
              <a:buNone/>
            </a:pPr>
            <a:endParaRPr sz="1200">
              <a:solidFill>
                <a:srgbClr val="FFFFFF"/>
              </a:solidFill>
            </a:endParaRPr>
          </a:p>
          <a:p>
            <a:pPr marL="0" lvl="0" indent="0" algn="l" rtl="0">
              <a:spcBef>
                <a:spcPts val="0"/>
              </a:spcBef>
              <a:spcAft>
                <a:spcPts val="0"/>
              </a:spcAft>
              <a:buNone/>
            </a:pPr>
            <a:endParaRPr sz="1200">
              <a:solidFill>
                <a:srgbClr val="FFFFFF"/>
              </a:solidFill>
            </a:endParaRPr>
          </a:p>
          <a:p>
            <a:pPr marL="0" lvl="0" indent="0" algn="l" rtl="0">
              <a:spcBef>
                <a:spcPts val="0"/>
              </a:spcBef>
              <a:spcAft>
                <a:spcPts val="0"/>
              </a:spcAft>
              <a:buNone/>
            </a:pPr>
            <a:endParaRPr sz="1200">
              <a:solidFill>
                <a:srgbClr val="FFFFFF"/>
              </a:solidFill>
            </a:endParaRPr>
          </a:p>
          <a:p>
            <a:pPr marL="0" lvl="0" indent="0" algn="l" rtl="0">
              <a:spcBef>
                <a:spcPts val="0"/>
              </a:spcBef>
              <a:spcAft>
                <a:spcPts val="0"/>
              </a:spcAft>
              <a:buNone/>
            </a:pPr>
            <a:endParaRPr sz="1200">
              <a:solidFill>
                <a:srgbClr val="FFFFFF"/>
              </a:solidFill>
            </a:endParaRPr>
          </a:p>
          <a:p>
            <a:pPr marL="0" lvl="0" indent="0" algn="l" rtl="0">
              <a:spcBef>
                <a:spcPts val="0"/>
              </a:spcBef>
              <a:spcAft>
                <a:spcPts val="0"/>
              </a:spcAft>
              <a:buNone/>
            </a:pPr>
            <a:endParaRPr sz="1200">
              <a:solidFill>
                <a:srgbClr val="FFFFFF"/>
              </a:solidFill>
            </a:endParaRPr>
          </a:p>
        </p:txBody>
      </p:sp>
      <p:sp>
        <p:nvSpPr>
          <p:cNvPr id="850" name="Google Shape;850;p102"/>
          <p:cNvSpPr txBox="1"/>
          <p:nvPr/>
        </p:nvSpPr>
        <p:spPr>
          <a:xfrm>
            <a:off x="424700" y="703650"/>
            <a:ext cx="1625400" cy="366900"/>
          </a:xfrm>
          <a:prstGeom prst="rect">
            <a:avLst/>
          </a:prstGeom>
          <a:solidFill>
            <a:srgbClr val="9900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sz="1800" b="1">
                <a:solidFill>
                  <a:schemeClr val="lt1"/>
                </a:solidFill>
                <a:latin typeface="Calibri"/>
                <a:ea typeface="Calibri"/>
                <a:cs typeface="Calibri"/>
                <a:sym typeface="Calibri"/>
              </a:rPr>
              <a:t>ENTRY POINTS</a:t>
            </a:r>
            <a:endParaRPr sz="1800" b="1">
              <a:solidFill>
                <a:schemeClr val="lt1"/>
              </a:solidFill>
              <a:latin typeface="Calibri"/>
              <a:ea typeface="Calibri"/>
              <a:cs typeface="Calibri"/>
              <a:sym typeface="Calibri"/>
            </a:endParaRPr>
          </a:p>
        </p:txBody>
      </p:sp>
      <p:sp>
        <p:nvSpPr>
          <p:cNvPr id="851" name="Google Shape;851;p102"/>
          <p:cNvSpPr txBox="1"/>
          <p:nvPr/>
        </p:nvSpPr>
        <p:spPr>
          <a:xfrm>
            <a:off x="2050013" y="703650"/>
            <a:ext cx="765300" cy="366900"/>
          </a:xfrm>
          <a:prstGeom prst="rect">
            <a:avLst/>
          </a:prstGeom>
          <a:solidFill>
            <a:schemeClr val="dk1"/>
          </a:solidFill>
          <a:ln>
            <a:noFill/>
          </a:ln>
        </p:spPr>
        <p:txBody>
          <a:bodyPr spcFirstLastPara="1" wrap="square" lIns="91425" tIns="91425" rIns="91425" bIns="91425" anchor="t" anchorCtr="0">
            <a:noAutofit/>
          </a:bodyPr>
          <a:lstStyle/>
          <a:p>
            <a:pPr marL="0" lvl="0" indent="0" algn="l" rtl="0">
              <a:spcBef>
                <a:spcPts val="0"/>
              </a:spcBef>
              <a:spcAft>
                <a:spcPts val="0"/>
              </a:spcAft>
              <a:buNone/>
            </a:pPr>
            <a:endParaRPr sz="1800" b="1">
              <a:solidFill>
                <a:schemeClr val="lt1"/>
              </a:solidFill>
              <a:latin typeface="Calibri"/>
              <a:ea typeface="Calibri"/>
              <a:cs typeface="Calibri"/>
              <a:sym typeface="Calibri"/>
            </a:endParaRPr>
          </a:p>
        </p:txBody>
      </p:sp>
      <p:cxnSp>
        <p:nvCxnSpPr>
          <p:cNvPr id="852" name="Google Shape;852;p102"/>
          <p:cNvCxnSpPr/>
          <p:nvPr/>
        </p:nvCxnSpPr>
        <p:spPr>
          <a:xfrm rot="10800000" flipH="1">
            <a:off x="2165388" y="889725"/>
            <a:ext cx="597600" cy="8100"/>
          </a:xfrm>
          <a:prstGeom prst="straightConnector1">
            <a:avLst/>
          </a:prstGeom>
          <a:noFill/>
          <a:ln w="38100" cap="flat" cmpd="sng">
            <a:solidFill>
              <a:schemeClr val="lt1"/>
            </a:solidFill>
            <a:prstDash val="solid"/>
            <a:round/>
            <a:headEnd type="none" w="med" len="med"/>
            <a:tailEnd type="triangle" w="med" len="med"/>
          </a:ln>
        </p:spPr>
      </p:cxnSp>
      <p:sp>
        <p:nvSpPr>
          <p:cNvPr id="853" name="Google Shape;853;p102"/>
          <p:cNvSpPr txBox="1"/>
          <p:nvPr/>
        </p:nvSpPr>
        <p:spPr>
          <a:xfrm>
            <a:off x="4934113" y="703650"/>
            <a:ext cx="765300" cy="366900"/>
          </a:xfrm>
          <a:prstGeom prst="rect">
            <a:avLst/>
          </a:prstGeom>
          <a:solidFill>
            <a:schemeClr val="dk1"/>
          </a:solidFill>
          <a:ln>
            <a:noFill/>
          </a:ln>
        </p:spPr>
        <p:txBody>
          <a:bodyPr spcFirstLastPara="1" wrap="square" lIns="91425" tIns="91425" rIns="91425" bIns="91425" anchor="t" anchorCtr="0">
            <a:noAutofit/>
          </a:bodyPr>
          <a:lstStyle/>
          <a:p>
            <a:pPr marL="0" lvl="0" indent="0" algn="l" rtl="0">
              <a:spcBef>
                <a:spcPts val="0"/>
              </a:spcBef>
              <a:spcAft>
                <a:spcPts val="0"/>
              </a:spcAft>
              <a:buNone/>
            </a:pPr>
            <a:endParaRPr sz="1800" b="1">
              <a:solidFill>
                <a:schemeClr val="lt1"/>
              </a:solidFill>
              <a:latin typeface="Calibri"/>
              <a:ea typeface="Calibri"/>
              <a:cs typeface="Calibri"/>
              <a:sym typeface="Calibri"/>
            </a:endParaRPr>
          </a:p>
        </p:txBody>
      </p:sp>
      <p:cxnSp>
        <p:nvCxnSpPr>
          <p:cNvPr id="854" name="Google Shape;854;p102"/>
          <p:cNvCxnSpPr/>
          <p:nvPr/>
        </p:nvCxnSpPr>
        <p:spPr>
          <a:xfrm rot="10800000" flipH="1">
            <a:off x="5038963" y="889725"/>
            <a:ext cx="597600" cy="8100"/>
          </a:xfrm>
          <a:prstGeom prst="straightConnector1">
            <a:avLst/>
          </a:prstGeom>
          <a:noFill/>
          <a:ln w="38100" cap="flat" cmpd="sng">
            <a:solidFill>
              <a:schemeClr val="lt1"/>
            </a:solidFill>
            <a:prstDash val="solid"/>
            <a:round/>
            <a:headEnd type="none" w="med" len="med"/>
            <a:tailEnd type="triangle" w="med" len="med"/>
          </a:ln>
        </p:spPr>
      </p:cxnSp>
      <p:sp>
        <p:nvSpPr>
          <p:cNvPr id="855" name="Google Shape;855;p102"/>
          <p:cNvSpPr txBox="1"/>
          <p:nvPr/>
        </p:nvSpPr>
        <p:spPr>
          <a:xfrm>
            <a:off x="2956425" y="703650"/>
            <a:ext cx="1977600" cy="366900"/>
          </a:xfrm>
          <a:prstGeom prst="rect">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sz="1800" b="1">
                <a:solidFill>
                  <a:schemeClr val="lt1"/>
                </a:solidFill>
                <a:latin typeface="Calibri"/>
                <a:ea typeface="Calibri"/>
                <a:cs typeface="Calibri"/>
                <a:sym typeface="Calibri"/>
              </a:rPr>
              <a:t>STRATEGIES</a:t>
            </a:r>
            <a:endParaRPr sz="1800" b="1">
              <a:solidFill>
                <a:schemeClr val="lt1"/>
              </a:solidFill>
              <a:latin typeface="Calibri"/>
              <a:ea typeface="Calibri"/>
              <a:cs typeface="Calibri"/>
              <a:sym typeface="Calibri"/>
            </a:endParaRPr>
          </a:p>
        </p:txBody>
      </p:sp>
      <p:sp>
        <p:nvSpPr>
          <p:cNvPr id="856" name="Google Shape;856;p102"/>
          <p:cNvSpPr txBox="1"/>
          <p:nvPr/>
        </p:nvSpPr>
        <p:spPr>
          <a:xfrm>
            <a:off x="7945025" y="710325"/>
            <a:ext cx="765300" cy="366900"/>
          </a:xfrm>
          <a:prstGeom prst="rect">
            <a:avLst/>
          </a:prstGeom>
          <a:solidFill>
            <a:schemeClr val="dk1"/>
          </a:solidFill>
          <a:ln>
            <a:noFill/>
          </a:ln>
        </p:spPr>
        <p:txBody>
          <a:bodyPr spcFirstLastPara="1" wrap="square" lIns="91425" tIns="91425" rIns="91425" bIns="91425" anchor="t" anchorCtr="0">
            <a:noAutofit/>
          </a:bodyPr>
          <a:lstStyle/>
          <a:p>
            <a:pPr marL="0" lvl="0" indent="0" algn="l" rtl="0">
              <a:spcBef>
                <a:spcPts val="0"/>
              </a:spcBef>
              <a:spcAft>
                <a:spcPts val="0"/>
              </a:spcAft>
              <a:buNone/>
            </a:pPr>
            <a:endParaRPr sz="1800" b="1">
              <a:solidFill>
                <a:schemeClr val="lt1"/>
              </a:solidFill>
              <a:latin typeface="Calibri"/>
              <a:ea typeface="Calibri"/>
              <a:cs typeface="Calibri"/>
              <a:sym typeface="Calibri"/>
            </a:endParaRPr>
          </a:p>
        </p:txBody>
      </p:sp>
      <p:cxnSp>
        <p:nvCxnSpPr>
          <p:cNvPr id="857" name="Google Shape;857;p102"/>
          <p:cNvCxnSpPr/>
          <p:nvPr/>
        </p:nvCxnSpPr>
        <p:spPr>
          <a:xfrm rot="10800000" flipH="1">
            <a:off x="8055200" y="889725"/>
            <a:ext cx="597600" cy="8100"/>
          </a:xfrm>
          <a:prstGeom prst="straightConnector1">
            <a:avLst/>
          </a:prstGeom>
          <a:noFill/>
          <a:ln w="38100" cap="flat" cmpd="sng">
            <a:solidFill>
              <a:schemeClr val="lt1"/>
            </a:solidFill>
            <a:prstDash val="solid"/>
            <a:round/>
            <a:headEnd type="none" w="med" len="med"/>
            <a:tailEnd type="triangle" w="med" len="med"/>
          </a:ln>
        </p:spPr>
      </p:cxnSp>
      <p:sp>
        <p:nvSpPr>
          <p:cNvPr id="858" name="Google Shape;858;p102"/>
          <p:cNvSpPr txBox="1"/>
          <p:nvPr/>
        </p:nvSpPr>
        <p:spPr>
          <a:xfrm>
            <a:off x="5851313" y="710325"/>
            <a:ext cx="2108400" cy="366900"/>
          </a:xfrm>
          <a:prstGeom prst="rect">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b="1">
                <a:solidFill>
                  <a:schemeClr val="lt1"/>
                </a:solidFill>
                <a:latin typeface="Calibri"/>
                <a:ea typeface="Calibri"/>
                <a:cs typeface="Calibri"/>
                <a:sym typeface="Calibri"/>
              </a:rPr>
              <a:t>SHORT TERM OUTCOMES</a:t>
            </a:r>
            <a:endParaRPr b="1">
              <a:solidFill>
                <a:schemeClr val="lt1"/>
              </a:solidFill>
              <a:latin typeface="Calibri"/>
              <a:ea typeface="Calibri"/>
              <a:cs typeface="Calibri"/>
              <a:sym typeface="Calibri"/>
            </a:endParaRPr>
          </a:p>
        </p:txBody>
      </p:sp>
      <p:sp>
        <p:nvSpPr>
          <p:cNvPr id="859" name="Google Shape;859;p102"/>
          <p:cNvSpPr txBox="1"/>
          <p:nvPr/>
        </p:nvSpPr>
        <p:spPr>
          <a:xfrm>
            <a:off x="5851325" y="1125600"/>
            <a:ext cx="2862300" cy="1523700"/>
          </a:xfrm>
          <a:prstGeom prst="rect">
            <a:avLst/>
          </a:prstGeom>
          <a:noFill/>
          <a:ln w="9525" cap="flat" cmpd="sng">
            <a:solidFill>
              <a:srgbClr val="000000"/>
            </a:solidFill>
            <a:prstDash val="solid"/>
            <a:round/>
            <a:headEnd type="none" w="sm" len="sm"/>
            <a:tailEnd type="none" w="sm" len="sm"/>
          </a:ln>
        </p:spPr>
        <p:txBody>
          <a:bodyPr spcFirstLastPara="1" wrap="square" lIns="91425" tIns="91425" rIns="91425" bIns="91425" anchor="t" anchorCtr="0">
            <a:spAutoFit/>
          </a:bodyPr>
          <a:lstStyle/>
          <a:p>
            <a:pPr marL="0" lvl="0" indent="0" algn="l" rtl="0">
              <a:spcBef>
                <a:spcPts val="0"/>
              </a:spcBef>
              <a:spcAft>
                <a:spcPts val="0"/>
              </a:spcAft>
              <a:buNone/>
            </a:pPr>
            <a:endParaRPr sz="1200">
              <a:solidFill>
                <a:srgbClr val="595959"/>
              </a:solidFill>
            </a:endParaRPr>
          </a:p>
          <a:p>
            <a:pPr marL="0" lvl="0" indent="0" algn="l" rtl="0">
              <a:spcBef>
                <a:spcPts val="0"/>
              </a:spcBef>
              <a:spcAft>
                <a:spcPts val="0"/>
              </a:spcAft>
              <a:buNone/>
            </a:pPr>
            <a:endParaRPr sz="1500">
              <a:solidFill>
                <a:srgbClr val="595959"/>
              </a:solidFill>
            </a:endParaRPr>
          </a:p>
          <a:p>
            <a:pPr marL="0" lvl="0" indent="0" algn="l" rtl="0">
              <a:spcBef>
                <a:spcPts val="0"/>
              </a:spcBef>
              <a:spcAft>
                <a:spcPts val="0"/>
              </a:spcAft>
              <a:buNone/>
            </a:pPr>
            <a:endParaRPr sz="1500">
              <a:solidFill>
                <a:srgbClr val="595959"/>
              </a:solidFill>
            </a:endParaRPr>
          </a:p>
          <a:p>
            <a:pPr marL="0" lvl="0" indent="0" algn="l" rtl="0">
              <a:spcBef>
                <a:spcPts val="0"/>
              </a:spcBef>
              <a:spcAft>
                <a:spcPts val="0"/>
              </a:spcAft>
              <a:buNone/>
            </a:pPr>
            <a:endParaRPr sz="1500">
              <a:solidFill>
                <a:srgbClr val="595959"/>
              </a:solidFill>
            </a:endParaRPr>
          </a:p>
          <a:p>
            <a:pPr marL="0" lvl="0" indent="0" algn="l" rtl="0">
              <a:spcBef>
                <a:spcPts val="0"/>
              </a:spcBef>
              <a:spcAft>
                <a:spcPts val="0"/>
              </a:spcAft>
              <a:buNone/>
            </a:pPr>
            <a:endParaRPr sz="1500">
              <a:solidFill>
                <a:srgbClr val="595959"/>
              </a:solidFill>
            </a:endParaRPr>
          </a:p>
          <a:p>
            <a:pPr marL="0" lvl="0" indent="0" algn="l" rtl="0">
              <a:spcBef>
                <a:spcPts val="0"/>
              </a:spcBef>
              <a:spcAft>
                <a:spcPts val="0"/>
              </a:spcAft>
              <a:buNone/>
            </a:pPr>
            <a:endParaRPr sz="1500">
              <a:solidFill>
                <a:srgbClr val="595959"/>
              </a:solidFill>
            </a:endParaRPr>
          </a:p>
        </p:txBody>
      </p:sp>
      <p:sp>
        <p:nvSpPr>
          <p:cNvPr id="860" name="Google Shape;860;p102"/>
          <p:cNvSpPr txBox="1"/>
          <p:nvPr/>
        </p:nvSpPr>
        <p:spPr>
          <a:xfrm>
            <a:off x="7954000" y="2851850"/>
            <a:ext cx="765300" cy="366900"/>
          </a:xfrm>
          <a:prstGeom prst="rect">
            <a:avLst/>
          </a:prstGeom>
          <a:solidFill>
            <a:schemeClr val="dk1"/>
          </a:solidFill>
          <a:ln>
            <a:noFill/>
          </a:ln>
        </p:spPr>
        <p:txBody>
          <a:bodyPr spcFirstLastPara="1" wrap="square" lIns="91425" tIns="91425" rIns="91425" bIns="91425" anchor="t" anchorCtr="0">
            <a:noAutofit/>
          </a:bodyPr>
          <a:lstStyle/>
          <a:p>
            <a:pPr marL="0" lvl="0" indent="0" algn="l" rtl="0">
              <a:spcBef>
                <a:spcPts val="0"/>
              </a:spcBef>
              <a:spcAft>
                <a:spcPts val="0"/>
              </a:spcAft>
              <a:buNone/>
            </a:pPr>
            <a:endParaRPr sz="1800" b="1">
              <a:solidFill>
                <a:schemeClr val="lt1"/>
              </a:solidFill>
              <a:latin typeface="Calibri"/>
              <a:ea typeface="Calibri"/>
              <a:cs typeface="Calibri"/>
              <a:sym typeface="Calibri"/>
            </a:endParaRPr>
          </a:p>
        </p:txBody>
      </p:sp>
      <p:cxnSp>
        <p:nvCxnSpPr>
          <p:cNvPr id="861" name="Google Shape;861;p102"/>
          <p:cNvCxnSpPr/>
          <p:nvPr/>
        </p:nvCxnSpPr>
        <p:spPr>
          <a:xfrm rot="10800000">
            <a:off x="8006500" y="3023300"/>
            <a:ext cx="660300" cy="2100"/>
          </a:xfrm>
          <a:prstGeom prst="straightConnector1">
            <a:avLst/>
          </a:prstGeom>
          <a:noFill/>
          <a:ln w="38100" cap="flat" cmpd="sng">
            <a:solidFill>
              <a:schemeClr val="lt1"/>
            </a:solidFill>
            <a:prstDash val="solid"/>
            <a:round/>
            <a:headEnd type="none" w="med" len="med"/>
            <a:tailEnd type="triangle" w="med" len="med"/>
          </a:ln>
        </p:spPr>
      </p:cxnSp>
      <p:sp>
        <p:nvSpPr>
          <p:cNvPr id="862" name="Google Shape;862;p102"/>
          <p:cNvSpPr txBox="1"/>
          <p:nvPr/>
        </p:nvSpPr>
        <p:spPr>
          <a:xfrm>
            <a:off x="5845650" y="2851850"/>
            <a:ext cx="2108400" cy="366900"/>
          </a:xfrm>
          <a:prstGeom prst="rect">
            <a:avLst/>
          </a:prstGeom>
          <a:solidFill>
            <a:srgbClr val="7DCB8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sz="1300" b="1">
                <a:solidFill>
                  <a:schemeClr val="lt1"/>
                </a:solidFill>
                <a:latin typeface="Calibri"/>
                <a:ea typeface="Calibri"/>
                <a:cs typeface="Calibri"/>
                <a:sym typeface="Calibri"/>
              </a:rPr>
              <a:t>INTERMEDIATE OUTCOMES</a:t>
            </a:r>
            <a:endParaRPr sz="1300" b="1">
              <a:solidFill>
                <a:schemeClr val="lt1"/>
              </a:solidFill>
              <a:latin typeface="Calibri"/>
              <a:ea typeface="Calibri"/>
              <a:cs typeface="Calibri"/>
              <a:sym typeface="Calibri"/>
            </a:endParaRPr>
          </a:p>
        </p:txBody>
      </p:sp>
      <p:sp>
        <p:nvSpPr>
          <p:cNvPr id="863" name="Google Shape;863;p102"/>
          <p:cNvSpPr txBox="1"/>
          <p:nvPr/>
        </p:nvSpPr>
        <p:spPr>
          <a:xfrm>
            <a:off x="5099300" y="2851850"/>
            <a:ext cx="631800" cy="366900"/>
          </a:xfrm>
          <a:prstGeom prst="rect">
            <a:avLst/>
          </a:prstGeom>
          <a:solidFill>
            <a:schemeClr val="dk1"/>
          </a:solidFill>
          <a:ln>
            <a:noFill/>
          </a:ln>
        </p:spPr>
        <p:txBody>
          <a:bodyPr spcFirstLastPara="1" wrap="square" lIns="91425" tIns="91425" rIns="91425" bIns="91425" anchor="t" anchorCtr="0">
            <a:noAutofit/>
          </a:bodyPr>
          <a:lstStyle/>
          <a:p>
            <a:pPr marL="0" lvl="0" indent="0" algn="l" rtl="0">
              <a:spcBef>
                <a:spcPts val="0"/>
              </a:spcBef>
              <a:spcAft>
                <a:spcPts val="0"/>
              </a:spcAft>
              <a:buNone/>
            </a:pPr>
            <a:endParaRPr sz="1800" b="1">
              <a:solidFill>
                <a:schemeClr val="lt1"/>
              </a:solidFill>
              <a:latin typeface="Calibri"/>
              <a:ea typeface="Calibri"/>
              <a:cs typeface="Calibri"/>
              <a:sym typeface="Calibri"/>
            </a:endParaRPr>
          </a:p>
        </p:txBody>
      </p:sp>
      <p:cxnSp>
        <p:nvCxnSpPr>
          <p:cNvPr id="864" name="Google Shape;864;p102"/>
          <p:cNvCxnSpPr/>
          <p:nvPr/>
        </p:nvCxnSpPr>
        <p:spPr>
          <a:xfrm flipH="1">
            <a:off x="5181133" y="3025400"/>
            <a:ext cx="500700" cy="11700"/>
          </a:xfrm>
          <a:prstGeom prst="straightConnector1">
            <a:avLst/>
          </a:prstGeom>
          <a:noFill/>
          <a:ln w="38100" cap="flat" cmpd="sng">
            <a:solidFill>
              <a:schemeClr val="lt1"/>
            </a:solidFill>
            <a:prstDash val="solid"/>
            <a:round/>
            <a:headEnd type="none" w="med" len="med"/>
            <a:tailEnd type="triangle" w="med" len="med"/>
          </a:ln>
        </p:spPr>
      </p:cxnSp>
      <p:sp>
        <p:nvSpPr>
          <p:cNvPr id="865" name="Google Shape;865;p102"/>
          <p:cNvSpPr txBox="1"/>
          <p:nvPr/>
        </p:nvSpPr>
        <p:spPr>
          <a:xfrm>
            <a:off x="2956425" y="2851850"/>
            <a:ext cx="2177100" cy="366900"/>
          </a:xfrm>
          <a:prstGeom prst="rect">
            <a:avLst/>
          </a:prstGeom>
          <a:solidFill>
            <a:srgbClr val="07376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sz="1300" b="1">
                <a:solidFill>
                  <a:schemeClr val="lt1"/>
                </a:solidFill>
                <a:latin typeface="Calibri"/>
                <a:ea typeface="Calibri"/>
                <a:cs typeface="Calibri"/>
                <a:sym typeface="Calibri"/>
              </a:rPr>
              <a:t>DESIRED LONG TERM IMPACT</a:t>
            </a:r>
            <a:endParaRPr sz="1300" b="1">
              <a:solidFill>
                <a:schemeClr val="lt1"/>
              </a:solidFill>
              <a:latin typeface="Calibri"/>
              <a:ea typeface="Calibri"/>
              <a:cs typeface="Calibri"/>
              <a:sym typeface="Calibri"/>
            </a:endParaRPr>
          </a:p>
        </p:txBody>
      </p:sp>
      <p:sp>
        <p:nvSpPr>
          <p:cNvPr id="866" name="Google Shape;866;p102"/>
          <p:cNvSpPr txBox="1"/>
          <p:nvPr/>
        </p:nvSpPr>
        <p:spPr>
          <a:xfrm>
            <a:off x="2956425" y="3296950"/>
            <a:ext cx="2774700" cy="1539300"/>
          </a:xfrm>
          <a:prstGeom prst="rect">
            <a:avLst/>
          </a:prstGeom>
          <a:noFill/>
          <a:ln w="9525" cap="flat" cmpd="sng">
            <a:solidFill>
              <a:srgbClr val="000000"/>
            </a:solidFill>
            <a:prstDash val="solid"/>
            <a:round/>
            <a:headEnd type="none" w="sm" len="sm"/>
            <a:tailEnd type="none" w="sm" len="sm"/>
          </a:ln>
        </p:spPr>
        <p:txBody>
          <a:bodyPr spcFirstLastPara="1" wrap="square" lIns="91425" tIns="91425" rIns="91425" bIns="91425" anchor="t" anchorCtr="0">
            <a:spAutoFit/>
          </a:bodyPr>
          <a:lstStyle/>
          <a:p>
            <a:pPr marL="0" lvl="0" indent="0" algn="l" rtl="0">
              <a:spcBef>
                <a:spcPts val="0"/>
              </a:spcBef>
              <a:spcAft>
                <a:spcPts val="0"/>
              </a:spcAft>
              <a:buNone/>
            </a:pPr>
            <a:endParaRPr sz="1300">
              <a:solidFill>
                <a:srgbClr val="595959"/>
              </a:solidFill>
            </a:endParaRPr>
          </a:p>
          <a:p>
            <a:pPr marL="0" lvl="0" indent="0" algn="l" rtl="0">
              <a:spcBef>
                <a:spcPts val="0"/>
              </a:spcBef>
              <a:spcAft>
                <a:spcPts val="0"/>
              </a:spcAft>
              <a:buNone/>
            </a:pPr>
            <a:endParaRPr sz="1500">
              <a:solidFill>
                <a:srgbClr val="595959"/>
              </a:solidFill>
            </a:endParaRPr>
          </a:p>
          <a:p>
            <a:pPr marL="0" lvl="0" indent="0" algn="l" rtl="0">
              <a:spcBef>
                <a:spcPts val="0"/>
              </a:spcBef>
              <a:spcAft>
                <a:spcPts val="0"/>
              </a:spcAft>
              <a:buNone/>
            </a:pPr>
            <a:endParaRPr sz="1500">
              <a:solidFill>
                <a:srgbClr val="595959"/>
              </a:solidFill>
            </a:endParaRPr>
          </a:p>
          <a:p>
            <a:pPr marL="0" lvl="0" indent="0" algn="l" rtl="0">
              <a:spcBef>
                <a:spcPts val="0"/>
              </a:spcBef>
              <a:spcAft>
                <a:spcPts val="0"/>
              </a:spcAft>
              <a:buNone/>
            </a:pPr>
            <a:endParaRPr sz="1500">
              <a:solidFill>
                <a:srgbClr val="595959"/>
              </a:solidFill>
            </a:endParaRPr>
          </a:p>
          <a:p>
            <a:pPr marL="0" lvl="0" indent="0" algn="l" rtl="0">
              <a:spcBef>
                <a:spcPts val="0"/>
              </a:spcBef>
              <a:spcAft>
                <a:spcPts val="0"/>
              </a:spcAft>
              <a:buNone/>
            </a:pPr>
            <a:endParaRPr sz="1500">
              <a:solidFill>
                <a:srgbClr val="595959"/>
              </a:solidFill>
            </a:endParaRPr>
          </a:p>
          <a:p>
            <a:pPr marL="0" lvl="0" indent="0" algn="l" rtl="0">
              <a:spcBef>
                <a:spcPts val="0"/>
              </a:spcBef>
              <a:spcAft>
                <a:spcPts val="0"/>
              </a:spcAft>
              <a:buNone/>
            </a:pPr>
            <a:endParaRPr sz="1500">
              <a:solidFill>
                <a:srgbClr val="595959"/>
              </a:solidFill>
            </a:endParaRPr>
          </a:p>
        </p:txBody>
      </p:sp>
      <p:sp>
        <p:nvSpPr>
          <p:cNvPr id="867" name="Google Shape;867;p102"/>
          <p:cNvSpPr txBox="1"/>
          <p:nvPr/>
        </p:nvSpPr>
        <p:spPr>
          <a:xfrm>
            <a:off x="5851876" y="3296950"/>
            <a:ext cx="2862300" cy="1523700"/>
          </a:xfrm>
          <a:prstGeom prst="rect">
            <a:avLst/>
          </a:prstGeom>
          <a:noFill/>
          <a:ln w="9525" cap="flat" cmpd="sng">
            <a:solidFill>
              <a:srgbClr val="000000"/>
            </a:solidFill>
            <a:prstDash val="solid"/>
            <a:round/>
            <a:headEnd type="none" w="sm" len="sm"/>
            <a:tailEnd type="none" w="sm" len="sm"/>
          </a:ln>
        </p:spPr>
        <p:txBody>
          <a:bodyPr spcFirstLastPara="1" wrap="square" lIns="91425" tIns="91425" rIns="91425" bIns="91425" anchor="t" anchorCtr="0">
            <a:spAutoFit/>
          </a:bodyPr>
          <a:lstStyle/>
          <a:p>
            <a:pPr marL="0" lvl="0" indent="0" algn="l" rtl="0">
              <a:spcBef>
                <a:spcPts val="0"/>
              </a:spcBef>
              <a:spcAft>
                <a:spcPts val="0"/>
              </a:spcAft>
              <a:buNone/>
            </a:pPr>
            <a:endParaRPr sz="1200">
              <a:solidFill>
                <a:srgbClr val="595959"/>
              </a:solidFill>
            </a:endParaRPr>
          </a:p>
          <a:p>
            <a:pPr marL="0" lvl="0" indent="0" algn="l" rtl="0">
              <a:spcBef>
                <a:spcPts val="0"/>
              </a:spcBef>
              <a:spcAft>
                <a:spcPts val="0"/>
              </a:spcAft>
              <a:buNone/>
            </a:pPr>
            <a:endParaRPr sz="1500">
              <a:solidFill>
                <a:srgbClr val="595959"/>
              </a:solidFill>
            </a:endParaRPr>
          </a:p>
          <a:p>
            <a:pPr marL="0" lvl="0" indent="0" algn="l" rtl="0">
              <a:spcBef>
                <a:spcPts val="0"/>
              </a:spcBef>
              <a:spcAft>
                <a:spcPts val="0"/>
              </a:spcAft>
              <a:buNone/>
            </a:pPr>
            <a:endParaRPr sz="1500">
              <a:solidFill>
                <a:srgbClr val="595959"/>
              </a:solidFill>
            </a:endParaRPr>
          </a:p>
          <a:p>
            <a:pPr marL="0" lvl="0" indent="0" algn="l" rtl="0">
              <a:spcBef>
                <a:spcPts val="0"/>
              </a:spcBef>
              <a:spcAft>
                <a:spcPts val="0"/>
              </a:spcAft>
              <a:buNone/>
            </a:pPr>
            <a:endParaRPr sz="1500">
              <a:solidFill>
                <a:srgbClr val="595959"/>
              </a:solidFill>
            </a:endParaRPr>
          </a:p>
          <a:p>
            <a:pPr marL="0" lvl="0" indent="0" algn="l" rtl="0">
              <a:spcBef>
                <a:spcPts val="0"/>
              </a:spcBef>
              <a:spcAft>
                <a:spcPts val="0"/>
              </a:spcAft>
              <a:buNone/>
            </a:pPr>
            <a:endParaRPr sz="1500">
              <a:solidFill>
                <a:srgbClr val="595959"/>
              </a:solidFill>
            </a:endParaRPr>
          </a:p>
          <a:p>
            <a:pPr marL="0" lvl="0" indent="0" algn="l" rtl="0">
              <a:spcBef>
                <a:spcPts val="0"/>
              </a:spcBef>
              <a:spcAft>
                <a:spcPts val="0"/>
              </a:spcAft>
              <a:buNone/>
            </a:pPr>
            <a:endParaRPr sz="1500">
              <a:solidFill>
                <a:srgbClr val="595959"/>
              </a:solidFill>
            </a:endParaRPr>
          </a:p>
        </p:txBody>
      </p:sp>
      <p:sp>
        <p:nvSpPr>
          <p:cNvPr id="868" name="Google Shape;868;p102"/>
          <p:cNvSpPr txBox="1"/>
          <p:nvPr/>
        </p:nvSpPr>
        <p:spPr>
          <a:xfrm>
            <a:off x="404025" y="225125"/>
            <a:ext cx="2061300" cy="4236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1200" b="1">
                <a:solidFill>
                  <a:schemeClr val="dk1"/>
                </a:solidFill>
                <a:latin typeface="Calibri"/>
                <a:ea typeface="Calibri"/>
                <a:cs typeface="Calibri"/>
                <a:sym typeface="Calibri"/>
              </a:rPr>
              <a:t>[School District]</a:t>
            </a:r>
            <a:endParaRPr sz="1200" b="1">
              <a:solidFill>
                <a:schemeClr val="dk1"/>
              </a:solidFill>
              <a:latin typeface="Calibri"/>
              <a:ea typeface="Calibri"/>
              <a:cs typeface="Calibri"/>
              <a:sym typeface="Calibri"/>
            </a:endParaRPr>
          </a:p>
        </p:txBody>
      </p:sp>
      <p:sp>
        <p:nvSpPr>
          <p:cNvPr id="869" name="Google Shape;869;p102"/>
          <p:cNvSpPr txBox="1"/>
          <p:nvPr/>
        </p:nvSpPr>
        <p:spPr>
          <a:xfrm>
            <a:off x="2553950" y="225000"/>
            <a:ext cx="6112500" cy="423600"/>
          </a:xfrm>
          <a:prstGeom prst="rect">
            <a:avLst/>
          </a:prstGeom>
          <a:solidFill>
            <a:schemeClr val="dk1"/>
          </a:solidFill>
          <a:ln>
            <a:noFill/>
          </a:ln>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 sz="1500" b="1">
                <a:solidFill>
                  <a:schemeClr val="lt1"/>
                </a:solidFill>
                <a:latin typeface="Calibri"/>
                <a:ea typeface="Calibri"/>
                <a:cs typeface="Calibri"/>
                <a:sym typeface="Calibri"/>
              </a:rPr>
              <a:t>Equity Transformation Cycle: [Our Problem of Practice]</a:t>
            </a:r>
            <a:endParaRPr sz="1500" b="1">
              <a:solidFill>
                <a:schemeClr val="lt1"/>
              </a:solidFill>
              <a:latin typeface="Calibri"/>
              <a:ea typeface="Calibri"/>
              <a:cs typeface="Calibri"/>
              <a:sym typeface="Calibri"/>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873"/>
        <p:cNvGrpSpPr/>
        <p:nvPr/>
      </p:nvGrpSpPr>
      <p:grpSpPr>
        <a:xfrm>
          <a:off x="0" y="0"/>
          <a:ext cx="0" cy="0"/>
          <a:chOff x="0" y="0"/>
          <a:chExt cx="0" cy="0"/>
        </a:xfrm>
      </p:grpSpPr>
      <p:sp>
        <p:nvSpPr>
          <p:cNvPr id="874" name="Google Shape;874;p103"/>
          <p:cNvSpPr txBox="1"/>
          <p:nvPr/>
        </p:nvSpPr>
        <p:spPr>
          <a:xfrm>
            <a:off x="424688" y="1125600"/>
            <a:ext cx="2390700" cy="1523700"/>
          </a:xfrm>
          <a:prstGeom prst="rect">
            <a:avLst/>
          </a:prstGeom>
          <a:noFill/>
          <a:ln w="9525" cap="flat" cmpd="sng">
            <a:solidFill>
              <a:srgbClr val="000000"/>
            </a:solidFill>
            <a:prstDash val="solid"/>
            <a:round/>
            <a:headEnd type="none" w="sm" len="sm"/>
            <a:tailEnd type="none" w="sm" len="sm"/>
          </a:ln>
        </p:spPr>
        <p:txBody>
          <a:bodyPr spcFirstLastPara="1" wrap="square" lIns="91425" tIns="91425" rIns="91425" bIns="91425" anchor="t" anchorCtr="0">
            <a:spAutoFit/>
          </a:bodyPr>
          <a:lstStyle/>
          <a:p>
            <a:pPr marL="0" lvl="0" indent="0" algn="l" rtl="0">
              <a:spcBef>
                <a:spcPts val="0"/>
              </a:spcBef>
              <a:spcAft>
                <a:spcPts val="0"/>
              </a:spcAft>
              <a:buNone/>
            </a:pPr>
            <a:endParaRPr sz="1200">
              <a:solidFill>
                <a:srgbClr val="595959"/>
              </a:solidFill>
            </a:endParaRPr>
          </a:p>
          <a:p>
            <a:pPr marL="0" lvl="0" indent="0" algn="l" rtl="0">
              <a:spcBef>
                <a:spcPts val="0"/>
              </a:spcBef>
              <a:spcAft>
                <a:spcPts val="0"/>
              </a:spcAft>
              <a:buNone/>
            </a:pPr>
            <a:endParaRPr sz="1500">
              <a:solidFill>
                <a:srgbClr val="595959"/>
              </a:solidFill>
            </a:endParaRPr>
          </a:p>
          <a:p>
            <a:pPr marL="0" lvl="0" indent="0" algn="l" rtl="0">
              <a:spcBef>
                <a:spcPts val="0"/>
              </a:spcBef>
              <a:spcAft>
                <a:spcPts val="0"/>
              </a:spcAft>
              <a:buNone/>
            </a:pPr>
            <a:endParaRPr sz="1500">
              <a:solidFill>
                <a:srgbClr val="595959"/>
              </a:solidFill>
            </a:endParaRPr>
          </a:p>
          <a:p>
            <a:pPr marL="0" lvl="0" indent="0" algn="l" rtl="0">
              <a:spcBef>
                <a:spcPts val="0"/>
              </a:spcBef>
              <a:spcAft>
                <a:spcPts val="0"/>
              </a:spcAft>
              <a:buNone/>
            </a:pPr>
            <a:endParaRPr sz="1500">
              <a:solidFill>
                <a:srgbClr val="595959"/>
              </a:solidFill>
            </a:endParaRPr>
          </a:p>
          <a:p>
            <a:pPr marL="0" lvl="0" indent="0" algn="l" rtl="0">
              <a:spcBef>
                <a:spcPts val="0"/>
              </a:spcBef>
              <a:spcAft>
                <a:spcPts val="0"/>
              </a:spcAft>
              <a:buNone/>
            </a:pPr>
            <a:endParaRPr sz="1500">
              <a:solidFill>
                <a:srgbClr val="595959"/>
              </a:solidFill>
            </a:endParaRPr>
          </a:p>
          <a:p>
            <a:pPr marL="0" lvl="0" indent="0" algn="l" rtl="0">
              <a:spcBef>
                <a:spcPts val="0"/>
              </a:spcBef>
              <a:spcAft>
                <a:spcPts val="0"/>
              </a:spcAft>
              <a:buNone/>
            </a:pPr>
            <a:endParaRPr sz="1500">
              <a:solidFill>
                <a:srgbClr val="595959"/>
              </a:solidFill>
            </a:endParaRPr>
          </a:p>
        </p:txBody>
      </p:sp>
      <p:sp>
        <p:nvSpPr>
          <p:cNvPr id="875" name="Google Shape;875;p103"/>
          <p:cNvSpPr txBox="1"/>
          <p:nvPr/>
        </p:nvSpPr>
        <p:spPr>
          <a:xfrm>
            <a:off x="2956425" y="1125600"/>
            <a:ext cx="2742900" cy="1523700"/>
          </a:xfrm>
          <a:prstGeom prst="rect">
            <a:avLst/>
          </a:prstGeom>
          <a:noFill/>
          <a:ln w="9525" cap="flat" cmpd="sng">
            <a:solidFill>
              <a:srgbClr val="000000"/>
            </a:solidFill>
            <a:prstDash val="solid"/>
            <a:round/>
            <a:headEnd type="none" w="sm" len="sm"/>
            <a:tailEnd type="none" w="sm" len="sm"/>
          </a:ln>
        </p:spPr>
        <p:txBody>
          <a:bodyPr spcFirstLastPara="1" wrap="square" lIns="91425" tIns="91425" rIns="91425" bIns="91425" anchor="t" anchorCtr="0">
            <a:spAutoFit/>
          </a:bodyPr>
          <a:lstStyle/>
          <a:p>
            <a:pPr marL="0" lvl="0" indent="0" algn="l" rtl="0">
              <a:spcBef>
                <a:spcPts val="0"/>
              </a:spcBef>
              <a:spcAft>
                <a:spcPts val="0"/>
              </a:spcAft>
              <a:buNone/>
            </a:pPr>
            <a:endParaRPr sz="1200">
              <a:solidFill>
                <a:srgbClr val="595959"/>
              </a:solidFill>
            </a:endParaRPr>
          </a:p>
          <a:p>
            <a:pPr marL="0" lvl="0" indent="0" algn="l" rtl="0">
              <a:spcBef>
                <a:spcPts val="0"/>
              </a:spcBef>
              <a:spcAft>
                <a:spcPts val="0"/>
              </a:spcAft>
              <a:buNone/>
            </a:pPr>
            <a:endParaRPr sz="1500">
              <a:solidFill>
                <a:srgbClr val="595959"/>
              </a:solidFill>
            </a:endParaRPr>
          </a:p>
          <a:p>
            <a:pPr marL="0" lvl="0" indent="0" algn="l" rtl="0">
              <a:spcBef>
                <a:spcPts val="0"/>
              </a:spcBef>
              <a:spcAft>
                <a:spcPts val="0"/>
              </a:spcAft>
              <a:buNone/>
            </a:pPr>
            <a:endParaRPr sz="1500">
              <a:solidFill>
                <a:srgbClr val="595959"/>
              </a:solidFill>
            </a:endParaRPr>
          </a:p>
          <a:p>
            <a:pPr marL="0" lvl="0" indent="0" algn="l" rtl="0">
              <a:spcBef>
                <a:spcPts val="0"/>
              </a:spcBef>
              <a:spcAft>
                <a:spcPts val="0"/>
              </a:spcAft>
              <a:buNone/>
            </a:pPr>
            <a:endParaRPr sz="1500">
              <a:solidFill>
                <a:srgbClr val="595959"/>
              </a:solidFill>
            </a:endParaRPr>
          </a:p>
          <a:p>
            <a:pPr marL="0" lvl="0" indent="0" algn="l" rtl="0">
              <a:spcBef>
                <a:spcPts val="0"/>
              </a:spcBef>
              <a:spcAft>
                <a:spcPts val="0"/>
              </a:spcAft>
              <a:buNone/>
            </a:pPr>
            <a:endParaRPr sz="1500">
              <a:solidFill>
                <a:srgbClr val="595959"/>
              </a:solidFill>
            </a:endParaRPr>
          </a:p>
          <a:p>
            <a:pPr marL="0" lvl="0" indent="0" algn="l" rtl="0">
              <a:spcBef>
                <a:spcPts val="0"/>
              </a:spcBef>
              <a:spcAft>
                <a:spcPts val="0"/>
              </a:spcAft>
              <a:buNone/>
            </a:pPr>
            <a:endParaRPr sz="1500">
              <a:solidFill>
                <a:srgbClr val="595959"/>
              </a:solidFill>
            </a:endParaRPr>
          </a:p>
        </p:txBody>
      </p:sp>
      <p:sp>
        <p:nvSpPr>
          <p:cNvPr id="876" name="Google Shape;876;p103"/>
          <p:cNvSpPr txBox="1"/>
          <p:nvPr/>
        </p:nvSpPr>
        <p:spPr>
          <a:xfrm>
            <a:off x="424700" y="2851850"/>
            <a:ext cx="2390700" cy="2031900"/>
          </a:xfrm>
          <a:prstGeom prst="rect">
            <a:avLst/>
          </a:prstGeom>
          <a:solidFill>
            <a:srgbClr val="CC4125"/>
          </a:solid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1200" b="1">
                <a:solidFill>
                  <a:srgbClr val="FFFFFF"/>
                </a:solidFill>
              </a:rPr>
              <a:t>WHAT INVISIBLE MENTAL MODELS may be shaping the outcomes we currently have?</a:t>
            </a:r>
            <a:endParaRPr sz="1200" b="1">
              <a:solidFill>
                <a:srgbClr val="FFFFFF"/>
              </a:solidFill>
            </a:endParaRPr>
          </a:p>
          <a:p>
            <a:pPr marL="0" lvl="0" indent="0" algn="l" rtl="0">
              <a:spcBef>
                <a:spcPts val="0"/>
              </a:spcBef>
              <a:spcAft>
                <a:spcPts val="0"/>
              </a:spcAft>
              <a:buNone/>
            </a:pPr>
            <a:endParaRPr sz="1200">
              <a:solidFill>
                <a:srgbClr val="FFFFFF"/>
              </a:solidFill>
            </a:endParaRPr>
          </a:p>
          <a:p>
            <a:pPr marL="0" lvl="0" indent="0" algn="l" rtl="0">
              <a:spcBef>
                <a:spcPts val="0"/>
              </a:spcBef>
              <a:spcAft>
                <a:spcPts val="0"/>
              </a:spcAft>
              <a:buNone/>
            </a:pPr>
            <a:endParaRPr sz="1200">
              <a:solidFill>
                <a:srgbClr val="FFFFFF"/>
              </a:solidFill>
            </a:endParaRPr>
          </a:p>
          <a:p>
            <a:pPr marL="0" lvl="0" indent="0" algn="l" rtl="0">
              <a:spcBef>
                <a:spcPts val="0"/>
              </a:spcBef>
              <a:spcAft>
                <a:spcPts val="0"/>
              </a:spcAft>
              <a:buNone/>
            </a:pPr>
            <a:endParaRPr sz="1200">
              <a:solidFill>
                <a:srgbClr val="FFFFFF"/>
              </a:solidFill>
            </a:endParaRPr>
          </a:p>
          <a:p>
            <a:pPr marL="0" lvl="0" indent="0" algn="l" rtl="0">
              <a:spcBef>
                <a:spcPts val="0"/>
              </a:spcBef>
              <a:spcAft>
                <a:spcPts val="0"/>
              </a:spcAft>
              <a:buNone/>
            </a:pPr>
            <a:endParaRPr sz="1200">
              <a:solidFill>
                <a:srgbClr val="FFFFFF"/>
              </a:solidFill>
            </a:endParaRPr>
          </a:p>
          <a:p>
            <a:pPr marL="0" lvl="0" indent="0" algn="l" rtl="0">
              <a:spcBef>
                <a:spcPts val="0"/>
              </a:spcBef>
              <a:spcAft>
                <a:spcPts val="0"/>
              </a:spcAft>
              <a:buNone/>
            </a:pPr>
            <a:endParaRPr sz="1200">
              <a:solidFill>
                <a:srgbClr val="FFFFFF"/>
              </a:solidFill>
            </a:endParaRPr>
          </a:p>
          <a:p>
            <a:pPr marL="0" lvl="0" indent="0" algn="l" rtl="0">
              <a:spcBef>
                <a:spcPts val="0"/>
              </a:spcBef>
              <a:spcAft>
                <a:spcPts val="0"/>
              </a:spcAft>
              <a:buNone/>
            </a:pPr>
            <a:endParaRPr sz="1200">
              <a:solidFill>
                <a:srgbClr val="FFFFFF"/>
              </a:solidFill>
            </a:endParaRPr>
          </a:p>
          <a:p>
            <a:pPr marL="0" lvl="0" indent="0" algn="l" rtl="0">
              <a:spcBef>
                <a:spcPts val="0"/>
              </a:spcBef>
              <a:spcAft>
                <a:spcPts val="0"/>
              </a:spcAft>
              <a:buNone/>
            </a:pPr>
            <a:endParaRPr sz="1200">
              <a:solidFill>
                <a:srgbClr val="FFFFFF"/>
              </a:solidFill>
            </a:endParaRPr>
          </a:p>
        </p:txBody>
      </p:sp>
      <p:sp>
        <p:nvSpPr>
          <p:cNvPr id="877" name="Google Shape;877;p103"/>
          <p:cNvSpPr txBox="1"/>
          <p:nvPr/>
        </p:nvSpPr>
        <p:spPr>
          <a:xfrm>
            <a:off x="424700" y="703650"/>
            <a:ext cx="1625400" cy="366900"/>
          </a:xfrm>
          <a:prstGeom prst="rect">
            <a:avLst/>
          </a:prstGeom>
          <a:solidFill>
            <a:srgbClr val="9900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sz="1800" b="1">
                <a:solidFill>
                  <a:schemeClr val="lt1"/>
                </a:solidFill>
                <a:latin typeface="Calibri"/>
                <a:ea typeface="Calibri"/>
                <a:cs typeface="Calibri"/>
                <a:sym typeface="Calibri"/>
              </a:rPr>
              <a:t>ENTRY POINTS</a:t>
            </a:r>
            <a:endParaRPr sz="1800" b="1">
              <a:solidFill>
                <a:schemeClr val="lt1"/>
              </a:solidFill>
              <a:latin typeface="Calibri"/>
              <a:ea typeface="Calibri"/>
              <a:cs typeface="Calibri"/>
              <a:sym typeface="Calibri"/>
            </a:endParaRPr>
          </a:p>
        </p:txBody>
      </p:sp>
      <p:sp>
        <p:nvSpPr>
          <p:cNvPr id="878" name="Google Shape;878;p103"/>
          <p:cNvSpPr txBox="1"/>
          <p:nvPr/>
        </p:nvSpPr>
        <p:spPr>
          <a:xfrm>
            <a:off x="2050013" y="703650"/>
            <a:ext cx="765300" cy="366900"/>
          </a:xfrm>
          <a:prstGeom prst="rect">
            <a:avLst/>
          </a:prstGeom>
          <a:solidFill>
            <a:schemeClr val="dk1"/>
          </a:solidFill>
          <a:ln>
            <a:noFill/>
          </a:ln>
        </p:spPr>
        <p:txBody>
          <a:bodyPr spcFirstLastPara="1" wrap="square" lIns="91425" tIns="91425" rIns="91425" bIns="91425" anchor="t" anchorCtr="0">
            <a:noAutofit/>
          </a:bodyPr>
          <a:lstStyle/>
          <a:p>
            <a:pPr marL="0" lvl="0" indent="0" algn="l" rtl="0">
              <a:spcBef>
                <a:spcPts val="0"/>
              </a:spcBef>
              <a:spcAft>
                <a:spcPts val="0"/>
              </a:spcAft>
              <a:buNone/>
            </a:pPr>
            <a:endParaRPr sz="1800" b="1">
              <a:solidFill>
                <a:schemeClr val="lt1"/>
              </a:solidFill>
              <a:latin typeface="Calibri"/>
              <a:ea typeface="Calibri"/>
              <a:cs typeface="Calibri"/>
              <a:sym typeface="Calibri"/>
            </a:endParaRPr>
          </a:p>
        </p:txBody>
      </p:sp>
      <p:cxnSp>
        <p:nvCxnSpPr>
          <p:cNvPr id="879" name="Google Shape;879;p103"/>
          <p:cNvCxnSpPr/>
          <p:nvPr/>
        </p:nvCxnSpPr>
        <p:spPr>
          <a:xfrm rot="10800000" flipH="1">
            <a:off x="2165388" y="889725"/>
            <a:ext cx="597600" cy="8100"/>
          </a:xfrm>
          <a:prstGeom prst="straightConnector1">
            <a:avLst/>
          </a:prstGeom>
          <a:noFill/>
          <a:ln w="38100" cap="flat" cmpd="sng">
            <a:solidFill>
              <a:schemeClr val="lt1"/>
            </a:solidFill>
            <a:prstDash val="solid"/>
            <a:round/>
            <a:headEnd type="none" w="med" len="med"/>
            <a:tailEnd type="triangle" w="med" len="med"/>
          </a:ln>
        </p:spPr>
      </p:cxnSp>
      <p:sp>
        <p:nvSpPr>
          <p:cNvPr id="880" name="Google Shape;880;p103"/>
          <p:cNvSpPr txBox="1"/>
          <p:nvPr/>
        </p:nvSpPr>
        <p:spPr>
          <a:xfrm>
            <a:off x="4934113" y="703650"/>
            <a:ext cx="765300" cy="366900"/>
          </a:xfrm>
          <a:prstGeom prst="rect">
            <a:avLst/>
          </a:prstGeom>
          <a:solidFill>
            <a:schemeClr val="dk1"/>
          </a:solidFill>
          <a:ln>
            <a:noFill/>
          </a:ln>
        </p:spPr>
        <p:txBody>
          <a:bodyPr spcFirstLastPara="1" wrap="square" lIns="91425" tIns="91425" rIns="91425" bIns="91425" anchor="t" anchorCtr="0">
            <a:noAutofit/>
          </a:bodyPr>
          <a:lstStyle/>
          <a:p>
            <a:pPr marL="0" lvl="0" indent="0" algn="l" rtl="0">
              <a:spcBef>
                <a:spcPts val="0"/>
              </a:spcBef>
              <a:spcAft>
                <a:spcPts val="0"/>
              </a:spcAft>
              <a:buNone/>
            </a:pPr>
            <a:endParaRPr sz="1800" b="1">
              <a:solidFill>
                <a:schemeClr val="lt1"/>
              </a:solidFill>
              <a:latin typeface="Calibri"/>
              <a:ea typeface="Calibri"/>
              <a:cs typeface="Calibri"/>
              <a:sym typeface="Calibri"/>
            </a:endParaRPr>
          </a:p>
        </p:txBody>
      </p:sp>
      <p:cxnSp>
        <p:nvCxnSpPr>
          <p:cNvPr id="881" name="Google Shape;881;p103"/>
          <p:cNvCxnSpPr/>
          <p:nvPr/>
        </p:nvCxnSpPr>
        <p:spPr>
          <a:xfrm rot="10800000" flipH="1">
            <a:off x="5038963" y="889725"/>
            <a:ext cx="597600" cy="8100"/>
          </a:xfrm>
          <a:prstGeom prst="straightConnector1">
            <a:avLst/>
          </a:prstGeom>
          <a:noFill/>
          <a:ln w="38100" cap="flat" cmpd="sng">
            <a:solidFill>
              <a:schemeClr val="lt1"/>
            </a:solidFill>
            <a:prstDash val="solid"/>
            <a:round/>
            <a:headEnd type="none" w="med" len="med"/>
            <a:tailEnd type="triangle" w="med" len="med"/>
          </a:ln>
        </p:spPr>
      </p:cxnSp>
      <p:sp>
        <p:nvSpPr>
          <p:cNvPr id="882" name="Google Shape;882;p103"/>
          <p:cNvSpPr txBox="1"/>
          <p:nvPr/>
        </p:nvSpPr>
        <p:spPr>
          <a:xfrm>
            <a:off x="2956425" y="703650"/>
            <a:ext cx="1977600" cy="366900"/>
          </a:xfrm>
          <a:prstGeom prst="rect">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sz="1800" b="1">
                <a:solidFill>
                  <a:schemeClr val="lt1"/>
                </a:solidFill>
                <a:latin typeface="Calibri"/>
                <a:ea typeface="Calibri"/>
                <a:cs typeface="Calibri"/>
                <a:sym typeface="Calibri"/>
              </a:rPr>
              <a:t>STRATEGIES</a:t>
            </a:r>
            <a:endParaRPr sz="1800" b="1">
              <a:solidFill>
                <a:schemeClr val="lt1"/>
              </a:solidFill>
              <a:latin typeface="Calibri"/>
              <a:ea typeface="Calibri"/>
              <a:cs typeface="Calibri"/>
              <a:sym typeface="Calibri"/>
            </a:endParaRPr>
          </a:p>
        </p:txBody>
      </p:sp>
      <p:sp>
        <p:nvSpPr>
          <p:cNvPr id="883" name="Google Shape;883;p103"/>
          <p:cNvSpPr txBox="1"/>
          <p:nvPr/>
        </p:nvSpPr>
        <p:spPr>
          <a:xfrm>
            <a:off x="7945025" y="710325"/>
            <a:ext cx="765300" cy="366900"/>
          </a:xfrm>
          <a:prstGeom prst="rect">
            <a:avLst/>
          </a:prstGeom>
          <a:solidFill>
            <a:schemeClr val="dk1"/>
          </a:solidFill>
          <a:ln>
            <a:noFill/>
          </a:ln>
        </p:spPr>
        <p:txBody>
          <a:bodyPr spcFirstLastPara="1" wrap="square" lIns="91425" tIns="91425" rIns="91425" bIns="91425" anchor="t" anchorCtr="0">
            <a:noAutofit/>
          </a:bodyPr>
          <a:lstStyle/>
          <a:p>
            <a:pPr marL="0" lvl="0" indent="0" algn="l" rtl="0">
              <a:spcBef>
                <a:spcPts val="0"/>
              </a:spcBef>
              <a:spcAft>
                <a:spcPts val="0"/>
              </a:spcAft>
              <a:buNone/>
            </a:pPr>
            <a:endParaRPr sz="1800" b="1">
              <a:solidFill>
                <a:schemeClr val="lt1"/>
              </a:solidFill>
              <a:latin typeface="Calibri"/>
              <a:ea typeface="Calibri"/>
              <a:cs typeface="Calibri"/>
              <a:sym typeface="Calibri"/>
            </a:endParaRPr>
          </a:p>
        </p:txBody>
      </p:sp>
      <p:cxnSp>
        <p:nvCxnSpPr>
          <p:cNvPr id="884" name="Google Shape;884;p103"/>
          <p:cNvCxnSpPr/>
          <p:nvPr/>
        </p:nvCxnSpPr>
        <p:spPr>
          <a:xfrm rot="10800000" flipH="1">
            <a:off x="8055200" y="889725"/>
            <a:ext cx="597600" cy="8100"/>
          </a:xfrm>
          <a:prstGeom prst="straightConnector1">
            <a:avLst/>
          </a:prstGeom>
          <a:noFill/>
          <a:ln w="38100" cap="flat" cmpd="sng">
            <a:solidFill>
              <a:schemeClr val="lt1"/>
            </a:solidFill>
            <a:prstDash val="solid"/>
            <a:round/>
            <a:headEnd type="none" w="med" len="med"/>
            <a:tailEnd type="triangle" w="med" len="med"/>
          </a:ln>
        </p:spPr>
      </p:cxnSp>
      <p:sp>
        <p:nvSpPr>
          <p:cNvPr id="885" name="Google Shape;885;p103"/>
          <p:cNvSpPr txBox="1"/>
          <p:nvPr/>
        </p:nvSpPr>
        <p:spPr>
          <a:xfrm>
            <a:off x="5851313" y="710325"/>
            <a:ext cx="2108400" cy="366900"/>
          </a:xfrm>
          <a:prstGeom prst="rect">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b="1">
                <a:solidFill>
                  <a:schemeClr val="lt1"/>
                </a:solidFill>
                <a:latin typeface="Calibri"/>
                <a:ea typeface="Calibri"/>
                <a:cs typeface="Calibri"/>
                <a:sym typeface="Calibri"/>
              </a:rPr>
              <a:t>SHORT TERM OUTCOMES</a:t>
            </a:r>
            <a:endParaRPr b="1">
              <a:solidFill>
                <a:schemeClr val="lt1"/>
              </a:solidFill>
              <a:latin typeface="Calibri"/>
              <a:ea typeface="Calibri"/>
              <a:cs typeface="Calibri"/>
              <a:sym typeface="Calibri"/>
            </a:endParaRPr>
          </a:p>
        </p:txBody>
      </p:sp>
      <p:sp>
        <p:nvSpPr>
          <p:cNvPr id="886" name="Google Shape;886;p103"/>
          <p:cNvSpPr txBox="1"/>
          <p:nvPr/>
        </p:nvSpPr>
        <p:spPr>
          <a:xfrm>
            <a:off x="5851325" y="1125600"/>
            <a:ext cx="2862300" cy="1523700"/>
          </a:xfrm>
          <a:prstGeom prst="rect">
            <a:avLst/>
          </a:prstGeom>
          <a:noFill/>
          <a:ln w="9525" cap="flat" cmpd="sng">
            <a:solidFill>
              <a:srgbClr val="000000"/>
            </a:solidFill>
            <a:prstDash val="solid"/>
            <a:round/>
            <a:headEnd type="none" w="sm" len="sm"/>
            <a:tailEnd type="none" w="sm" len="sm"/>
          </a:ln>
        </p:spPr>
        <p:txBody>
          <a:bodyPr spcFirstLastPara="1" wrap="square" lIns="91425" tIns="91425" rIns="91425" bIns="91425" anchor="t" anchorCtr="0">
            <a:spAutoFit/>
          </a:bodyPr>
          <a:lstStyle/>
          <a:p>
            <a:pPr marL="0" lvl="0" indent="0" algn="l" rtl="0">
              <a:spcBef>
                <a:spcPts val="0"/>
              </a:spcBef>
              <a:spcAft>
                <a:spcPts val="0"/>
              </a:spcAft>
              <a:buNone/>
            </a:pPr>
            <a:endParaRPr sz="1200">
              <a:solidFill>
                <a:srgbClr val="595959"/>
              </a:solidFill>
            </a:endParaRPr>
          </a:p>
          <a:p>
            <a:pPr marL="0" lvl="0" indent="0" algn="l" rtl="0">
              <a:spcBef>
                <a:spcPts val="0"/>
              </a:spcBef>
              <a:spcAft>
                <a:spcPts val="0"/>
              </a:spcAft>
              <a:buNone/>
            </a:pPr>
            <a:endParaRPr sz="1500">
              <a:solidFill>
                <a:srgbClr val="595959"/>
              </a:solidFill>
            </a:endParaRPr>
          </a:p>
          <a:p>
            <a:pPr marL="0" lvl="0" indent="0" algn="l" rtl="0">
              <a:spcBef>
                <a:spcPts val="0"/>
              </a:spcBef>
              <a:spcAft>
                <a:spcPts val="0"/>
              </a:spcAft>
              <a:buNone/>
            </a:pPr>
            <a:endParaRPr sz="1500">
              <a:solidFill>
                <a:srgbClr val="595959"/>
              </a:solidFill>
            </a:endParaRPr>
          </a:p>
          <a:p>
            <a:pPr marL="0" lvl="0" indent="0" algn="l" rtl="0">
              <a:spcBef>
                <a:spcPts val="0"/>
              </a:spcBef>
              <a:spcAft>
                <a:spcPts val="0"/>
              </a:spcAft>
              <a:buNone/>
            </a:pPr>
            <a:endParaRPr sz="1500">
              <a:solidFill>
                <a:srgbClr val="595959"/>
              </a:solidFill>
            </a:endParaRPr>
          </a:p>
          <a:p>
            <a:pPr marL="0" lvl="0" indent="0" algn="l" rtl="0">
              <a:spcBef>
                <a:spcPts val="0"/>
              </a:spcBef>
              <a:spcAft>
                <a:spcPts val="0"/>
              </a:spcAft>
              <a:buNone/>
            </a:pPr>
            <a:endParaRPr sz="1500">
              <a:solidFill>
                <a:srgbClr val="595959"/>
              </a:solidFill>
            </a:endParaRPr>
          </a:p>
          <a:p>
            <a:pPr marL="0" lvl="0" indent="0" algn="l" rtl="0">
              <a:spcBef>
                <a:spcPts val="0"/>
              </a:spcBef>
              <a:spcAft>
                <a:spcPts val="0"/>
              </a:spcAft>
              <a:buNone/>
            </a:pPr>
            <a:endParaRPr sz="1500">
              <a:solidFill>
                <a:srgbClr val="595959"/>
              </a:solidFill>
            </a:endParaRPr>
          </a:p>
        </p:txBody>
      </p:sp>
      <p:sp>
        <p:nvSpPr>
          <p:cNvPr id="887" name="Google Shape;887;p103"/>
          <p:cNvSpPr txBox="1"/>
          <p:nvPr/>
        </p:nvSpPr>
        <p:spPr>
          <a:xfrm>
            <a:off x="7954000" y="2851850"/>
            <a:ext cx="765300" cy="366900"/>
          </a:xfrm>
          <a:prstGeom prst="rect">
            <a:avLst/>
          </a:prstGeom>
          <a:solidFill>
            <a:schemeClr val="dk1"/>
          </a:solidFill>
          <a:ln>
            <a:noFill/>
          </a:ln>
        </p:spPr>
        <p:txBody>
          <a:bodyPr spcFirstLastPara="1" wrap="square" lIns="91425" tIns="91425" rIns="91425" bIns="91425" anchor="t" anchorCtr="0">
            <a:noAutofit/>
          </a:bodyPr>
          <a:lstStyle/>
          <a:p>
            <a:pPr marL="0" lvl="0" indent="0" algn="l" rtl="0">
              <a:spcBef>
                <a:spcPts val="0"/>
              </a:spcBef>
              <a:spcAft>
                <a:spcPts val="0"/>
              </a:spcAft>
              <a:buNone/>
            </a:pPr>
            <a:endParaRPr sz="1800" b="1">
              <a:solidFill>
                <a:schemeClr val="lt1"/>
              </a:solidFill>
              <a:latin typeface="Calibri"/>
              <a:ea typeface="Calibri"/>
              <a:cs typeface="Calibri"/>
              <a:sym typeface="Calibri"/>
            </a:endParaRPr>
          </a:p>
        </p:txBody>
      </p:sp>
      <p:cxnSp>
        <p:nvCxnSpPr>
          <p:cNvPr id="888" name="Google Shape;888;p103"/>
          <p:cNvCxnSpPr/>
          <p:nvPr/>
        </p:nvCxnSpPr>
        <p:spPr>
          <a:xfrm rot="10800000">
            <a:off x="8006500" y="3023300"/>
            <a:ext cx="660300" cy="2100"/>
          </a:xfrm>
          <a:prstGeom prst="straightConnector1">
            <a:avLst/>
          </a:prstGeom>
          <a:noFill/>
          <a:ln w="38100" cap="flat" cmpd="sng">
            <a:solidFill>
              <a:schemeClr val="lt1"/>
            </a:solidFill>
            <a:prstDash val="solid"/>
            <a:round/>
            <a:headEnd type="none" w="med" len="med"/>
            <a:tailEnd type="triangle" w="med" len="med"/>
          </a:ln>
        </p:spPr>
      </p:cxnSp>
      <p:sp>
        <p:nvSpPr>
          <p:cNvPr id="889" name="Google Shape;889;p103"/>
          <p:cNvSpPr txBox="1"/>
          <p:nvPr/>
        </p:nvSpPr>
        <p:spPr>
          <a:xfrm>
            <a:off x="5845650" y="2851850"/>
            <a:ext cx="2108400" cy="366900"/>
          </a:xfrm>
          <a:prstGeom prst="rect">
            <a:avLst/>
          </a:prstGeom>
          <a:solidFill>
            <a:srgbClr val="7DCB8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sz="1300" b="1">
                <a:solidFill>
                  <a:schemeClr val="lt1"/>
                </a:solidFill>
                <a:latin typeface="Calibri"/>
                <a:ea typeface="Calibri"/>
                <a:cs typeface="Calibri"/>
                <a:sym typeface="Calibri"/>
              </a:rPr>
              <a:t>INTERMEDIATE OUTCOMES</a:t>
            </a:r>
            <a:endParaRPr sz="1300" b="1">
              <a:solidFill>
                <a:schemeClr val="lt1"/>
              </a:solidFill>
              <a:latin typeface="Calibri"/>
              <a:ea typeface="Calibri"/>
              <a:cs typeface="Calibri"/>
              <a:sym typeface="Calibri"/>
            </a:endParaRPr>
          </a:p>
        </p:txBody>
      </p:sp>
      <p:sp>
        <p:nvSpPr>
          <p:cNvPr id="890" name="Google Shape;890;p103"/>
          <p:cNvSpPr txBox="1"/>
          <p:nvPr/>
        </p:nvSpPr>
        <p:spPr>
          <a:xfrm>
            <a:off x="5099300" y="2851850"/>
            <a:ext cx="631800" cy="366900"/>
          </a:xfrm>
          <a:prstGeom prst="rect">
            <a:avLst/>
          </a:prstGeom>
          <a:solidFill>
            <a:schemeClr val="dk1"/>
          </a:solidFill>
          <a:ln>
            <a:noFill/>
          </a:ln>
        </p:spPr>
        <p:txBody>
          <a:bodyPr spcFirstLastPara="1" wrap="square" lIns="91425" tIns="91425" rIns="91425" bIns="91425" anchor="t" anchorCtr="0">
            <a:noAutofit/>
          </a:bodyPr>
          <a:lstStyle/>
          <a:p>
            <a:pPr marL="0" lvl="0" indent="0" algn="l" rtl="0">
              <a:spcBef>
                <a:spcPts val="0"/>
              </a:spcBef>
              <a:spcAft>
                <a:spcPts val="0"/>
              </a:spcAft>
              <a:buNone/>
            </a:pPr>
            <a:endParaRPr sz="1800" b="1">
              <a:solidFill>
                <a:schemeClr val="lt1"/>
              </a:solidFill>
              <a:latin typeface="Calibri"/>
              <a:ea typeface="Calibri"/>
              <a:cs typeface="Calibri"/>
              <a:sym typeface="Calibri"/>
            </a:endParaRPr>
          </a:p>
        </p:txBody>
      </p:sp>
      <p:cxnSp>
        <p:nvCxnSpPr>
          <p:cNvPr id="891" name="Google Shape;891;p103"/>
          <p:cNvCxnSpPr/>
          <p:nvPr/>
        </p:nvCxnSpPr>
        <p:spPr>
          <a:xfrm flipH="1">
            <a:off x="5181133" y="3025400"/>
            <a:ext cx="500700" cy="11700"/>
          </a:xfrm>
          <a:prstGeom prst="straightConnector1">
            <a:avLst/>
          </a:prstGeom>
          <a:noFill/>
          <a:ln w="38100" cap="flat" cmpd="sng">
            <a:solidFill>
              <a:schemeClr val="lt1"/>
            </a:solidFill>
            <a:prstDash val="solid"/>
            <a:round/>
            <a:headEnd type="none" w="med" len="med"/>
            <a:tailEnd type="triangle" w="med" len="med"/>
          </a:ln>
        </p:spPr>
      </p:cxnSp>
      <p:sp>
        <p:nvSpPr>
          <p:cNvPr id="892" name="Google Shape;892;p103"/>
          <p:cNvSpPr txBox="1"/>
          <p:nvPr/>
        </p:nvSpPr>
        <p:spPr>
          <a:xfrm>
            <a:off x="2956425" y="2851850"/>
            <a:ext cx="2177100" cy="366900"/>
          </a:xfrm>
          <a:prstGeom prst="rect">
            <a:avLst/>
          </a:prstGeom>
          <a:solidFill>
            <a:srgbClr val="07376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sz="1300" b="1">
                <a:solidFill>
                  <a:schemeClr val="lt1"/>
                </a:solidFill>
                <a:latin typeface="Calibri"/>
                <a:ea typeface="Calibri"/>
                <a:cs typeface="Calibri"/>
                <a:sym typeface="Calibri"/>
              </a:rPr>
              <a:t>DESIRED LONG TERM IMPACT</a:t>
            </a:r>
            <a:endParaRPr sz="1300" b="1">
              <a:solidFill>
                <a:schemeClr val="lt1"/>
              </a:solidFill>
              <a:latin typeface="Calibri"/>
              <a:ea typeface="Calibri"/>
              <a:cs typeface="Calibri"/>
              <a:sym typeface="Calibri"/>
            </a:endParaRPr>
          </a:p>
        </p:txBody>
      </p:sp>
      <p:sp>
        <p:nvSpPr>
          <p:cNvPr id="893" name="Google Shape;893;p103"/>
          <p:cNvSpPr txBox="1"/>
          <p:nvPr/>
        </p:nvSpPr>
        <p:spPr>
          <a:xfrm>
            <a:off x="2956425" y="3296950"/>
            <a:ext cx="2774700" cy="1539300"/>
          </a:xfrm>
          <a:prstGeom prst="rect">
            <a:avLst/>
          </a:prstGeom>
          <a:noFill/>
          <a:ln w="9525" cap="flat" cmpd="sng">
            <a:solidFill>
              <a:srgbClr val="000000"/>
            </a:solidFill>
            <a:prstDash val="solid"/>
            <a:round/>
            <a:headEnd type="none" w="sm" len="sm"/>
            <a:tailEnd type="none" w="sm" len="sm"/>
          </a:ln>
        </p:spPr>
        <p:txBody>
          <a:bodyPr spcFirstLastPara="1" wrap="square" lIns="91425" tIns="91425" rIns="91425" bIns="91425" anchor="t" anchorCtr="0">
            <a:spAutoFit/>
          </a:bodyPr>
          <a:lstStyle/>
          <a:p>
            <a:pPr marL="0" lvl="0" indent="0" algn="l" rtl="0">
              <a:spcBef>
                <a:spcPts val="0"/>
              </a:spcBef>
              <a:spcAft>
                <a:spcPts val="0"/>
              </a:spcAft>
              <a:buNone/>
            </a:pPr>
            <a:endParaRPr sz="1300">
              <a:solidFill>
                <a:srgbClr val="595959"/>
              </a:solidFill>
            </a:endParaRPr>
          </a:p>
          <a:p>
            <a:pPr marL="0" lvl="0" indent="0" algn="l" rtl="0">
              <a:spcBef>
                <a:spcPts val="0"/>
              </a:spcBef>
              <a:spcAft>
                <a:spcPts val="0"/>
              </a:spcAft>
              <a:buNone/>
            </a:pPr>
            <a:endParaRPr sz="1500">
              <a:solidFill>
                <a:srgbClr val="595959"/>
              </a:solidFill>
            </a:endParaRPr>
          </a:p>
          <a:p>
            <a:pPr marL="0" lvl="0" indent="0" algn="l" rtl="0">
              <a:spcBef>
                <a:spcPts val="0"/>
              </a:spcBef>
              <a:spcAft>
                <a:spcPts val="0"/>
              </a:spcAft>
              <a:buNone/>
            </a:pPr>
            <a:endParaRPr sz="1500">
              <a:solidFill>
                <a:srgbClr val="595959"/>
              </a:solidFill>
            </a:endParaRPr>
          </a:p>
          <a:p>
            <a:pPr marL="0" lvl="0" indent="0" algn="l" rtl="0">
              <a:spcBef>
                <a:spcPts val="0"/>
              </a:spcBef>
              <a:spcAft>
                <a:spcPts val="0"/>
              </a:spcAft>
              <a:buNone/>
            </a:pPr>
            <a:endParaRPr sz="1500">
              <a:solidFill>
                <a:srgbClr val="595959"/>
              </a:solidFill>
            </a:endParaRPr>
          </a:p>
          <a:p>
            <a:pPr marL="0" lvl="0" indent="0" algn="l" rtl="0">
              <a:spcBef>
                <a:spcPts val="0"/>
              </a:spcBef>
              <a:spcAft>
                <a:spcPts val="0"/>
              </a:spcAft>
              <a:buNone/>
            </a:pPr>
            <a:endParaRPr sz="1500">
              <a:solidFill>
                <a:srgbClr val="595959"/>
              </a:solidFill>
            </a:endParaRPr>
          </a:p>
          <a:p>
            <a:pPr marL="0" lvl="0" indent="0" algn="l" rtl="0">
              <a:spcBef>
                <a:spcPts val="0"/>
              </a:spcBef>
              <a:spcAft>
                <a:spcPts val="0"/>
              </a:spcAft>
              <a:buNone/>
            </a:pPr>
            <a:endParaRPr sz="1500">
              <a:solidFill>
                <a:srgbClr val="595959"/>
              </a:solidFill>
            </a:endParaRPr>
          </a:p>
        </p:txBody>
      </p:sp>
      <p:sp>
        <p:nvSpPr>
          <p:cNvPr id="894" name="Google Shape;894;p103"/>
          <p:cNvSpPr txBox="1"/>
          <p:nvPr/>
        </p:nvSpPr>
        <p:spPr>
          <a:xfrm>
            <a:off x="5851876" y="3296950"/>
            <a:ext cx="2862300" cy="1523700"/>
          </a:xfrm>
          <a:prstGeom prst="rect">
            <a:avLst/>
          </a:prstGeom>
          <a:noFill/>
          <a:ln w="9525" cap="flat" cmpd="sng">
            <a:solidFill>
              <a:srgbClr val="000000"/>
            </a:solidFill>
            <a:prstDash val="solid"/>
            <a:round/>
            <a:headEnd type="none" w="sm" len="sm"/>
            <a:tailEnd type="none" w="sm" len="sm"/>
          </a:ln>
        </p:spPr>
        <p:txBody>
          <a:bodyPr spcFirstLastPara="1" wrap="square" lIns="91425" tIns="91425" rIns="91425" bIns="91425" anchor="t" anchorCtr="0">
            <a:spAutoFit/>
          </a:bodyPr>
          <a:lstStyle/>
          <a:p>
            <a:pPr marL="0" lvl="0" indent="0" algn="l" rtl="0">
              <a:spcBef>
                <a:spcPts val="0"/>
              </a:spcBef>
              <a:spcAft>
                <a:spcPts val="0"/>
              </a:spcAft>
              <a:buNone/>
            </a:pPr>
            <a:endParaRPr sz="1200">
              <a:solidFill>
                <a:srgbClr val="595959"/>
              </a:solidFill>
            </a:endParaRPr>
          </a:p>
          <a:p>
            <a:pPr marL="0" lvl="0" indent="0" algn="l" rtl="0">
              <a:spcBef>
                <a:spcPts val="0"/>
              </a:spcBef>
              <a:spcAft>
                <a:spcPts val="0"/>
              </a:spcAft>
              <a:buNone/>
            </a:pPr>
            <a:endParaRPr sz="1500">
              <a:solidFill>
                <a:srgbClr val="595959"/>
              </a:solidFill>
            </a:endParaRPr>
          </a:p>
          <a:p>
            <a:pPr marL="0" lvl="0" indent="0" algn="l" rtl="0">
              <a:spcBef>
                <a:spcPts val="0"/>
              </a:spcBef>
              <a:spcAft>
                <a:spcPts val="0"/>
              </a:spcAft>
              <a:buNone/>
            </a:pPr>
            <a:endParaRPr sz="1500">
              <a:solidFill>
                <a:srgbClr val="595959"/>
              </a:solidFill>
            </a:endParaRPr>
          </a:p>
          <a:p>
            <a:pPr marL="0" lvl="0" indent="0" algn="l" rtl="0">
              <a:spcBef>
                <a:spcPts val="0"/>
              </a:spcBef>
              <a:spcAft>
                <a:spcPts val="0"/>
              </a:spcAft>
              <a:buNone/>
            </a:pPr>
            <a:endParaRPr sz="1500">
              <a:solidFill>
                <a:srgbClr val="595959"/>
              </a:solidFill>
            </a:endParaRPr>
          </a:p>
          <a:p>
            <a:pPr marL="0" lvl="0" indent="0" algn="l" rtl="0">
              <a:spcBef>
                <a:spcPts val="0"/>
              </a:spcBef>
              <a:spcAft>
                <a:spcPts val="0"/>
              </a:spcAft>
              <a:buNone/>
            </a:pPr>
            <a:endParaRPr sz="1500">
              <a:solidFill>
                <a:srgbClr val="595959"/>
              </a:solidFill>
            </a:endParaRPr>
          </a:p>
          <a:p>
            <a:pPr marL="0" lvl="0" indent="0" algn="l" rtl="0">
              <a:spcBef>
                <a:spcPts val="0"/>
              </a:spcBef>
              <a:spcAft>
                <a:spcPts val="0"/>
              </a:spcAft>
              <a:buNone/>
            </a:pPr>
            <a:endParaRPr sz="1500">
              <a:solidFill>
                <a:srgbClr val="595959"/>
              </a:solidFill>
            </a:endParaRPr>
          </a:p>
        </p:txBody>
      </p:sp>
      <p:sp>
        <p:nvSpPr>
          <p:cNvPr id="895" name="Google Shape;895;p103"/>
          <p:cNvSpPr txBox="1"/>
          <p:nvPr/>
        </p:nvSpPr>
        <p:spPr>
          <a:xfrm>
            <a:off x="404025" y="225125"/>
            <a:ext cx="2061300" cy="4236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1200" b="1">
                <a:solidFill>
                  <a:schemeClr val="dk1"/>
                </a:solidFill>
                <a:latin typeface="Calibri"/>
                <a:ea typeface="Calibri"/>
                <a:cs typeface="Calibri"/>
                <a:sym typeface="Calibri"/>
              </a:rPr>
              <a:t>[School District]</a:t>
            </a:r>
            <a:endParaRPr sz="1200" b="1">
              <a:solidFill>
                <a:schemeClr val="dk1"/>
              </a:solidFill>
              <a:latin typeface="Calibri"/>
              <a:ea typeface="Calibri"/>
              <a:cs typeface="Calibri"/>
              <a:sym typeface="Calibri"/>
            </a:endParaRPr>
          </a:p>
        </p:txBody>
      </p:sp>
      <p:sp>
        <p:nvSpPr>
          <p:cNvPr id="896" name="Google Shape;896;p103"/>
          <p:cNvSpPr txBox="1"/>
          <p:nvPr/>
        </p:nvSpPr>
        <p:spPr>
          <a:xfrm>
            <a:off x="2553950" y="225000"/>
            <a:ext cx="6112500" cy="423600"/>
          </a:xfrm>
          <a:prstGeom prst="rect">
            <a:avLst/>
          </a:prstGeom>
          <a:solidFill>
            <a:schemeClr val="dk1"/>
          </a:solidFill>
          <a:ln>
            <a:noFill/>
          </a:ln>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 sz="1500" b="1">
                <a:solidFill>
                  <a:schemeClr val="lt1"/>
                </a:solidFill>
                <a:latin typeface="Calibri"/>
                <a:ea typeface="Calibri"/>
                <a:cs typeface="Calibri"/>
                <a:sym typeface="Calibri"/>
              </a:rPr>
              <a:t>Equity Transformation Cycle: [Our Problem of Practice]</a:t>
            </a:r>
            <a:endParaRPr sz="1500" b="1">
              <a:solidFill>
                <a:schemeClr val="lt1"/>
              </a:solidFill>
              <a:latin typeface="Calibri"/>
              <a:ea typeface="Calibri"/>
              <a:cs typeface="Calibri"/>
              <a:sym typeface="Calibri"/>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567"/>
        <p:cNvGrpSpPr/>
        <p:nvPr/>
      </p:nvGrpSpPr>
      <p:grpSpPr>
        <a:xfrm>
          <a:off x="0" y="0"/>
          <a:ext cx="0" cy="0"/>
          <a:chOff x="0" y="0"/>
          <a:chExt cx="0" cy="0"/>
        </a:xfrm>
      </p:grpSpPr>
      <p:sp>
        <p:nvSpPr>
          <p:cNvPr id="568" name="Google Shape;568;p86"/>
          <p:cNvSpPr txBox="1">
            <a:spLocks noGrp="1"/>
          </p:cNvSpPr>
          <p:nvPr>
            <p:ph type="ctrTitle"/>
          </p:nvPr>
        </p:nvSpPr>
        <p:spPr>
          <a:xfrm>
            <a:off x="1006950" y="752975"/>
            <a:ext cx="7130100" cy="1790700"/>
          </a:xfrm>
          <a:prstGeom prst="rect">
            <a:avLst/>
          </a:prstGeom>
        </p:spPr>
        <p:txBody>
          <a:bodyPr spcFirstLastPara="1" wrap="square" lIns="68575" tIns="34275" rIns="68575" bIns="34275" anchor="b" anchorCtr="0">
            <a:noAutofit/>
          </a:bodyPr>
          <a:lstStyle/>
          <a:p>
            <a:pPr marL="0" lvl="0" indent="0" algn="ctr" rtl="0">
              <a:spcBef>
                <a:spcPts val="0"/>
              </a:spcBef>
              <a:spcAft>
                <a:spcPts val="0"/>
              </a:spcAft>
              <a:buNone/>
            </a:pPr>
            <a:r>
              <a:rPr lang="en" sz="6900"/>
              <a:t>TAPP Work Session</a:t>
            </a:r>
            <a:endParaRPr sz="6900"/>
          </a:p>
        </p:txBody>
      </p:sp>
      <p:sp>
        <p:nvSpPr>
          <p:cNvPr id="569" name="Google Shape;569;p86"/>
          <p:cNvSpPr txBox="1">
            <a:spLocks noGrp="1"/>
          </p:cNvSpPr>
          <p:nvPr>
            <p:ph type="subTitle" idx="1"/>
          </p:nvPr>
        </p:nvSpPr>
        <p:spPr>
          <a:xfrm>
            <a:off x="1192100" y="3039213"/>
            <a:ext cx="6858000" cy="660300"/>
          </a:xfrm>
          <a:prstGeom prst="rect">
            <a:avLst/>
          </a:prstGeom>
        </p:spPr>
        <p:txBody>
          <a:bodyPr spcFirstLastPara="1" wrap="square" lIns="68575" tIns="34275" rIns="68575" bIns="34275" anchor="t" anchorCtr="0">
            <a:normAutofit/>
          </a:bodyPr>
          <a:lstStyle/>
          <a:p>
            <a:pPr marL="0" lvl="0" indent="0" algn="ctr" rtl="0">
              <a:spcBef>
                <a:spcPts val="800"/>
              </a:spcBef>
              <a:spcAft>
                <a:spcPts val="0"/>
              </a:spcAft>
              <a:buNone/>
            </a:pPr>
            <a:r>
              <a:rPr lang="en" sz="3000"/>
              <a:t>from Root Causes to Systemic Change</a:t>
            </a:r>
            <a:endParaRPr sz="300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900"/>
        <p:cNvGrpSpPr/>
        <p:nvPr/>
      </p:nvGrpSpPr>
      <p:grpSpPr>
        <a:xfrm>
          <a:off x="0" y="0"/>
          <a:ext cx="0" cy="0"/>
          <a:chOff x="0" y="0"/>
          <a:chExt cx="0" cy="0"/>
        </a:xfrm>
      </p:grpSpPr>
      <p:sp>
        <p:nvSpPr>
          <p:cNvPr id="901" name="Google Shape;901;p104"/>
          <p:cNvSpPr txBox="1">
            <a:spLocks noGrp="1"/>
          </p:cNvSpPr>
          <p:nvPr>
            <p:ph type="body" idx="1"/>
          </p:nvPr>
        </p:nvSpPr>
        <p:spPr>
          <a:xfrm>
            <a:off x="6133700" y="1494450"/>
            <a:ext cx="2679300" cy="2154600"/>
          </a:xfrm>
          <a:prstGeom prst="rect">
            <a:avLst/>
          </a:prstGeom>
          <a:solidFill>
            <a:schemeClr val="lt2"/>
          </a:solidFill>
          <a:ln w="19050" cap="flat" cmpd="sng">
            <a:solidFill>
              <a:schemeClr val="dk1"/>
            </a:solidFill>
            <a:prstDash val="dash"/>
            <a:round/>
            <a:headEnd type="none" w="sm" len="sm"/>
            <a:tailEnd type="none" w="sm" len="sm"/>
          </a:ln>
        </p:spPr>
        <p:txBody>
          <a:bodyPr spcFirstLastPara="1" wrap="square" lIns="68575" tIns="34275" rIns="68575" bIns="34275" anchor="t" anchorCtr="0">
            <a:normAutofit/>
          </a:bodyPr>
          <a:lstStyle/>
          <a:p>
            <a:pPr marL="0" lvl="0" indent="0" algn="l" rtl="0">
              <a:spcBef>
                <a:spcPts val="800"/>
              </a:spcBef>
              <a:spcAft>
                <a:spcPts val="0"/>
              </a:spcAft>
              <a:buNone/>
            </a:pPr>
            <a:r>
              <a:rPr lang="en" sz="1600" b="1">
                <a:solidFill>
                  <a:schemeClr val="accent5"/>
                </a:solidFill>
              </a:rPr>
              <a:t>5 minutes</a:t>
            </a:r>
            <a:r>
              <a:rPr lang="en" sz="1600"/>
              <a:t> -</a:t>
            </a:r>
            <a:endParaRPr sz="1600"/>
          </a:p>
          <a:p>
            <a:pPr marL="0" lvl="0" indent="0" algn="l" rtl="0">
              <a:spcBef>
                <a:spcPts val="800"/>
              </a:spcBef>
              <a:spcAft>
                <a:spcPts val="0"/>
              </a:spcAft>
              <a:buNone/>
            </a:pPr>
            <a:r>
              <a:rPr lang="en" sz="1600"/>
              <a:t>Think about your Root Cause.</a:t>
            </a:r>
            <a:endParaRPr sz="1600"/>
          </a:p>
          <a:p>
            <a:pPr marL="0" lvl="0" indent="0" algn="l" rtl="0">
              <a:spcBef>
                <a:spcPts val="800"/>
              </a:spcBef>
              <a:spcAft>
                <a:spcPts val="0"/>
              </a:spcAft>
              <a:buNone/>
            </a:pPr>
            <a:r>
              <a:rPr lang="en" sz="1600"/>
              <a:t>Go back to your Iceberg Protocol reflections</a:t>
            </a:r>
            <a:r>
              <a:rPr lang="en" sz="1600" b="1"/>
              <a:t>.</a:t>
            </a:r>
            <a:endParaRPr sz="1600" b="1"/>
          </a:p>
          <a:p>
            <a:pPr marL="0" lvl="0" indent="0" algn="l" rtl="0">
              <a:spcBef>
                <a:spcPts val="800"/>
              </a:spcBef>
              <a:spcAft>
                <a:spcPts val="0"/>
              </a:spcAft>
              <a:buNone/>
            </a:pPr>
            <a:r>
              <a:rPr lang="en" sz="1600"/>
              <a:t>Re-read them, adding any additional reflections and </a:t>
            </a:r>
            <a:r>
              <a:rPr lang="en" sz="1600" i="1"/>
              <a:t>details</a:t>
            </a:r>
            <a:r>
              <a:rPr lang="en" sz="1600"/>
              <a:t> to them.</a:t>
            </a:r>
            <a:endParaRPr sz="1600"/>
          </a:p>
        </p:txBody>
      </p:sp>
      <p:pic>
        <p:nvPicPr>
          <p:cNvPr id="902" name="Google Shape;902;p104"/>
          <p:cNvPicPr preferRelativeResize="0"/>
          <p:nvPr/>
        </p:nvPicPr>
        <p:blipFill>
          <a:blip r:embed="rId3">
            <a:alphaModFix/>
          </a:blip>
          <a:stretch>
            <a:fillRect/>
          </a:stretch>
        </p:blipFill>
        <p:spPr>
          <a:xfrm>
            <a:off x="290200" y="1263725"/>
            <a:ext cx="5843500" cy="3653325"/>
          </a:xfrm>
          <a:prstGeom prst="rect">
            <a:avLst/>
          </a:prstGeom>
          <a:noFill/>
          <a:ln>
            <a:noFill/>
          </a:ln>
        </p:spPr>
      </p:pic>
      <p:sp>
        <p:nvSpPr>
          <p:cNvPr id="903" name="Google Shape;903;p104"/>
          <p:cNvSpPr txBox="1">
            <a:spLocks noGrp="1"/>
          </p:cNvSpPr>
          <p:nvPr>
            <p:ph type="title"/>
          </p:nvPr>
        </p:nvSpPr>
        <p:spPr>
          <a:xfrm>
            <a:off x="537882" y="342900"/>
            <a:ext cx="8088300" cy="770100"/>
          </a:xfrm>
          <a:prstGeom prst="rect">
            <a:avLst/>
          </a:prstGeom>
        </p:spPr>
        <p:txBody>
          <a:bodyPr spcFirstLastPara="1" wrap="square" lIns="68575" tIns="34275" rIns="68575" bIns="34275" anchor="b" anchorCtr="0">
            <a:normAutofit/>
          </a:bodyPr>
          <a:lstStyle/>
          <a:p>
            <a:pPr marL="0" lvl="0" indent="0" algn="l" rtl="0">
              <a:spcBef>
                <a:spcPts val="0"/>
              </a:spcBef>
              <a:spcAft>
                <a:spcPts val="0"/>
              </a:spcAft>
              <a:buNone/>
            </a:pPr>
            <a:r>
              <a:rPr lang="en"/>
              <a:t>The Iceberg Protocol</a:t>
            </a:r>
            <a:endParaRPr/>
          </a:p>
        </p:txBody>
      </p:sp>
      <p:sp>
        <p:nvSpPr>
          <p:cNvPr id="904" name="Google Shape;904;p104"/>
          <p:cNvSpPr txBox="1"/>
          <p:nvPr/>
        </p:nvSpPr>
        <p:spPr>
          <a:xfrm>
            <a:off x="3706400" y="3366975"/>
            <a:ext cx="1133100" cy="2421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800" b="1">
                <a:solidFill>
                  <a:schemeClr val="dk1"/>
                </a:solidFill>
                <a:latin typeface="Calibri"/>
                <a:ea typeface="Calibri"/>
                <a:cs typeface="Calibri"/>
                <a:sym typeface="Calibri"/>
              </a:rPr>
              <a:t>policies, procedures</a:t>
            </a:r>
            <a:endParaRPr sz="800" b="1">
              <a:solidFill>
                <a:schemeClr val="dk1"/>
              </a:solidFill>
              <a:latin typeface="Calibri"/>
              <a:ea typeface="Calibri"/>
              <a:cs typeface="Calibri"/>
              <a:sym typeface="Calibri"/>
            </a:endParaRPr>
          </a:p>
        </p:txBody>
      </p:sp>
      <p:sp>
        <p:nvSpPr>
          <p:cNvPr id="905" name="Google Shape;905;p104"/>
          <p:cNvSpPr txBox="1"/>
          <p:nvPr/>
        </p:nvSpPr>
        <p:spPr>
          <a:xfrm>
            <a:off x="4243900" y="4135500"/>
            <a:ext cx="1288800" cy="242100"/>
          </a:xfrm>
          <a:prstGeom prst="rect">
            <a:avLst/>
          </a:prstGeom>
          <a:solidFill>
            <a:schemeClr val="lt1"/>
          </a:solid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900" b="1">
                <a:solidFill>
                  <a:schemeClr val="dk1"/>
                </a:solidFill>
                <a:latin typeface="Calibri"/>
                <a:ea typeface="Calibri"/>
                <a:cs typeface="Calibri"/>
                <a:sym typeface="Calibri"/>
              </a:rPr>
              <a:t>supporting AI/AN+ students with positive attendance</a:t>
            </a:r>
            <a:endParaRPr sz="900" b="1">
              <a:solidFill>
                <a:schemeClr val="dk1"/>
              </a:solidFill>
              <a:latin typeface="Calibri"/>
              <a:ea typeface="Calibri"/>
              <a:cs typeface="Calibri"/>
              <a:sym typeface="Calibri"/>
            </a:endParaRPr>
          </a:p>
        </p:txBody>
      </p:sp>
      <p:sp>
        <p:nvSpPr>
          <p:cNvPr id="906" name="Google Shape;906;p104"/>
          <p:cNvSpPr/>
          <p:nvPr/>
        </p:nvSpPr>
        <p:spPr>
          <a:xfrm>
            <a:off x="145100" y="1342200"/>
            <a:ext cx="6150000" cy="3574800"/>
          </a:xfrm>
          <a:prstGeom prst="triangle">
            <a:avLst>
              <a:gd name="adj" fmla="val 49180"/>
            </a:avLst>
          </a:prstGeom>
          <a:noFill/>
          <a:ln w="76200" cap="flat"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alibri"/>
              <a:ea typeface="Calibri"/>
              <a:cs typeface="Calibri"/>
              <a:sym typeface="Calibri"/>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573"/>
        <p:cNvGrpSpPr/>
        <p:nvPr/>
      </p:nvGrpSpPr>
      <p:grpSpPr>
        <a:xfrm>
          <a:off x="0" y="0"/>
          <a:ext cx="0" cy="0"/>
          <a:chOff x="0" y="0"/>
          <a:chExt cx="0" cy="0"/>
        </a:xfrm>
      </p:grpSpPr>
      <p:pic>
        <p:nvPicPr>
          <p:cNvPr id="574" name="Google Shape;574;p87"/>
          <p:cNvPicPr preferRelativeResize="0"/>
          <p:nvPr/>
        </p:nvPicPr>
        <p:blipFill>
          <a:blip r:embed="rId3">
            <a:alphaModFix/>
          </a:blip>
          <a:stretch>
            <a:fillRect/>
          </a:stretch>
        </p:blipFill>
        <p:spPr>
          <a:xfrm>
            <a:off x="258913" y="301631"/>
            <a:ext cx="8626176" cy="1327443"/>
          </a:xfrm>
          <a:prstGeom prst="rect">
            <a:avLst/>
          </a:prstGeom>
          <a:noFill/>
          <a:ln>
            <a:noFill/>
          </a:ln>
        </p:spPr>
      </p:pic>
      <p:sp>
        <p:nvSpPr>
          <p:cNvPr id="575" name="Google Shape;575;p87"/>
          <p:cNvSpPr txBox="1"/>
          <p:nvPr/>
        </p:nvSpPr>
        <p:spPr>
          <a:xfrm>
            <a:off x="507725" y="1883300"/>
            <a:ext cx="8269800" cy="1654200"/>
          </a:xfrm>
          <a:prstGeom prst="rect">
            <a:avLst/>
          </a:prstGeom>
          <a:solidFill>
            <a:srgbClr val="E7F5F3"/>
          </a:solidFill>
          <a:ln w="9525" cap="flat" cmpd="sng">
            <a:solidFill>
              <a:srgbClr val="000000"/>
            </a:solidFill>
            <a:prstDash val="dot"/>
            <a:round/>
            <a:headEnd type="none" w="sm" len="sm"/>
            <a:tailEnd type="none" w="sm" len="sm"/>
          </a:ln>
        </p:spPr>
        <p:txBody>
          <a:bodyPr spcFirstLastPara="1" wrap="square" lIns="91425" tIns="91425" rIns="91425" bIns="91425" anchor="t" anchorCtr="0">
            <a:noAutofit/>
          </a:bodyPr>
          <a:lstStyle/>
          <a:p>
            <a:pPr marL="0" lvl="0" indent="0" algn="l" rtl="0">
              <a:spcBef>
                <a:spcPts val="0"/>
              </a:spcBef>
              <a:spcAft>
                <a:spcPts val="0"/>
              </a:spcAft>
              <a:buNone/>
            </a:pPr>
            <a:r>
              <a:rPr lang="en" sz="1800" b="1">
                <a:solidFill>
                  <a:schemeClr val="dk1"/>
                </a:solidFill>
                <a:latin typeface="Calibri"/>
                <a:ea typeface="Calibri"/>
                <a:cs typeface="Calibri"/>
                <a:sym typeface="Calibri"/>
              </a:rPr>
              <a:t>Diving Back In - </a:t>
            </a:r>
            <a:endParaRPr sz="1800" b="1">
              <a:solidFill>
                <a:schemeClr val="dk1"/>
              </a:solidFill>
              <a:latin typeface="Calibri"/>
              <a:ea typeface="Calibri"/>
              <a:cs typeface="Calibri"/>
              <a:sym typeface="Calibri"/>
            </a:endParaRPr>
          </a:p>
          <a:p>
            <a:pPr marL="457200" lvl="0" indent="-342900" algn="l" rtl="0">
              <a:spcBef>
                <a:spcPts val="0"/>
              </a:spcBef>
              <a:spcAft>
                <a:spcPts val="0"/>
              </a:spcAft>
              <a:buClr>
                <a:schemeClr val="dk1"/>
              </a:buClr>
              <a:buSzPts val="1800"/>
              <a:buFont typeface="Calibri"/>
              <a:buChar char="●"/>
            </a:pPr>
            <a:r>
              <a:rPr lang="en" sz="1800">
                <a:solidFill>
                  <a:schemeClr val="dk1"/>
                </a:solidFill>
                <a:latin typeface="Calibri"/>
                <a:ea typeface="Calibri"/>
                <a:cs typeface="Calibri"/>
                <a:sym typeface="Calibri"/>
              </a:rPr>
              <a:t>Open up the </a:t>
            </a:r>
            <a:r>
              <a:rPr lang="en" sz="1800" u="sng">
                <a:solidFill>
                  <a:schemeClr val="hlink"/>
                </a:solidFill>
                <a:latin typeface="Calibri"/>
                <a:ea typeface="Calibri"/>
                <a:cs typeface="Calibri"/>
                <a:sym typeface="Calibri"/>
                <a:hlinkClick r:id="rId4"/>
              </a:rPr>
              <a:t>Padlet</a:t>
            </a:r>
            <a:r>
              <a:rPr lang="en" sz="1800">
                <a:solidFill>
                  <a:schemeClr val="dk1"/>
                </a:solidFill>
                <a:latin typeface="Calibri"/>
                <a:ea typeface="Calibri"/>
                <a:cs typeface="Calibri"/>
                <a:sym typeface="Calibri"/>
              </a:rPr>
              <a:t>. </a:t>
            </a:r>
            <a:endParaRPr sz="1800">
              <a:solidFill>
                <a:schemeClr val="dk1"/>
              </a:solidFill>
              <a:latin typeface="Calibri"/>
              <a:ea typeface="Calibri"/>
              <a:cs typeface="Calibri"/>
              <a:sym typeface="Calibri"/>
            </a:endParaRPr>
          </a:p>
          <a:p>
            <a:pPr marL="457200" lvl="0" indent="-342900" algn="l" rtl="0">
              <a:spcBef>
                <a:spcPts val="0"/>
              </a:spcBef>
              <a:spcAft>
                <a:spcPts val="0"/>
              </a:spcAft>
              <a:buClr>
                <a:schemeClr val="dk1"/>
              </a:buClr>
              <a:buSzPts val="1800"/>
              <a:buFont typeface="Calibri"/>
              <a:buChar char="●"/>
            </a:pPr>
            <a:r>
              <a:rPr lang="en" sz="1800">
                <a:solidFill>
                  <a:schemeClr val="dk1"/>
                </a:solidFill>
                <a:latin typeface="Calibri"/>
                <a:ea typeface="Calibri"/>
                <a:cs typeface="Calibri"/>
                <a:sym typeface="Calibri"/>
              </a:rPr>
              <a:t>Re-read your Root Cause and the comments I have added to it.</a:t>
            </a:r>
            <a:endParaRPr sz="1800">
              <a:solidFill>
                <a:schemeClr val="dk1"/>
              </a:solidFill>
              <a:latin typeface="Calibri"/>
              <a:ea typeface="Calibri"/>
              <a:cs typeface="Calibri"/>
              <a:sym typeface="Calibri"/>
            </a:endParaRPr>
          </a:p>
          <a:p>
            <a:pPr marL="457200" lvl="0" indent="-342900" algn="l" rtl="0">
              <a:spcBef>
                <a:spcPts val="0"/>
              </a:spcBef>
              <a:spcAft>
                <a:spcPts val="0"/>
              </a:spcAft>
              <a:buClr>
                <a:schemeClr val="dk1"/>
              </a:buClr>
              <a:buSzPts val="1800"/>
              <a:buFont typeface="Calibri"/>
              <a:buChar char="●"/>
            </a:pPr>
            <a:r>
              <a:rPr lang="en" sz="1800">
                <a:solidFill>
                  <a:schemeClr val="dk1"/>
                </a:solidFill>
                <a:latin typeface="Calibri"/>
                <a:ea typeface="Calibri"/>
                <a:cs typeface="Calibri"/>
                <a:sym typeface="Calibri"/>
              </a:rPr>
              <a:t>Make any edits or adjustments to your Root Cause based on the feedback I have provided and any new insights you have gained since we last met.</a:t>
            </a:r>
            <a:endParaRPr sz="1800">
              <a:solidFill>
                <a:schemeClr val="dk1"/>
              </a:solidFill>
              <a:latin typeface="Calibri"/>
              <a:ea typeface="Calibri"/>
              <a:cs typeface="Calibri"/>
              <a:sym typeface="Calibri"/>
            </a:endParaRPr>
          </a:p>
        </p:txBody>
      </p:sp>
      <p:pic>
        <p:nvPicPr>
          <p:cNvPr id="576" name="Google Shape;576;p87"/>
          <p:cNvPicPr preferRelativeResize="0"/>
          <p:nvPr/>
        </p:nvPicPr>
        <p:blipFill>
          <a:blip r:embed="rId5">
            <a:alphaModFix/>
          </a:blip>
          <a:stretch>
            <a:fillRect/>
          </a:stretch>
        </p:blipFill>
        <p:spPr>
          <a:xfrm>
            <a:off x="6258150" y="3687000"/>
            <a:ext cx="2230050" cy="1167050"/>
          </a:xfrm>
          <a:prstGeom prst="rect">
            <a:avLst/>
          </a:prstGeom>
          <a:noFill/>
          <a:ln>
            <a:noFill/>
          </a:ln>
        </p:spPr>
      </p:pic>
      <p:sp>
        <p:nvSpPr>
          <p:cNvPr id="577" name="Google Shape;577;p87"/>
          <p:cNvSpPr/>
          <p:nvPr/>
        </p:nvSpPr>
        <p:spPr>
          <a:xfrm>
            <a:off x="7981000" y="3596900"/>
            <a:ext cx="646800" cy="516600"/>
          </a:xfrm>
          <a:prstGeom prst="ellipse">
            <a:avLst/>
          </a:prstGeom>
          <a:noFill/>
          <a:ln w="38100" cap="flat" cmpd="sng">
            <a:solidFill>
              <a:srgbClr val="FF0000"/>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alibri"/>
              <a:ea typeface="Calibri"/>
              <a:cs typeface="Calibri"/>
              <a:sym typeface="Calibri"/>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581"/>
        <p:cNvGrpSpPr/>
        <p:nvPr/>
      </p:nvGrpSpPr>
      <p:grpSpPr>
        <a:xfrm>
          <a:off x="0" y="0"/>
          <a:ext cx="0" cy="0"/>
          <a:chOff x="0" y="0"/>
          <a:chExt cx="0" cy="0"/>
        </a:xfrm>
      </p:grpSpPr>
      <p:sp>
        <p:nvSpPr>
          <p:cNvPr id="582" name="Google Shape;582;p88"/>
          <p:cNvSpPr txBox="1">
            <a:spLocks noGrp="1"/>
          </p:cNvSpPr>
          <p:nvPr>
            <p:ph type="body" idx="1"/>
          </p:nvPr>
        </p:nvSpPr>
        <p:spPr>
          <a:xfrm>
            <a:off x="3887400" y="343275"/>
            <a:ext cx="4971900" cy="4349400"/>
          </a:xfrm>
          <a:prstGeom prst="rect">
            <a:avLst/>
          </a:prstGeom>
        </p:spPr>
        <p:txBody>
          <a:bodyPr spcFirstLastPara="1" wrap="square" lIns="68575" tIns="34275" rIns="68575" bIns="34275" anchor="t" anchorCtr="0">
            <a:noAutofit/>
          </a:bodyPr>
          <a:lstStyle/>
          <a:p>
            <a:pPr marL="0" lvl="0" indent="0" algn="l" rtl="0">
              <a:spcBef>
                <a:spcPts val="800"/>
              </a:spcBef>
              <a:spcAft>
                <a:spcPts val="0"/>
              </a:spcAft>
              <a:buNone/>
            </a:pPr>
            <a:r>
              <a:rPr lang="en" sz="1900"/>
              <a:t>The “Re-Imagine” and the “Move” stage of the Equity Transformation Cycle is where we start planning for our change idea and implementing it. </a:t>
            </a:r>
            <a:endParaRPr sz="1000"/>
          </a:p>
          <a:p>
            <a:pPr marL="0" lvl="0" indent="0" algn="l" rtl="0">
              <a:spcBef>
                <a:spcPts val="800"/>
              </a:spcBef>
              <a:spcAft>
                <a:spcPts val="0"/>
              </a:spcAft>
              <a:buNone/>
            </a:pPr>
            <a:r>
              <a:rPr lang="en" sz="1900"/>
              <a:t>Read page 88-92.</a:t>
            </a:r>
            <a:endParaRPr sz="1900"/>
          </a:p>
          <a:p>
            <a:pPr marL="0" lvl="0" indent="0" algn="l" rtl="0">
              <a:spcBef>
                <a:spcPts val="800"/>
              </a:spcBef>
              <a:spcAft>
                <a:spcPts val="0"/>
              </a:spcAft>
              <a:buNone/>
            </a:pPr>
            <a:r>
              <a:rPr lang="en" sz="1900"/>
              <a:t>As you read, think about your strengthened Root Cause.  Remind yourself of all of the Street Data you have collected from empathy interviews, surveys, 1:1 conversations, etc. Hold that in your mind.</a:t>
            </a:r>
            <a:endParaRPr sz="1900"/>
          </a:p>
          <a:p>
            <a:pPr marL="0" lvl="0" indent="0" algn="l" rtl="0">
              <a:lnSpc>
                <a:spcPct val="100000"/>
              </a:lnSpc>
              <a:spcBef>
                <a:spcPts val="0"/>
              </a:spcBef>
              <a:spcAft>
                <a:spcPts val="0"/>
              </a:spcAft>
              <a:buClr>
                <a:schemeClr val="dk1"/>
              </a:buClr>
              <a:buSzPts val="1100"/>
              <a:buFont typeface="Arial"/>
              <a:buNone/>
            </a:pPr>
            <a:endParaRPr sz="1900"/>
          </a:p>
          <a:p>
            <a:pPr marL="0" lvl="0" indent="0" algn="l" rtl="0">
              <a:lnSpc>
                <a:spcPct val="100000"/>
              </a:lnSpc>
              <a:spcBef>
                <a:spcPts val="0"/>
              </a:spcBef>
              <a:spcAft>
                <a:spcPts val="0"/>
              </a:spcAft>
              <a:buNone/>
            </a:pPr>
            <a:r>
              <a:rPr lang="en" sz="1900"/>
              <a:t>When you think about how you will address this root cause, ask yourself, “What are you trying to disrupt or build?” </a:t>
            </a:r>
            <a:endParaRPr sz="1900"/>
          </a:p>
        </p:txBody>
      </p:sp>
      <p:sp>
        <p:nvSpPr>
          <p:cNvPr id="583" name="Google Shape;583;p88"/>
          <p:cNvSpPr txBox="1">
            <a:spLocks noGrp="1"/>
          </p:cNvSpPr>
          <p:nvPr>
            <p:ph type="title"/>
          </p:nvPr>
        </p:nvSpPr>
        <p:spPr>
          <a:xfrm>
            <a:off x="502958" y="255084"/>
            <a:ext cx="2949000" cy="1900500"/>
          </a:xfrm>
          <a:prstGeom prst="rect">
            <a:avLst/>
          </a:prstGeom>
        </p:spPr>
        <p:txBody>
          <a:bodyPr spcFirstLastPara="1" wrap="square" lIns="68575" tIns="34275" rIns="68575" bIns="34275" anchor="t" anchorCtr="0">
            <a:normAutofit/>
          </a:bodyPr>
          <a:lstStyle/>
          <a:p>
            <a:pPr marL="0" lvl="0" indent="0" algn="l" rtl="0">
              <a:spcBef>
                <a:spcPts val="0"/>
              </a:spcBef>
              <a:spcAft>
                <a:spcPts val="0"/>
              </a:spcAft>
              <a:buNone/>
            </a:pPr>
            <a:r>
              <a:rPr lang="en" sz="2600"/>
              <a:t>Uncover: The Mindset of Curiosity</a:t>
            </a:r>
            <a:endParaRPr sz="2600"/>
          </a:p>
        </p:txBody>
      </p:sp>
      <p:sp>
        <p:nvSpPr>
          <p:cNvPr id="584" name="Google Shape;584;p88"/>
          <p:cNvSpPr/>
          <p:nvPr/>
        </p:nvSpPr>
        <p:spPr>
          <a:xfrm>
            <a:off x="1100950" y="3813550"/>
            <a:ext cx="1468800" cy="528000"/>
          </a:xfrm>
          <a:prstGeom prst="ellipse">
            <a:avLst/>
          </a:prstGeom>
          <a:noFill/>
          <a:ln w="2857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alibri"/>
              <a:ea typeface="Calibri"/>
              <a:cs typeface="Calibri"/>
              <a:sym typeface="Calibri"/>
            </a:endParaRPr>
          </a:p>
        </p:txBody>
      </p:sp>
      <p:sp>
        <p:nvSpPr>
          <p:cNvPr id="585" name="Google Shape;585;p88"/>
          <p:cNvSpPr/>
          <p:nvPr/>
        </p:nvSpPr>
        <p:spPr>
          <a:xfrm>
            <a:off x="604150" y="3342750"/>
            <a:ext cx="2523600" cy="1258500"/>
          </a:xfrm>
          <a:prstGeom prst="rect">
            <a:avLst/>
          </a:prstGeom>
          <a:noFill/>
          <a:ln w="19050" cap="flat"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alibri"/>
              <a:ea typeface="Calibri"/>
              <a:cs typeface="Calibri"/>
              <a:sym typeface="Calibri"/>
            </a:endParaRPr>
          </a:p>
        </p:txBody>
      </p:sp>
      <p:pic>
        <p:nvPicPr>
          <p:cNvPr id="586" name="Google Shape;586;p88"/>
          <p:cNvPicPr preferRelativeResize="0"/>
          <p:nvPr/>
        </p:nvPicPr>
        <p:blipFill>
          <a:blip r:embed="rId3">
            <a:alphaModFix/>
          </a:blip>
          <a:stretch>
            <a:fillRect/>
          </a:stretch>
        </p:blipFill>
        <p:spPr>
          <a:xfrm>
            <a:off x="767475" y="2155578"/>
            <a:ext cx="2224996" cy="994713"/>
          </a:xfrm>
          <a:prstGeom prst="rect">
            <a:avLst/>
          </a:prstGeom>
          <a:noFill/>
          <a:ln>
            <a:noFill/>
          </a:ln>
        </p:spPr>
      </p:pic>
      <p:pic>
        <p:nvPicPr>
          <p:cNvPr id="587" name="Google Shape;587;p88"/>
          <p:cNvPicPr preferRelativeResize="0"/>
          <p:nvPr/>
        </p:nvPicPr>
        <p:blipFill>
          <a:blip r:embed="rId4">
            <a:alphaModFix/>
          </a:blip>
          <a:stretch>
            <a:fillRect/>
          </a:stretch>
        </p:blipFill>
        <p:spPr>
          <a:xfrm>
            <a:off x="708182" y="3472550"/>
            <a:ext cx="2284294" cy="994725"/>
          </a:xfrm>
          <a:prstGeom prst="rect">
            <a:avLst/>
          </a:prstGeom>
          <a:noFill/>
          <a:ln>
            <a:noFill/>
          </a:ln>
        </p:spPr>
      </p:pic>
      <p:pic>
        <p:nvPicPr>
          <p:cNvPr id="588" name="Google Shape;588;p88"/>
          <p:cNvPicPr preferRelativeResize="0"/>
          <p:nvPr/>
        </p:nvPicPr>
        <p:blipFill>
          <a:blip r:embed="rId5">
            <a:alphaModFix/>
          </a:blip>
          <a:stretch>
            <a:fillRect/>
          </a:stretch>
        </p:blipFill>
        <p:spPr>
          <a:xfrm>
            <a:off x="733272" y="1194549"/>
            <a:ext cx="2265347" cy="799225"/>
          </a:xfrm>
          <a:prstGeom prst="rect">
            <a:avLst/>
          </a:prstGeom>
          <a:noFill/>
          <a:ln>
            <a:noFill/>
          </a:ln>
        </p:spPr>
      </p:pic>
      <p:sp>
        <p:nvSpPr>
          <p:cNvPr id="589" name="Google Shape;589;p88"/>
          <p:cNvSpPr/>
          <p:nvPr/>
        </p:nvSpPr>
        <p:spPr>
          <a:xfrm>
            <a:off x="604150" y="1194550"/>
            <a:ext cx="2523600" cy="2048400"/>
          </a:xfrm>
          <a:prstGeom prst="rect">
            <a:avLst/>
          </a:prstGeom>
          <a:noFill/>
          <a:ln w="19050" cap="flat"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alibri"/>
              <a:ea typeface="Calibri"/>
              <a:cs typeface="Calibri"/>
              <a:sym typeface="Calibri"/>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593"/>
        <p:cNvGrpSpPr/>
        <p:nvPr/>
      </p:nvGrpSpPr>
      <p:grpSpPr>
        <a:xfrm>
          <a:off x="0" y="0"/>
          <a:ext cx="0" cy="0"/>
          <a:chOff x="0" y="0"/>
          <a:chExt cx="0" cy="0"/>
        </a:xfrm>
      </p:grpSpPr>
      <p:pic>
        <p:nvPicPr>
          <p:cNvPr id="594" name="Google Shape;594;p89"/>
          <p:cNvPicPr preferRelativeResize="0"/>
          <p:nvPr/>
        </p:nvPicPr>
        <p:blipFill>
          <a:blip r:embed="rId3">
            <a:alphaModFix/>
          </a:blip>
          <a:stretch>
            <a:fillRect/>
          </a:stretch>
        </p:blipFill>
        <p:spPr>
          <a:xfrm>
            <a:off x="258913" y="301631"/>
            <a:ext cx="8626176" cy="1327443"/>
          </a:xfrm>
          <a:prstGeom prst="rect">
            <a:avLst/>
          </a:prstGeom>
          <a:noFill/>
          <a:ln>
            <a:noFill/>
          </a:ln>
        </p:spPr>
      </p:pic>
      <p:sp>
        <p:nvSpPr>
          <p:cNvPr id="595" name="Google Shape;595;p89"/>
          <p:cNvSpPr txBox="1"/>
          <p:nvPr/>
        </p:nvSpPr>
        <p:spPr>
          <a:xfrm>
            <a:off x="537425" y="1792250"/>
            <a:ext cx="5248800" cy="3054600"/>
          </a:xfrm>
          <a:prstGeom prst="rect">
            <a:avLst/>
          </a:prstGeom>
          <a:solidFill>
            <a:srgbClr val="FAF5E3"/>
          </a:solidFill>
          <a:ln w="9525" cap="flat" cmpd="sng">
            <a:solidFill>
              <a:srgbClr val="000000"/>
            </a:solidFill>
            <a:prstDash val="dot"/>
            <a:round/>
            <a:headEnd type="none" w="sm" len="sm"/>
            <a:tailEnd type="none" w="sm" len="sm"/>
          </a:ln>
        </p:spPr>
        <p:txBody>
          <a:bodyPr spcFirstLastPara="1" wrap="square" lIns="91425" tIns="91425" rIns="91425" bIns="91425" anchor="t" anchorCtr="0">
            <a:noAutofit/>
          </a:bodyPr>
          <a:lstStyle/>
          <a:p>
            <a:pPr marL="0" lvl="0" indent="0" algn="l" rtl="0">
              <a:spcBef>
                <a:spcPts val="0"/>
              </a:spcBef>
              <a:spcAft>
                <a:spcPts val="0"/>
              </a:spcAft>
              <a:buNone/>
            </a:pPr>
            <a:r>
              <a:rPr lang="en" sz="1800" b="1">
                <a:solidFill>
                  <a:schemeClr val="dk1"/>
                </a:solidFill>
                <a:latin typeface="Calibri"/>
                <a:ea typeface="Calibri"/>
                <a:cs typeface="Calibri"/>
                <a:sym typeface="Calibri"/>
              </a:rPr>
              <a:t>Step 2 - Return to your </a:t>
            </a:r>
            <a:r>
              <a:rPr lang="en" sz="1800" b="1" u="sng">
                <a:solidFill>
                  <a:schemeClr val="hlink"/>
                </a:solidFill>
                <a:latin typeface="Calibri"/>
                <a:ea typeface="Calibri"/>
                <a:cs typeface="Calibri"/>
                <a:sym typeface="Calibri"/>
                <a:hlinkClick r:id="rId4"/>
              </a:rPr>
              <a:t>Padlet</a:t>
            </a:r>
            <a:r>
              <a:rPr lang="en" sz="1800" b="1">
                <a:solidFill>
                  <a:schemeClr val="dk1"/>
                </a:solidFill>
                <a:latin typeface="Calibri"/>
                <a:ea typeface="Calibri"/>
                <a:cs typeface="Calibri"/>
                <a:sym typeface="Calibri"/>
              </a:rPr>
              <a:t>.</a:t>
            </a:r>
            <a:endParaRPr sz="1800" b="1">
              <a:solidFill>
                <a:schemeClr val="dk1"/>
              </a:solidFill>
              <a:latin typeface="Calibri"/>
              <a:ea typeface="Calibri"/>
              <a:cs typeface="Calibri"/>
              <a:sym typeface="Calibri"/>
            </a:endParaRPr>
          </a:p>
          <a:p>
            <a:pPr marL="457200" lvl="0" indent="-342900" algn="l" rtl="0">
              <a:spcBef>
                <a:spcPts val="0"/>
              </a:spcBef>
              <a:spcAft>
                <a:spcPts val="0"/>
              </a:spcAft>
              <a:buClr>
                <a:schemeClr val="dk1"/>
              </a:buClr>
              <a:buSzPts val="1800"/>
              <a:buFont typeface="Calibri"/>
              <a:buChar char="●"/>
            </a:pPr>
            <a:r>
              <a:rPr lang="en" sz="1800">
                <a:solidFill>
                  <a:schemeClr val="dk1"/>
                </a:solidFill>
                <a:latin typeface="Calibri"/>
                <a:ea typeface="Calibri"/>
                <a:cs typeface="Calibri"/>
                <a:sym typeface="Calibri"/>
              </a:rPr>
              <a:t>Using your new insights and reflections, complete the following in the Padlet –</a:t>
            </a:r>
            <a:endParaRPr sz="1800">
              <a:solidFill>
                <a:schemeClr val="dk1"/>
              </a:solidFill>
              <a:latin typeface="Calibri"/>
              <a:ea typeface="Calibri"/>
              <a:cs typeface="Calibri"/>
              <a:sym typeface="Calibri"/>
            </a:endParaRPr>
          </a:p>
          <a:p>
            <a:pPr marL="914400" lvl="1" indent="-342900" algn="l" rtl="0">
              <a:spcBef>
                <a:spcPts val="0"/>
              </a:spcBef>
              <a:spcAft>
                <a:spcPts val="0"/>
              </a:spcAft>
              <a:buClr>
                <a:schemeClr val="dk1"/>
              </a:buClr>
              <a:buSzPts val="1800"/>
              <a:buFont typeface="Calibri"/>
              <a:buChar char="○"/>
            </a:pPr>
            <a:r>
              <a:rPr lang="en" sz="1800" b="1">
                <a:solidFill>
                  <a:schemeClr val="accent5"/>
                </a:solidFill>
                <a:latin typeface="Calibri"/>
                <a:ea typeface="Calibri"/>
                <a:cs typeface="Calibri"/>
                <a:sym typeface="Calibri"/>
              </a:rPr>
              <a:t>Desired Long Term Impacts</a:t>
            </a:r>
            <a:r>
              <a:rPr lang="en" sz="1800">
                <a:solidFill>
                  <a:schemeClr val="dk1"/>
                </a:solidFill>
                <a:latin typeface="Calibri"/>
                <a:ea typeface="Calibri"/>
                <a:cs typeface="Calibri"/>
                <a:sym typeface="Calibri"/>
              </a:rPr>
              <a:t> you hope to see as you address your Root Cause</a:t>
            </a:r>
            <a:endParaRPr sz="1800">
              <a:solidFill>
                <a:schemeClr val="dk1"/>
              </a:solidFill>
              <a:latin typeface="Calibri"/>
              <a:ea typeface="Calibri"/>
              <a:cs typeface="Calibri"/>
              <a:sym typeface="Calibri"/>
            </a:endParaRPr>
          </a:p>
          <a:p>
            <a:pPr marL="1371600" lvl="2" indent="-342900" algn="l" rtl="0">
              <a:spcBef>
                <a:spcPts val="0"/>
              </a:spcBef>
              <a:spcAft>
                <a:spcPts val="0"/>
              </a:spcAft>
              <a:buClr>
                <a:schemeClr val="dk1"/>
              </a:buClr>
              <a:buSzPts val="1800"/>
              <a:buFont typeface="Calibri"/>
              <a:buChar char="■"/>
            </a:pPr>
            <a:r>
              <a:rPr lang="en" sz="1800">
                <a:solidFill>
                  <a:schemeClr val="dk1"/>
                </a:solidFill>
                <a:latin typeface="Calibri"/>
                <a:ea typeface="Calibri"/>
                <a:cs typeface="Calibri"/>
                <a:sym typeface="Calibri"/>
              </a:rPr>
              <a:t>What are you trying to disrupt or build?</a:t>
            </a:r>
            <a:endParaRPr sz="1800">
              <a:solidFill>
                <a:schemeClr val="dk1"/>
              </a:solidFill>
              <a:latin typeface="Calibri"/>
              <a:ea typeface="Calibri"/>
              <a:cs typeface="Calibri"/>
              <a:sym typeface="Calibri"/>
            </a:endParaRPr>
          </a:p>
          <a:p>
            <a:pPr marL="1371600" lvl="2" indent="-342900" algn="l" rtl="0">
              <a:spcBef>
                <a:spcPts val="0"/>
              </a:spcBef>
              <a:spcAft>
                <a:spcPts val="0"/>
              </a:spcAft>
              <a:buClr>
                <a:schemeClr val="dk1"/>
              </a:buClr>
              <a:buSzPts val="1800"/>
              <a:buFont typeface="Calibri"/>
              <a:buChar char="■"/>
            </a:pPr>
            <a:r>
              <a:rPr lang="en" sz="1800">
                <a:solidFill>
                  <a:schemeClr val="dk1"/>
                </a:solidFill>
                <a:latin typeface="Calibri"/>
                <a:ea typeface="Calibri"/>
                <a:cs typeface="Calibri"/>
                <a:sym typeface="Calibri"/>
              </a:rPr>
              <a:t>WILL YOUR</a:t>
            </a:r>
            <a:r>
              <a:rPr lang="en" sz="1800" b="1">
                <a:solidFill>
                  <a:schemeClr val="dk1"/>
                </a:solidFill>
                <a:latin typeface="Calibri"/>
                <a:ea typeface="Calibri"/>
                <a:cs typeface="Calibri"/>
                <a:sym typeface="Calibri"/>
              </a:rPr>
              <a:t> </a:t>
            </a:r>
            <a:r>
              <a:rPr lang="en" sz="1800" b="1">
                <a:solidFill>
                  <a:schemeClr val="accent2"/>
                </a:solidFill>
                <a:latin typeface="Calibri"/>
                <a:ea typeface="Calibri"/>
                <a:cs typeface="Calibri"/>
                <a:sym typeface="Calibri"/>
              </a:rPr>
              <a:t>LONG TERM IMPACTS</a:t>
            </a:r>
            <a:r>
              <a:rPr lang="en" sz="1800" b="1">
                <a:solidFill>
                  <a:schemeClr val="dk1"/>
                </a:solidFill>
                <a:latin typeface="Calibri"/>
                <a:ea typeface="Calibri"/>
                <a:cs typeface="Calibri"/>
                <a:sym typeface="Calibri"/>
              </a:rPr>
              <a:t> </a:t>
            </a:r>
            <a:r>
              <a:rPr lang="en" sz="1800">
                <a:solidFill>
                  <a:schemeClr val="dk1"/>
                </a:solidFill>
                <a:latin typeface="Calibri"/>
                <a:ea typeface="Calibri"/>
                <a:cs typeface="Calibri"/>
                <a:sym typeface="Calibri"/>
              </a:rPr>
              <a:t>LEAD TO SYSTEMIC CHANGE?</a:t>
            </a:r>
            <a:endParaRPr sz="1800">
              <a:solidFill>
                <a:schemeClr val="dk1"/>
              </a:solidFill>
              <a:latin typeface="Calibri"/>
              <a:ea typeface="Calibri"/>
              <a:cs typeface="Calibri"/>
              <a:sym typeface="Calibri"/>
            </a:endParaRPr>
          </a:p>
          <a:p>
            <a:pPr marL="1371600" lvl="2" indent="-342900" algn="l" rtl="0">
              <a:spcBef>
                <a:spcPts val="0"/>
              </a:spcBef>
              <a:spcAft>
                <a:spcPts val="0"/>
              </a:spcAft>
              <a:buClr>
                <a:schemeClr val="dk1"/>
              </a:buClr>
              <a:buSzPts val="1800"/>
              <a:buFont typeface="Calibri"/>
              <a:buChar char="■"/>
            </a:pPr>
            <a:r>
              <a:rPr lang="en" sz="1800">
                <a:solidFill>
                  <a:schemeClr val="dk1"/>
                </a:solidFill>
                <a:latin typeface="Calibri"/>
                <a:ea typeface="Calibri"/>
                <a:cs typeface="Calibri"/>
                <a:sym typeface="Calibri"/>
              </a:rPr>
              <a:t>Make any revisions you see necessary after the reading.</a:t>
            </a:r>
            <a:endParaRPr sz="1800">
              <a:solidFill>
                <a:schemeClr val="dk1"/>
              </a:solidFill>
              <a:latin typeface="Calibri"/>
              <a:ea typeface="Calibri"/>
              <a:cs typeface="Calibri"/>
              <a:sym typeface="Calibri"/>
            </a:endParaRPr>
          </a:p>
        </p:txBody>
      </p:sp>
      <p:pic>
        <p:nvPicPr>
          <p:cNvPr id="596" name="Google Shape;596;p89"/>
          <p:cNvPicPr preferRelativeResize="0"/>
          <p:nvPr/>
        </p:nvPicPr>
        <p:blipFill>
          <a:blip r:embed="rId5">
            <a:alphaModFix/>
          </a:blip>
          <a:stretch>
            <a:fillRect/>
          </a:stretch>
        </p:blipFill>
        <p:spPr>
          <a:xfrm>
            <a:off x="6050775" y="1760150"/>
            <a:ext cx="2673875" cy="3195925"/>
          </a:xfrm>
          <a:prstGeom prst="rect">
            <a:avLst/>
          </a:prstGeom>
          <a:noFill/>
          <a:ln>
            <a:noFill/>
          </a:ln>
        </p:spPr>
      </p:pic>
      <p:sp>
        <p:nvSpPr>
          <p:cNvPr id="597" name="Google Shape;597;p89"/>
          <p:cNvSpPr/>
          <p:nvPr/>
        </p:nvSpPr>
        <p:spPr>
          <a:xfrm>
            <a:off x="8238300" y="1992375"/>
            <a:ext cx="646800" cy="516600"/>
          </a:xfrm>
          <a:prstGeom prst="ellipse">
            <a:avLst/>
          </a:prstGeom>
          <a:noFill/>
          <a:ln w="38100" cap="flat" cmpd="sng">
            <a:solidFill>
              <a:srgbClr val="FF0000"/>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alibri"/>
              <a:ea typeface="Calibri"/>
              <a:cs typeface="Calibri"/>
              <a:sym typeface="Calibri"/>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601"/>
        <p:cNvGrpSpPr/>
        <p:nvPr/>
      </p:nvGrpSpPr>
      <p:grpSpPr>
        <a:xfrm>
          <a:off x="0" y="0"/>
          <a:ext cx="0" cy="0"/>
          <a:chOff x="0" y="0"/>
          <a:chExt cx="0" cy="0"/>
        </a:xfrm>
      </p:grpSpPr>
      <p:sp>
        <p:nvSpPr>
          <p:cNvPr id="602" name="Google Shape;602;p90"/>
          <p:cNvSpPr txBox="1">
            <a:spLocks noGrp="1"/>
          </p:cNvSpPr>
          <p:nvPr>
            <p:ph type="body" idx="1"/>
          </p:nvPr>
        </p:nvSpPr>
        <p:spPr>
          <a:xfrm>
            <a:off x="527857" y="1346769"/>
            <a:ext cx="8088300" cy="3081900"/>
          </a:xfrm>
          <a:prstGeom prst="rect">
            <a:avLst/>
          </a:prstGeom>
        </p:spPr>
        <p:txBody>
          <a:bodyPr spcFirstLastPara="1" wrap="square" lIns="68575" tIns="34275" rIns="68575" bIns="34275" anchor="t" anchorCtr="0">
            <a:normAutofit/>
          </a:bodyPr>
          <a:lstStyle/>
          <a:p>
            <a:pPr marL="0" lvl="0" indent="0" algn="l" rtl="0">
              <a:spcBef>
                <a:spcPts val="800"/>
              </a:spcBef>
              <a:spcAft>
                <a:spcPts val="0"/>
              </a:spcAft>
              <a:buNone/>
            </a:pPr>
            <a:r>
              <a:rPr lang="en" sz="2100"/>
              <a:t>Your root causes become your Problem of Practice. </a:t>
            </a:r>
            <a:endParaRPr sz="2100"/>
          </a:p>
          <a:p>
            <a:pPr marL="0" lvl="0" indent="0" algn="l" rtl="0">
              <a:spcBef>
                <a:spcPts val="800"/>
              </a:spcBef>
              <a:spcAft>
                <a:spcPts val="0"/>
              </a:spcAft>
              <a:buNone/>
            </a:pPr>
            <a:r>
              <a:rPr lang="en" sz="2100"/>
              <a:t>Your Root Causes are nagging issues or challenges that emerge within your spheres of work that do not have a single solution, but require discussion and collective problem-solving to address.</a:t>
            </a:r>
            <a:endParaRPr sz="2100"/>
          </a:p>
        </p:txBody>
      </p:sp>
      <p:sp>
        <p:nvSpPr>
          <p:cNvPr id="603" name="Google Shape;603;p90"/>
          <p:cNvSpPr txBox="1">
            <a:spLocks noGrp="1"/>
          </p:cNvSpPr>
          <p:nvPr>
            <p:ph type="title"/>
          </p:nvPr>
        </p:nvSpPr>
        <p:spPr>
          <a:xfrm>
            <a:off x="537882" y="342900"/>
            <a:ext cx="8088300" cy="770100"/>
          </a:xfrm>
          <a:prstGeom prst="rect">
            <a:avLst/>
          </a:prstGeom>
        </p:spPr>
        <p:txBody>
          <a:bodyPr spcFirstLastPara="1" wrap="square" lIns="68575" tIns="34275" rIns="68575" bIns="34275" anchor="b" anchorCtr="0">
            <a:normAutofit fontScale="90000"/>
          </a:bodyPr>
          <a:lstStyle/>
          <a:p>
            <a:pPr marL="0" lvl="0" indent="0" algn="l" rtl="0">
              <a:spcBef>
                <a:spcPts val="0"/>
              </a:spcBef>
              <a:spcAft>
                <a:spcPts val="0"/>
              </a:spcAft>
              <a:buSzPct val="34494"/>
              <a:buNone/>
            </a:pPr>
            <a:r>
              <a:rPr lang="en" sz="2870"/>
              <a:t>Root Cause to Problem of Practice to an Equity Transformation Cycle</a:t>
            </a:r>
            <a:endParaRPr sz="2870"/>
          </a:p>
        </p:txBody>
      </p:sp>
      <p:sp>
        <p:nvSpPr>
          <p:cNvPr id="604" name="Google Shape;604;p90"/>
          <p:cNvSpPr txBox="1"/>
          <p:nvPr/>
        </p:nvSpPr>
        <p:spPr>
          <a:xfrm>
            <a:off x="627900" y="2683725"/>
            <a:ext cx="7888200" cy="1965900"/>
          </a:xfrm>
          <a:prstGeom prst="rect">
            <a:avLst/>
          </a:prstGeom>
          <a:solidFill>
            <a:srgbClr val="E7F5F3"/>
          </a:solid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2400" b="1">
                <a:solidFill>
                  <a:schemeClr val="accent2"/>
                </a:solidFill>
                <a:latin typeface="Calibri"/>
                <a:ea typeface="Calibri"/>
                <a:cs typeface="Calibri"/>
                <a:sym typeface="Calibri"/>
              </a:rPr>
              <a:t>The Equity Transformation Cycle is </a:t>
            </a:r>
            <a:r>
              <a:rPr lang="en" sz="2400" b="1" u="sng">
                <a:solidFill>
                  <a:schemeClr val="accent2"/>
                </a:solidFill>
                <a:latin typeface="Calibri"/>
                <a:ea typeface="Calibri"/>
                <a:cs typeface="Calibri"/>
                <a:sym typeface="Calibri"/>
              </a:rPr>
              <a:t>how </a:t>
            </a:r>
            <a:r>
              <a:rPr lang="en" sz="2400" b="1">
                <a:solidFill>
                  <a:schemeClr val="accent2"/>
                </a:solidFill>
                <a:latin typeface="Calibri"/>
                <a:ea typeface="Calibri"/>
                <a:cs typeface="Calibri"/>
                <a:sym typeface="Calibri"/>
              </a:rPr>
              <a:t>change is going to happen, </a:t>
            </a:r>
            <a:r>
              <a:rPr lang="en" sz="2400" b="1" u="sng">
                <a:solidFill>
                  <a:schemeClr val="accent2"/>
                </a:solidFill>
                <a:latin typeface="Calibri"/>
                <a:ea typeface="Calibri"/>
                <a:cs typeface="Calibri"/>
                <a:sym typeface="Calibri"/>
              </a:rPr>
              <a:t>when</a:t>
            </a:r>
            <a:r>
              <a:rPr lang="en" sz="2400" b="1">
                <a:solidFill>
                  <a:schemeClr val="accent2"/>
                </a:solidFill>
                <a:latin typeface="Calibri"/>
                <a:ea typeface="Calibri"/>
                <a:cs typeface="Calibri"/>
                <a:sym typeface="Calibri"/>
              </a:rPr>
              <a:t> it will happen, </a:t>
            </a:r>
            <a:r>
              <a:rPr lang="en" sz="2400" b="1" u="sng">
                <a:solidFill>
                  <a:schemeClr val="accent2"/>
                </a:solidFill>
                <a:latin typeface="Calibri"/>
                <a:ea typeface="Calibri"/>
                <a:cs typeface="Calibri"/>
                <a:sym typeface="Calibri"/>
              </a:rPr>
              <a:t>what kinds</a:t>
            </a:r>
            <a:r>
              <a:rPr lang="en" sz="2400" b="1">
                <a:solidFill>
                  <a:schemeClr val="accent2"/>
                </a:solidFill>
                <a:latin typeface="Calibri"/>
                <a:ea typeface="Calibri"/>
                <a:cs typeface="Calibri"/>
                <a:sym typeface="Calibri"/>
              </a:rPr>
              <a:t> of change will happen, and </a:t>
            </a:r>
            <a:r>
              <a:rPr lang="en" sz="2400" b="1" u="sng">
                <a:solidFill>
                  <a:schemeClr val="accent2"/>
                </a:solidFill>
                <a:latin typeface="Calibri"/>
                <a:ea typeface="Calibri"/>
                <a:cs typeface="Calibri"/>
                <a:sym typeface="Calibri"/>
              </a:rPr>
              <a:t>who</a:t>
            </a:r>
            <a:r>
              <a:rPr lang="en" sz="2400" b="1">
                <a:solidFill>
                  <a:schemeClr val="accent2"/>
                </a:solidFill>
                <a:latin typeface="Calibri"/>
                <a:ea typeface="Calibri"/>
                <a:cs typeface="Calibri"/>
                <a:sym typeface="Calibri"/>
              </a:rPr>
              <a:t> will be involved.</a:t>
            </a:r>
            <a:endParaRPr sz="2400" b="1">
              <a:solidFill>
                <a:schemeClr val="accent2"/>
              </a:solidFill>
              <a:latin typeface="Calibri"/>
              <a:ea typeface="Calibri"/>
              <a:cs typeface="Calibri"/>
              <a:sym typeface="Calibri"/>
            </a:endParaRPr>
          </a:p>
          <a:p>
            <a:pPr marL="0" lvl="0" indent="0" algn="l" rtl="0">
              <a:spcBef>
                <a:spcPts val="0"/>
              </a:spcBef>
              <a:spcAft>
                <a:spcPts val="0"/>
              </a:spcAft>
              <a:buNone/>
            </a:pPr>
            <a:r>
              <a:rPr lang="en" sz="2400" b="1">
                <a:solidFill>
                  <a:schemeClr val="accent2"/>
                </a:solidFill>
                <a:latin typeface="Calibri"/>
                <a:ea typeface="Calibri"/>
                <a:cs typeface="Calibri"/>
                <a:sym typeface="Calibri"/>
              </a:rPr>
              <a:t>The ETC is how you are going to disrupt the Problem of Practice - transparently - and build something new.</a:t>
            </a:r>
            <a:endParaRPr sz="2400" b="1">
              <a:solidFill>
                <a:schemeClr val="accent2"/>
              </a:solidFill>
              <a:latin typeface="Calibri"/>
              <a:ea typeface="Calibri"/>
              <a:cs typeface="Calibri"/>
              <a:sym typeface="Calibri"/>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608"/>
        <p:cNvGrpSpPr/>
        <p:nvPr/>
      </p:nvGrpSpPr>
      <p:grpSpPr>
        <a:xfrm>
          <a:off x="0" y="0"/>
          <a:ext cx="0" cy="0"/>
          <a:chOff x="0" y="0"/>
          <a:chExt cx="0" cy="0"/>
        </a:xfrm>
      </p:grpSpPr>
      <p:pic>
        <p:nvPicPr>
          <p:cNvPr id="609" name="Google Shape;609;p91"/>
          <p:cNvPicPr preferRelativeResize="0"/>
          <p:nvPr/>
        </p:nvPicPr>
        <p:blipFill>
          <a:blip r:embed="rId3">
            <a:alphaModFix/>
          </a:blip>
          <a:stretch>
            <a:fillRect/>
          </a:stretch>
        </p:blipFill>
        <p:spPr>
          <a:xfrm>
            <a:off x="258913" y="301631"/>
            <a:ext cx="8626176" cy="1327443"/>
          </a:xfrm>
          <a:prstGeom prst="rect">
            <a:avLst/>
          </a:prstGeom>
          <a:noFill/>
          <a:ln>
            <a:noFill/>
          </a:ln>
        </p:spPr>
      </p:pic>
      <p:sp>
        <p:nvSpPr>
          <p:cNvPr id="610" name="Google Shape;610;p91"/>
          <p:cNvSpPr txBox="1"/>
          <p:nvPr/>
        </p:nvSpPr>
        <p:spPr>
          <a:xfrm>
            <a:off x="559750" y="1931400"/>
            <a:ext cx="5248800" cy="1401600"/>
          </a:xfrm>
          <a:prstGeom prst="rect">
            <a:avLst/>
          </a:prstGeom>
          <a:solidFill>
            <a:srgbClr val="FAF5E3"/>
          </a:solidFill>
          <a:ln w="9525" cap="flat" cmpd="sng">
            <a:solidFill>
              <a:srgbClr val="000000"/>
            </a:solidFill>
            <a:prstDash val="dot"/>
            <a:round/>
            <a:headEnd type="none" w="sm" len="sm"/>
            <a:tailEnd type="none" w="sm" len="sm"/>
          </a:ln>
        </p:spPr>
        <p:txBody>
          <a:bodyPr spcFirstLastPara="1" wrap="square" lIns="91425" tIns="91425" rIns="91425" bIns="91425" anchor="t" anchorCtr="0">
            <a:noAutofit/>
          </a:bodyPr>
          <a:lstStyle/>
          <a:p>
            <a:pPr marL="0" lvl="0" indent="0" algn="l" rtl="0">
              <a:spcBef>
                <a:spcPts val="0"/>
              </a:spcBef>
              <a:spcAft>
                <a:spcPts val="0"/>
              </a:spcAft>
              <a:buNone/>
            </a:pPr>
            <a:r>
              <a:rPr lang="en" sz="1800" b="1">
                <a:solidFill>
                  <a:schemeClr val="dk1"/>
                </a:solidFill>
                <a:latin typeface="Calibri"/>
                <a:ea typeface="Calibri"/>
                <a:cs typeface="Calibri"/>
                <a:sym typeface="Calibri"/>
              </a:rPr>
              <a:t>Step 3 - Return to your </a:t>
            </a:r>
            <a:r>
              <a:rPr lang="en" sz="1800" b="1" u="sng">
                <a:solidFill>
                  <a:schemeClr val="hlink"/>
                </a:solidFill>
                <a:latin typeface="Calibri"/>
                <a:ea typeface="Calibri"/>
                <a:cs typeface="Calibri"/>
                <a:sym typeface="Calibri"/>
                <a:hlinkClick r:id="rId4"/>
              </a:rPr>
              <a:t>Padlet</a:t>
            </a:r>
            <a:r>
              <a:rPr lang="en" sz="1800" b="1">
                <a:solidFill>
                  <a:schemeClr val="dk1"/>
                </a:solidFill>
                <a:latin typeface="Calibri"/>
                <a:ea typeface="Calibri"/>
                <a:cs typeface="Calibri"/>
                <a:sym typeface="Calibri"/>
              </a:rPr>
              <a:t>.</a:t>
            </a:r>
            <a:endParaRPr sz="1800" b="1">
              <a:solidFill>
                <a:schemeClr val="dk1"/>
              </a:solidFill>
              <a:latin typeface="Calibri"/>
              <a:ea typeface="Calibri"/>
              <a:cs typeface="Calibri"/>
              <a:sym typeface="Calibri"/>
            </a:endParaRPr>
          </a:p>
          <a:p>
            <a:pPr marL="457200" lvl="0" indent="-342900" algn="l" rtl="0">
              <a:spcBef>
                <a:spcPts val="0"/>
              </a:spcBef>
              <a:spcAft>
                <a:spcPts val="0"/>
              </a:spcAft>
              <a:buClr>
                <a:schemeClr val="dk1"/>
              </a:buClr>
              <a:buSzPts val="1800"/>
              <a:buFont typeface="Calibri"/>
              <a:buChar char="●"/>
            </a:pPr>
            <a:r>
              <a:rPr lang="en" sz="1800">
                <a:solidFill>
                  <a:schemeClr val="dk1"/>
                </a:solidFill>
                <a:latin typeface="Calibri"/>
                <a:ea typeface="Calibri"/>
                <a:cs typeface="Calibri"/>
                <a:sym typeface="Calibri"/>
              </a:rPr>
              <a:t>Using your new insights and reflections, respond to this question  –</a:t>
            </a:r>
            <a:endParaRPr sz="1800">
              <a:solidFill>
                <a:schemeClr val="dk1"/>
              </a:solidFill>
              <a:latin typeface="Calibri"/>
              <a:ea typeface="Calibri"/>
              <a:cs typeface="Calibri"/>
              <a:sym typeface="Calibri"/>
            </a:endParaRPr>
          </a:p>
          <a:p>
            <a:pPr marL="914400" lvl="1" indent="-342900" algn="l" rtl="0">
              <a:spcBef>
                <a:spcPts val="0"/>
              </a:spcBef>
              <a:spcAft>
                <a:spcPts val="0"/>
              </a:spcAft>
              <a:buClr>
                <a:schemeClr val="dk1"/>
              </a:buClr>
              <a:buSzPts val="1800"/>
              <a:buFont typeface="Calibri"/>
              <a:buChar char="○"/>
            </a:pPr>
            <a:r>
              <a:rPr lang="en" sz="1800">
                <a:solidFill>
                  <a:schemeClr val="dk1"/>
                </a:solidFill>
                <a:latin typeface="Calibri"/>
                <a:ea typeface="Calibri"/>
                <a:cs typeface="Calibri"/>
                <a:sym typeface="Calibri"/>
              </a:rPr>
              <a:t>Build out your Equity Transformation Cycle</a:t>
            </a:r>
            <a:endParaRPr sz="1800">
              <a:solidFill>
                <a:schemeClr val="dk1"/>
              </a:solidFill>
              <a:latin typeface="Calibri"/>
              <a:ea typeface="Calibri"/>
              <a:cs typeface="Calibri"/>
              <a:sym typeface="Calibri"/>
            </a:endParaRPr>
          </a:p>
          <a:p>
            <a:pPr marL="0" lvl="0" indent="0" algn="l" rtl="0">
              <a:spcBef>
                <a:spcPts val="0"/>
              </a:spcBef>
              <a:spcAft>
                <a:spcPts val="0"/>
              </a:spcAft>
              <a:buNone/>
            </a:pPr>
            <a:endParaRPr sz="1800">
              <a:solidFill>
                <a:schemeClr val="dk1"/>
              </a:solidFill>
              <a:latin typeface="Calibri"/>
              <a:ea typeface="Calibri"/>
              <a:cs typeface="Calibri"/>
              <a:sym typeface="Calibri"/>
            </a:endParaRPr>
          </a:p>
        </p:txBody>
      </p:sp>
      <p:pic>
        <p:nvPicPr>
          <p:cNvPr id="611" name="Google Shape;611;p91"/>
          <p:cNvPicPr preferRelativeResize="0"/>
          <p:nvPr/>
        </p:nvPicPr>
        <p:blipFill>
          <a:blip r:embed="rId5">
            <a:alphaModFix/>
          </a:blip>
          <a:stretch>
            <a:fillRect/>
          </a:stretch>
        </p:blipFill>
        <p:spPr>
          <a:xfrm>
            <a:off x="6213625" y="1931400"/>
            <a:ext cx="2300875" cy="2565091"/>
          </a:xfrm>
          <a:prstGeom prst="rect">
            <a:avLst/>
          </a:prstGeom>
          <a:noFill/>
          <a:ln>
            <a:noFill/>
          </a:ln>
        </p:spPr>
      </p:pic>
      <p:sp>
        <p:nvSpPr>
          <p:cNvPr id="612" name="Google Shape;612;p91"/>
          <p:cNvSpPr/>
          <p:nvPr/>
        </p:nvSpPr>
        <p:spPr>
          <a:xfrm>
            <a:off x="7964725" y="1931400"/>
            <a:ext cx="646800" cy="516600"/>
          </a:xfrm>
          <a:prstGeom prst="ellipse">
            <a:avLst/>
          </a:prstGeom>
          <a:noFill/>
          <a:ln w="38100" cap="flat" cmpd="sng">
            <a:solidFill>
              <a:srgbClr val="FF0000"/>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alibri"/>
              <a:ea typeface="Calibri"/>
              <a:cs typeface="Calibri"/>
              <a:sym typeface="Calibri"/>
            </a:endParaRPr>
          </a:p>
        </p:txBody>
      </p:sp>
      <p:sp>
        <p:nvSpPr>
          <p:cNvPr id="613" name="Google Shape;613;p91"/>
          <p:cNvSpPr/>
          <p:nvPr/>
        </p:nvSpPr>
        <p:spPr>
          <a:xfrm>
            <a:off x="7964725" y="2594800"/>
            <a:ext cx="646800" cy="516600"/>
          </a:xfrm>
          <a:prstGeom prst="ellipse">
            <a:avLst/>
          </a:prstGeom>
          <a:noFill/>
          <a:ln w="38100" cap="flat" cmpd="sng">
            <a:solidFill>
              <a:srgbClr val="FF0000"/>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alibri"/>
              <a:ea typeface="Calibri"/>
              <a:cs typeface="Calibri"/>
              <a:sym typeface="Calibri"/>
            </a:endParaRPr>
          </a:p>
        </p:txBody>
      </p:sp>
      <p:sp>
        <p:nvSpPr>
          <p:cNvPr id="614" name="Google Shape;614;p91"/>
          <p:cNvSpPr/>
          <p:nvPr/>
        </p:nvSpPr>
        <p:spPr>
          <a:xfrm>
            <a:off x="7964725" y="3443475"/>
            <a:ext cx="646800" cy="516600"/>
          </a:xfrm>
          <a:prstGeom prst="ellipse">
            <a:avLst/>
          </a:prstGeom>
          <a:noFill/>
          <a:ln w="38100" cap="flat" cmpd="sng">
            <a:solidFill>
              <a:srgbClr val="FF0000"/>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alibri"/>
              <a:ea typeface="Calibri"/>
              <a:cs typeface="Calibri"/>
              <a:sym typeface="Calibri"/>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618"/>
        <p:cNvGrpSpPr/>
        <p:nvPr/>
      </p:nvGrpSpPr>
      <p:grpSpPr>
        <a:xfrm>
          <a:off x="0" y="0"/>
          <a:ext cx="0" cy="0"/>
          <a:chOff x="0" y="0"/>
          <a:chExt cx="0" cy="0"/>
        </a:xfrm>
      </p:grpSpPr>
      <p:sp>
        <p:nvSpPr>
          <p:cNvPr id="619" name="Google Shape;619;p92"/>
          <p:cNvSpPr txBox="1">
            <a:spLocks noGrp="1"/>
          </p:cNvSpPr>
          <p:nvPr>
            <p:ph type="title"/>
          </p:nvPr>
        </p:nvSpPr>
        <p:spPr>
          <a:xfrm>
            <a:off x="493857" y="568425"/>
            <a:ext cx="8088300" cy="770100"/>
          </a:xfrm>
          <a:prstGeom prst="rect">
            <a:avLst/>
          </a:prstGeom>
        </p:spPr>
        <p:txBody>
          <a:bodyPr spcFirstLastPara="1" wrap="square" lIns="68575" tIns="34275" rIns="68575" bIns="34275" anchor="b" anchorCtr="0">
            <a:normAutofit fontScale="90000"/>
          </a:bodyPr>
          <a:lstStyle/>
          <a:p>
            <a:pPr marL="0" lvl="0" indent="0" algn="l" rtl="0">
              <a:spcBef>
                <a:spcPts val="0"/>
              </a:spcBef>
              <a:spcAft>
                <a:spcPts val="0"/>
              </a:spcAft>
              <a:buNone/>
            </a:pPr>
            <a:r>
              <a:rPr lang="en"/>
              <a:t>Fundamental Question - Will our Equity Transformation Cycle lead us to Systemic Change?</a:t>
            </a:r>
            <a:endParaRPr/>
          </a:p>
        </p:txBody>
      </p:sp>
      <p:sp>
        <p:nvSpPr>
          <p:cNvPr id="620" name="Google Shape;620;p92"/>
          <p:cNvSpPr txBox="1"/>
          <p:nvPr/>
        </p:nvSpPr>
        <p:spPr>
          <a:xfrm>
            <a:off x="688500" y="1456825"/>
            <a:ext cx="7795200" cy="29154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2200" b="1">
                <a:solidFill>
                  <a:schemeClr val="dk1"/>
                </a:solidFill>
                <a:latin typeface="Calibri"/>
                <a:ea typeface="Calibri"/>
                <a:cs typeface="Calibri"/>
                <a:sym typeface="Calibri"/>
              </a:rPr>
              <a:t>Sustainable, long-lasting changes </a:t>
            </a:r>
            <a:r>
              <a:rPr lang="en" sz="2200">
                <a:solidFill>
                  <a:schemeClr val="dk1"/>
                </a:solidFill>
                <a:latin typeface="Calibri"/>
                <a:ea typeface="Calibri"/>
                <a:cs typeface="Calibri"/>
                <a:sym typeface="Calibri"/>
              </a:rPr>
              <a:t>at a </a:t>
            </a:r>
            <a:r>
              <a:rPr lang="en" sz="2200" b="1">
                <a:solidFill>
                  <a:schemeClr val="dk1"/>
                </a:solidFill>
                <a:latin typeface="Calibri"/>
                <a:ea typeface="Calibri"/>
                <a:cs typeface="Calibri"/>
                <a:sym typeface="Calibri"/>
              </a:rPr>
              <a:t>systemwide level - </a:t>
            </a:r>
            <a:r>
              <a:rPr lang="en" sz="2200">
                <a:solidFill>
                  <a:schemeClr val="dk1"/>
                </a:solidFill>
                <a:latin typeface="Calibri"/>
                <a:ea typeface="Calibri"/>
                <a:cs typeface="Calibri"/>
                <a:sym typeface="Calibri"/>
              </a:rPr>
              <a:t>district, school, department, classroom - </a:t>
            </a:r>
            <a:r>
              <a:rPr lang="en" sz="2200" b="1">
                <a:solidFill>
                  <a:schemeClr val="dk1"/>
                </a:solidFill>
                <a:latin typeface="Calibri"/>
                <a:ea typeface="Calibri"/>
                <a:cs typeface="Calibri"/>
                <a:sym typeface="Calibri"/>
              </a:rPr>
              <a:t>that alter the status quo, including outcomes and people’s experiences in and with the system.</a:t>
            </a:r>
            <a:endParaRPr sz="2200" b="1">
              <a:solidFill>
                <a:schemeClr val="dk1"/>
              </a:solidFill>
              <a:latin typeface="Calibri"/>
              <a:ea typeface="Calibri"/>
              <a:cs typeface="Calibri"/>
              <a:sym typeface="Calibri"/>
            </a:endParaRPr>
          </a:p>
          <a:p>
            <a:pPr marL="0" lvl="0" indent="0" algn="l" rtl="0">
              <a:spcBef>
                <a:spcPts val="0"/>
              </a:spcBef>
              <a:spcAft>
                <a:spcPts val="0"/>
              </a:spcAft>
              <a:buNone/>
            </a:pPr>
            <a:endParaRPr sz="2200" b="1">
              <a:solidFill>
                <a:schemeClr val="dk1"/>
              </a:solidFill>
              <a:latin typeface="Calibri"/>
              <a:ea typeface="Calibri"/>
              <a:cs typeface="Calibri"/>
              <a:sym typeface="Calibri"/>
            </a:endParaRPr>
          </a:p>
          <a:p>
            <a:pPr marL="0" lvl="0" indent="0" algn="l" rtl="0">
              <a:spcBef>
                <a:spcPts val="0"/>
              </a:spcBef>
              <a:spcAft>
                <a:spcPts val="0"/>
              </a:spcAft>
              <a:buNone/>
            </a:pPr>
            <a:r>
              <a:rPr lang="en" sz="2200">
                <a:solidFill>
                  <a:schemeClr val="dk1"/>
                </a:solidFill>
                <a:latin typeface="Calibri"/>
                <a:ea typeface="Calibri"/>
                <a:cs typeface="Calibri"/>
                <a:sym typeface="Calibri"/>
              </a:rPr>
              <a:t>Systemic change requires shifts in the structures of a system and how it operates. This includes changes in the system’s values, policies, resources, practices, relationships, and power structures.</a:t>
            </a:r>
            <a:endParaRPr sz="2200">
              <a:solidFill>
                <a:schemeClr val="dk1"/>
              </a:solidFill>
              <a:latin typeface="Calibri"/>
              <a:ea typeface="Calibri"/>
              <a:cs typeface="Calibri"/>
              <a:sym typeface="Calibri"/>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624"/>
        <p:cNvGrpSpPr/>
        <p:nvPr/>
      </p:nvGrpSpPr>
      <p:grpSpPr>
        <a:xfrm>
          <a:off x="0" y="0"/>
          <a:ext cx="0" cy="0"/>
          <a:chOff x="0" y="0"/>
          <a:chExt cx="0" cy="0"/>
        </a:xfrm>
      </p:grpSpPr>
      <p:pic>
        <p:nvPicPr>
          <p:cNvPr id="625" name="Google Shape;625;p93"/>
          <p:cNvPicPr preferRelativeResize="0"/>
          <p:nvPr/>
        </p:nvPicPr>
        <p:blipFill>
          <a:blip r:embed="rId3">
            <a:alphaModFix/>
          </a:blip>
          <a:stretch>
            <a:fillRect/>
          </a:stretch>
        </p:blipFill>
        <p:spPr>
          <a:xfrm>
            <a:off x="2646650" y="117675"/>
            <a:ext cx="6441326" cy="4803575"/>
          </a:xfrm>
          <a:prstGeom prst="rect">
            <a:avLst/>
          </a:prstGeom>
          <a:noFill/>
          <a:ln>
            <a:noFill/>
          </a:ln>
        </p:spPr>
      </p:pic>
      <p:sp>
        <p:nvSpPr>
          <p:cNvPr id="626" name="Google Shape;626;p93"/>
          <p:cNvSpPr txBox="1"/>
          <p:nvPr/>
        </p:nvSpPr>
        <p:spPr>
          <a:xfrm>
            <a:off x="224125" y="903750"/>
            <a:ext cx="2382000" cy="1668000"/>
          </a:xfrm>
          <a:prstGeom prst="rect">
            <a:avLst/>
          </a:prstGeom>
          <a:solidFill>
            <a:schemeClr val="lt1"/>
          </a:solid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1600" b="1">
                <a:solidFill>
                  <a:schemeClr val="dk1"/>
                </a:solidFill>
                <a:latin typeface="Calibri"/>
                <a:ea typeface="Calibri"/>
                <a:cs typeface="Calibri"/>
                <a:sym typeface="Calibri"/>
              </a:rPr>
              <a:t>Are we are risk of falling into any of these traps and tropes? P. 32-33</a:t>
            </a:r>
            <a:endParaRPr sz="1500">
              <a:solidFill>
                <a:schemeClr val="dk1"/>
              </a:solidFill>
              <a:latin typeface="Calibri"/>
              <a:ea typeface="Calibri"/>
              <a:cs typeface="Calibri"/>
              <a:sym typeface="Calibri"/>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2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2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Blue_2021ODE">
  <a:themeElements>
    <a:clrScheme name="ODE2021">
      <a:dk1>
        <a:srgbClr val="000000"/>
      </a:dk1>
      <a:lt1>
        <a:srgbClr val="FFFFFF"/>
      </a:lt1>
      <a:dk2>
        <a:srgbClr val="00A8A5"/>
      </a:dk2>
      <a:lt2>
        <a:srgbClr val="F2FAFE"/>
      </a:lt2>
      <a:accent1>
        <a:srgbClr val="006CAD"/>
      </a:accent1>
      <a:accent2>
        <a:srgbClr val="9F2065"/>
      </a:accent2>
      <a:accent3>
        <a:srgbClr val="DC5626"/>
      </a:accent3>
      <a:accent4>
        <a:srgbClr val="BB8A0A"/>
      </a:accent4>
      <a:accent5>
        <a:srgbClr val="007F43"/>
      </a:accent5>
      <a:accent6>
        <a:srgbClr val="C45BA3"/>
      </a:accent6>
      <a:hlink>
        <a:srgbClr val="1B75BC"/>
      </a:hlink>
      <a:folHlink>
        <a:srgbClr val="21AAE8"/>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5007C023760E4B43B88CA40098E6CCFF" ma:contentTypeVersion="9" ma:contentTypeDescription="Create a new document." ma:contentTypeScope="" ma:versionID="688994190ce218e266b38d07ba3e2365">
  <xsd:schema xmlns:xsd="http://www.w3.org/2001/XMLSchema" xmlns:xs="http://www.w3.org/2001/XMLSchema" xmlns:p="http://schemas.microsoft.com/office/2006/metadata/properties" xmlns:ns1="http://schemas.microsoft.com/sharepoint/v3" xmlns:ns2="34fb217e-71e5-45f5-ac12-57a9bc5aa8c7" xmlns:ns3="54031767-dd6d-417c-ab73-583408f47564" targetNamespace="http://schemas.microsoft.com/office/2006/metadata/properties" ma:root="true" ma:fieldsID="b87b8f2e9f0481f908aa536a95a7befb" ns1:_="" ns2:_="" ns3:_="">
    <xsd:import namespace="http://schemas.microsoft.com/sharepoint/v3"/>
    <xsd:import namespace="34fb217e-71e5-45f5-ac12-57a9bc5aa8c7"/>
    <xsd:import namespace="54031767-dd6d-417c-ab73-583408f47564"/>
    <xsd:element name="properties">
      <xsd:complexType>
        <xsd:sequence>
          <xsd:element name="documentManagement">
            <xsd:complexType>
              <xsd:all>
                <xsd:element ref="ns1:PublishingStartDate" minOccurs="0"/>
                <xsd:element ref="ns1:PublishingExpirationDate" minOccurs="0"/>
                <xsd:element ref="ns2:Estimated_x0020_Creation_x0020_Date" minOccurs="0"/>
                <xsd:element ref="ns2:Remediation_x0020_Date" minOccurs="0"/>
                <xsd:element ref="ns2:Priority" minOccurs="0"/>
                <xsd:element ref="ns3:SharedWithUser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PublishingStartDate" ma:index="4" nillable="true" ma:displayName="Scheduling Start Date" ma:description="Scheduling Start Date is a site column created by the Publishing feature. It is used to specify the date and time on which this page will first appear to site visitors." ma:hidden="true" ma:internalName="PublishingStartDate">
      <xsd:simpleType>
        <xsd:restriction base="dms:Unknown"/>
      </xsd:simpleType>
    </xsd:element>
    <xsd:element name="PublishingExpirationDate" ma:index="5" nillable="true" ma:displayName="Scheduling End Date" ma:description="Scheduling End Date is a site column created by the Publishing feature. It is used to specify the date and time on which this page will no longer appear to site visitors." ma:hidden="true" ma:internalName="PublishingExpirationDat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34fb217e-71e5-45f5-ac12-57a9bc5aa8c7" elementFormDefault="qualified">
    <xsd:import namespace="http://schemas.microsoft.com/office/2006/documentManagement/types"/>
    <xsd:import namespace="http://schemas.microsoft.com/office/infopath/2007/PartnerControls"/>
    <xsd:element name="Estimated_x0020_Creation_x0020_Date" ma:index="6" nillable="true" ma:displayName="Estimated Creation Date" ma:format="DateOnly" ma:internalName="Estimated_x0020_Creation_x0020_Date" ma:readOnly="false">
      <xsd:simpleType>
        <xsd:restriction base="dms:DateTime"/>
      </xsd:simpleType>
    </xsd:element>
    <xsd:element name="Remediation_x0020_Date" ma:index="7" nillable="true" ma:displayName="Remediation Date" ma:default="[today]" ma:format="DateOnly" ma:internalName="Remediation_x0020_Date" ma:readOnly="false">
      <xsd:simpleType>
        <xsd:restriction base="dms:DateTime"/>
      </xsd:simpleType>
    </xsd:element>
    <xsd:element name="Priority" ma:index="8" nillable="true" ma:displayName="Priority" ma:default="New" ma:description="What Priority Level Is This Document?" ma:format="RadioButtons" ma:internalName="Priority" ma:readOnly="false">
      <xsd:simpleType>
        <xsd:restriction base="dms:Choice">
          <xsd:enumeration value="New"/>
          <xsd:enumeration value="Legacy"/>
          <xsd:enumeration value="Tier 1"/>
          <xsd:enumeration value="Tier 2"/>
          <xsd:enumeration value="Tier 3"/>
        </xsd:restriction>
      </xsd:simpleType>
    </xsd:element>
  </xsd:schema>
  <xsd:schema xmlns:xsd="http://www.w3.org/2001/XMLSchema" xmlns:xs="http://www.w3.org/2001/XMLSchema" xmlns:dms="http://schemas.microsoft.com/office/2006/documentManagement/types" xmlns:pc="http://schemas.microsoft.com/office/infopath/2007/PartnerControls" targetNamespace="54031767-dd6d-417c-ab73-583408f47564" elementFormDefault="qualified">
    <xsd:import namespace="http://schemas.microsoft.com/office/2006/documentManagement/types"/>
    <xsd:import namespace="http://schemas.microsoft.com/office/infopath/2007/PartnerControls"/>
    <xsd:element name="SharedWithUsers" ma:index="9"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10" ma:displayName="Content Type"/>
        <xsd:element ref="dc:title" minOccurs="0" maxOccurs="1" ma:index="3"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Remediation_x0020_Date xmlns="34fb217e-71e5-45f5-ac12-57a9bc5aa8c7">2025-06-04T07:00:00+00:00</Remediation_x0020_Date>
    <Priority xmlns="34fb217e-71e5-45f5-ac12-57a9bc5aa8c7">New</Priority>
    <PublishingExpirationDate xmlns="http://schemas.microsoft.com/sharepoint/v3" xsi:nil="true"/>
    <PublishingStartDate xmlns="http://schemas.microsoft.com/sharepoint/v3" xsi:nil="true"/>
    <Estimated_x0020_Creation_x0020_Date xmlns="34fb217e-71e5-45f5-ac12-57a9bc5aa8c7" xsi:nil="true"/>
  </documentManagement>
</p:properties>
</file>

<file path=customXml/itemProps1.xml><?xml version="1.0" encoding="utf-8"?>
<ds:datastoreItem xmlns:ds="http://schemas.openxmlformats.org/officeDocument/2006/customXml" ds:itemID="{6C2BC491-453E-406C-AEE1-436569B6939E}"/>
</file>

<file path=customXml/itemProps2.xml><?xml version="1.0" encoding="utf-8"?>
<ds:datastoreItem xmlns:ds="http://schemas.openxmlformats.org/officeDocument/2006/customXml" ds:itemID="{D1A068FF-51B7-4F2C-99A9-7ADD2FA019CC}"/>
</file>

<file path=customXml/itemProps3.xml><?xml version="1.0" encoding="utf-8"?>
<ds:datastoreItem xmlns:ds="http://schemas.openxmlformats.org/officeDocument/2006/customXml" ds:itemID="{4A5871EE-3953-4696-9262-DB656BAA6D52}"/>
</file>

<file path=docMetadata/LabelInfo.xml><?xml version="1.0" encoding="utf-8"?>
<clbl:labelList xmlns:clbl="http://schemas.microsoft.com/office/2020/mipLabelMetadata">
  <clbl:label id="{7730ea53-6f5e-4160-81a5-992a9105450a}" enabled="1" method="Standard" siteId="{b4f51418-b269-49a2-935a-fa54bf584fc8}" contentBits="0" removed="0"/>
</clbl:labelList>
</file>

<file path=docProps/app.xml><?xml version="1.0" encoding="utf-8"?>
<Properties xmlns="http://schemas.openxmlformats.org/officeDocument/2006/extended-properties" xmlns:vt="http://schemas.openxmlformats.org/officeDocument/2006/docPropsVTypes">
  <TotalTime>0</TotalTime>
  <Words>1435</Words>
  <Application>Microsoft Office PowerPoint</Application>
  <PresentationFormat>On-screen Show (16:9)</PresentationFormat>
  <Paragraphs>401</Paragraphs>
  <Slides>20</Slides>
  <Notes>20</Notes>
  <HiddenSlides>0</HiddenSlides>
  <MMClips>0</MMClips>
  <ScaleCrop>false</ScaleCrop>
  <HeadingPairs>
    <vt:vector size="6" baseType="variant">
      <vt:variant>
        <vt:lpstr>Fonts Used</vt:lpstr>
      </vt:variant>
      <vt:variant>
        <vt:i4>2</vt:i4>
      </vt:variant>
      <vt:variant>
        <vt:lpstr>Theme</vt:lpstr>
      </vt:variant>
      <vt:variant>
        <vt:i4>2</vt:i4>
      </vt:variant>
      <vt:variant>
        <vt:lpstr>Slide Titles</vt:lpstr>
      </vt:variant>
      <vt:variant>
        <vt:i4>20</vt:i4>
      </vt:variant>
    </vt:vector>
  </HeadingPairs>
  <TitlesOfParts>
    <vt:vector size="24" baseType="lpstr">
      <vt:lpstr>Arial</vt:lpstr>
      <vt:lpstr>Calibri</vt:lpstr>
      <vt:lpstr>Simple Light</vt:lpstr>
      <vt:lpstr>Blue_2021ODE</vt:lpstr>
      <vt:lpstr>TAPP Family Advocate Monthly Meeting Part 2</vt:lpstr>
      <vt:lpstr>TAPP Work Session</vt:lpstr>
      <vt:lpstr>PowerPoint Presentation</vt:lpstr>
      <vt:lpstr>Uncover: The Mindset of Curiosity</vt:lpstr>
      <vt:lpstr>PowerPoint Presentation</vt:lpstr>
      <vt:lpstr>Root Cause to Problem of Practice to an Equity Transformation Cycle</vt:lpstr>
      <vt:lpstr>PowerPoint Presentation</vt:lpstr>
      <vt:lpstr>Fundamental Question - Will our Equity Transformation Cycle lead us to Systemic Change?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The Iceberg Protocol</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REECE Raina * ODE</dc:creator>
  <cp:lastModifiedBy>REECE Raina * ODE</cp:lastModifiedBy>
  <cp:revision>1</cp:revision>
  <dcterms:modified xsi:type="dcterms:W3CDTF">2025-06-04T19:57:39Z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0x0101005007C023760E4B43B88CA40098E6CCFF</vt:lpwstr>
  </property>
</Properties>
</file>