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624" userDrawn="1">
          <p15:clr>
            <a:srgbClr val="A4A3A4"/>
          </p15:clr>
        </p15:guide>
        <p15:guide id="3" pos="7056" userDrawn="1">
          <p15:clr>
            <a:srgbClr val="A4A3A4"/>
          </p15:clr>
        </p15:guide>
        <p15:guide id="4" orient="horz" pos="1512" userDrawn="1">
          <p15:clr>
            <a:srgbClr val="A4A3A4"/>
          </p15:clr>
        </p15:guide>
        <p15:guide id="5" orient="horz" pos="312" userDrawn="1">
          <p15:clr>
            <a:srgbClr val="A4A3A4"/>
          </p15:clr>
        </p15:guide>
        <p15:guide id="6" orient="horz" pos="936" userDrawn="1">
          <p15:clr>
            <a:srgbClr val="A4A3A4"/>
          </p15:clr>
        </p15:guide>
        <p15:guide id="7" orient="horz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3B9"/>
    <a:srgbClr val="587A36"/>
    <a:srgbClr val="63A49F"/>
    <a:srgbClr val="801721"/>
    <a:srgbClr val="9D36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8"/>
    <p:restoredTop sz="94694"/>
  </p:normalViewPr>
  <p:slideViewPr>
    <p:cSldViewPr snapToGrid="0" snapToObjects="1" showGuides="1">
      <p:cViewPr varScale="1">
        <p:scale>
          <a:sx n="68" d="100"/>
          <a:sy n="68" d="100"/>
        </p:scale>
        <p:origin x="77" y="72"/>
      </p:cViewPr>
      <p:guideLst>
        <p:guide pos="624"/>
        <p:guide pos="7056"/>
        <p:guide orient="horz" pos="1512"/>
        <p:guide orient="horz" pos="312"/>
        <p:guide orient="horz" pos="936"/>
        <p:guide orient="horz"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382A92-59A2-E94B-B4EA-B716E7EC92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607B4F-E01A-8E48-AE41-D99831DA8168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04165A-990F-9844-AF2A-DD27509DE9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7ED6E-E692-6041-9AB1-996572A88E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542280-914E-1748-9B19-DA3CE3AA6D5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C620CE9-E83C-274A-9319-3CED6B8740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11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516DC-1FBC-D842-A341-EBAE3AF8F51A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32032-1F54-7041-8EED-BD6D0B781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841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hotos/glasses-broken-black-lens-vision-593006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onimages.com/media/dc42a262-3b14-11e0-ab2c-29e368a0f27a-oregon-trail-pioneers-encounter-native-americans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4/4c/Lewis_and_Clark_Expo_Map.jpg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ersonkent.com/map_archive/native_american_tribes_map.htm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academic.emporia.edu/aberjame/student/salley4/index.htm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.pinimg.com/originals/70/4d/cc/704dccd8bafae4a4b0fd86aa3d4907b2.jpg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wisandclark.travel/nomination/sioux-city-lewis-clark-interpretive-center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wisandclark.travel/nomination/sioux-city-lewis-clark-interpretive-center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a/apps.district196.org/lewis-clark-expedition/meeting-the-shoshone-and-the-continental-divide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vfpuk.org/articles/times-of-terror-by-the-cat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Source: </a:t>
            </a:r>
            <a:r>
              <a:rPr lang="en-US" sz="1200" dirty="0">
                <a:hlinkClick r:id="rId3"/>
              </a:rPr>
              <a:t>https://pixabay.com/photos/glasses-broken-black-lens-vision-593006/</a:t>
            </a:r>
            <a:r>
              <a:rPr lang="en-US" sz="120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7434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3"/>
              </a:rPr>
              <a:t>http://www.eonimages.com/media/dc42a262-3b14-11e0-ab2c-29e368a0f27a-oregon-trail-pioneers-encounter-native-americans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422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3"/>
              </a:rPr>
              <a:t>https://upload.wikimedia.org/wikipedia/commons/4/4c/Lewis_and_Clark_Expo_Map.jpg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867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3"/>
              </a:rPr>
              <a:t>http://www.emersonkent.com/map_archive/native_american_tribes_map.htm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5490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3"/>
              </a:rPr>
              <a:t>http://academic.emporia.edu/aberjame/student/salley4/index.htm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6811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3"/>
              </a:rPr>
              <a:t>https://i.pinimg.com/originals/70/4d/cc/704dccd8bafae4a4b0fd86aa3d4907b2.jpg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74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3"/>
              </a:rPr>
              <a:t>https://lewisandclark.travel/nomination/sioux-city-lewis-clark-interpretive-center/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44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3"/>
              </a:rPr>
              <a:t>https://lewisandclark.travel/nomination/sioux-city-lewis-clark-interpretive-center/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9947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3"/>
              </a:rPr>
              <a:t>https://sites.google.com/a/apps.district196.org/lewis-clark-expedition/meeting-the-shoshone-and-the-continental-divide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004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/>
              <a:t>Source:</a:t>
            </a:r>
            <a:r>
              <a:rPr lang="en-US" sz="1200" dirty="0" err="1">
                <a:hlinkClick r:id="rId3"/>
              </a:rPr>
              <a:t>http</a:t>
            </a:r>
            <a:r>
              <a:rPr lang="en-US" sz="1200" dirty="0">
                <a:hlinkClick r:id="rId3"/>
              </a:rPr>
              <a:t>://vfpuk.org/articles/times-of-terror-by-the-cat/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347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FC9FC1-764D-4B44-91A3-F099B13B3D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746987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0DC6B-F0C6-1F4A-A6CA-E0ED4F42A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046" y="1825625"/>
            <a:ext cx="9861176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65C4486-4B87-6A42-827E-8E1B5D29D0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533002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A2E3643-BE44-9A40-B13C-C20C0E576F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7946" y="2480073"/>
            <a:ext cx="9144000" cy="165580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6000">
                <a:solidFill>
                  <a:srgbClr val="1B73B9"/>
                </a:solidFill>
              </a:defRPr>
            </a:lvl1pPr>
          </a:lstStyle>
          <a:p>
            <a:pPr algn="l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177468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D147E33-80AE-2A44-A5B1-C8FFCCA49685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0300"/>
            <a:ext cx="9484660" cy="32053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616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B204CB-F132-9845-8A82-AE290FD8A871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1824"/>
            <a:ext cx="9292893" cy="3791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5880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>
          <p15:clr>
            <a:srgbClr val="FBAE40"/>
          </p15:clr>
        </p15:guide>
        <p15:guide id="2" orient="horz" pos="312">
          <p15:clr>
            <a:srgbClr val="FBAE40"/>
          </p15:clr>
        </p15:guide>
        <p15:guide id="3" pos="62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3223E14-6CE7-BF4E-AAD5-05A4122466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12364" y="495300"/>
            <a:ext cx="6689036" cy="1474177"/>
          </a:xfrm>
        </p:spPr>
        <p:txBody>
          <a:bodyPr lIns="0" tIns="0" rIns="0" bIns="0" anchor="t" anchorCtr="0">
            <a:noAutofit/>
          </a:bodyPr>
          <a:lstStyle/>
          <a:p>
            <a:pPr algn="r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B522221-339B-1A4B-B612-71A1CA43D774}"/>
              </a:ext>
            </a:extLst>
          </p:cNvPr>
          <p:cNvSpPr txBox="1">
            <a:spLocks/>
          </p:cNvSpPr>
          <p:nvPr userDrawn="1"/>
        </p:nvSpPr>
        <p:spPr>
          <a:xfrm>
            <a:off x="4651513" y="2400300"/>
            <a:ext cx="6549887" cy="372220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60A9AE-8C6D-D74D-BB8E-0FA4DA9CB2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663" r="28923"/>
          <a:stretch/>
        </p:blipFill>
        <p:spPr>
          <a:xfrm>
            <a:off x="-139148" y="-30370"/>
            <a:ext cx="4194314" cy="691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98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9522803-E98B-6C4E-8362-A40CA90B27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0600" y="2400300"/>
            <a:ext cx="7855226" cy="2117912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800" dirty="0">
                <a:solidFill>
                  <a:schemeClr val="bg1"/>
                </a:solidFill>
              </a:rPr>
              <a:t>Divider section header goes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D94EE6C-309C-8241-9796-B41E3B97EEF1}"/>
              </a:ext>
            </a:extLst>
          </p:cNvPr>
          <p:cNvCxnSpPr>
            <a:cxnSpLocks/>
          </p:cNvCxnSpPr>
          <p:nvPr userDrawn="1"/>
        </p:nvCxnSpPr>
        <p:spPr>
          <a:xfrm>
            <a:off x="990600" y="2163233"/>
            <a:ext cx="1196009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076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B6B578-CF4B-DF47-9B27-E182C9A37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43" t="2970" r="277" b="12298"/>
          <a:stretch/>
        </p:blipFill>
        <p:spPr>
          <a:xfrm>
            <a:off x="-111370" y="-82062"/>
            <a:ext cx="12414739" cy="70221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5F2B2CA-92F2-FC42-B600-734D92EFD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416752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D87286-3C60-194F-A3FA-589D786D1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21537-F67A-AD4B-961C-8E36928C0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710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5" r:id="rId7"/>
    <p:sldLayoutId id="214748366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1B73B9"/>
          </a:solidFill>
          <a:latin typeface="Helvetica Neue Medium" panose="02000503000000020004" pitchFamily="2" charset="0"/>
          <a:ea typeface="Helvetica Neue Medium" panose="02000503000000020004" pitchFamily="2" charset="0"/>
          <a:cs typeface="Helvetica Neue Medium" panose="0200050300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vfpuk.org/articles/times-of-terror-by-the-cat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onimages.com/media/dc42a262-3b14-11e0-ab2c-29e368a0f27a-oregon-trail-pioneers-encounter-native-american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hotos/glasses-broken-black-lens-vision-59300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4/4c/Lewis_and_Clark_Expo_Map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ersonkent.com/map_archive/native_american_tribes_map.ht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academic.emporia.edu/aberjame/student/salley4/index.ht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.pinimg.com/originals/70/4d/cc/704dccd8bafae4a4b0fd86aa3d4907b2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wisandclark.travel/nomination/sioux-city-lewis-clark-interpretive-center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source:%20https://lewisandclark.travel/nomination/sioux-city-lewis-clark-interpretive-center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a/apps.district196.org/lewis-clark-expedition/meeting-the-shoshone-and-the-continental-divid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2400300"/>
            <a:ext cx="10210800" cy="1456997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sz="2400" b="1" dirty="0">
                <a:solidFill>
                  <a:srgbClr val="63A49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GRADE 4 LESSON</a:t>
            </a:r>
            <a:br>
              <a:rPr lang="en-US" sz="7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en-US" sz="66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Lewis and Clark: </a:t>
            </a:r>
            <a:br>
              <a:rPr lang="en-US" sz="66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en-US" sz="66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 Native American View</a:t>
            </a:r>
          </a:p>
        </p:txBody>
      </p:sp>
      <p:pic>
        <p:nvPicPr>
          <p:cNvPr id="4" name="Picture 3" title="&quot;&quot;">
            <a:extLst>
              <a:ext uri="{FF2B5EF4-FFF2-40B4-BE49-F238E27FC236}">
                <a16:creationId xmlns:a16="http://schemas.microsoft.com/office/drawing/2014/main" id="{68A6AA26-350A-6A4A-8D10-F53251478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64120"/>
            <a:ext cx="12192000" cy="169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692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197354" cy="524204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Who’s the “Savage”?</a:t>
            </a:r>
            <a:endParaRPr lang="en-US" sz="4400" dirty="0"/>
          </a:p>
        </p:txBody>
      </p:sp>
      <p:pic>
        <p:nvPicPr>
          <p:cNvPr id="5" name="Picture 2" descr="Image result for flogging a soldier">
            <a:hlinkClick r:id="rId3"/>
            <a:extLst>
              <a:ext uri="{FF2B5EF4-FFF2-40B4-BE49-F238E27FC236}">
                <a16:creationId xmlns:a16="http://schemas.microsoft.com/office/drawing/2014/main" id="{9162EBD0-77DB-BC42-9EAF-3827694AEF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37"/>
          <a:stretch/>
        </p:blipFill>
        <p:spPr bwMode="auto">
          <a:xfrm>
            <a:off x="2663566" y="1485900"/>
            <a:ext cx="6864868" cy="462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554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197354" cy="524204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An Unhappy Ending</a:t>
            </a:r>
            <a:endParaRPr lang="en-US" sz="4400" dirty="0"/>
          </a:p>
        </p:txBody>
      </p:sp>
      <p:pic>
        <p:nvPicPr>
          <p:cNvPr id="4" name="Picture 2" descr="Image result for oregon native americans">
            <a:hlinkClick r:id="rId3"/>
            <a:extLst>
              <a:ext uri="{FF2B5EF4-FFF2-40B4-BE49-F238E27FC236}">
                <a16:creationId xmlns:a16="http://schemas.microsoft.com/office/drawing/2014/main" id="{13CB60A6-73D0-2E46-85BA-ADE34D592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260" y="1485900"/>
            <a:ext cx="8143479" cy="471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347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9861176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History: What’s Missing?</a:t>
            </a:r>
            <a:endParaRPr lang="en-US" sz="4400" dirty="0"/>
          </a:p>
        </p:txBody>
      </p:sp>
      <p:pic>
        <p:nvPicPr>
          <p:cNvPr id="4" name="Picture 4" descr="Glasses, Broken, Black, Lens, Vision, Eyeglasses, Frame">
            <a:hlinkClick r:id="rId3"/>
            <a:extLst>
              <a:ext uri="{FF2B5EF4-FFF2-40B4-BE49-F238E27FC236}">
                <a16:creationId xmlns:a16="http://schemas.microsoft.com/office/drawing/2014/main" id="{BECF5B40-D003-F247-8478-8CFAEB0315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5" r="14875"/>
          <a:stretch/>
        </p:blipFill>
        <p:spPr bwMode="auto">
          <a:xfrm>
            <a:off x="3170949" y="2165131"/>
            <a:ext cx="5527369" cy="393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618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299"/>
            <a:ext cx="8413223" cy="807983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How the U.S. and Europe Saw North America</a:t>
            </a:r>
            <a:endParaRPr lang="en-US" sz="4400" dirty="0"/>
          </a:p>
        </p:txBody>
      </p:sp>
      <p:pic>
        <p:nvPicPr>
          <p:cNvPr id="5" name="Picture 2" title="&quot;&quot;">
            <a:hlinkClick r:id="rId3"/>
            <a:extLst>
              <a:ext uri="{FF2B5EF4-FFF2-40B4-BE49-F238E27FC236}">
                <a16:creationId xmlns:a16="http://schemas.microsoft.com/office/drawing/2014/main" id="{4E60110B-65BE-2F45-8FA5-31F531240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248" y="2158829"/>
            <a:ext cx="5163503" cy="393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44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299"/>
            <a:ext cx="10197354" cy="990601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What North America Was Really Like</a:t>
            </a:r>
            <a:endParaRPr lang="en-US" sz="4400" dirty="0"/>
          </a:p>
        </p:txBody>
      </p:sp>
      <p:pic>
        <p:nvPicPr>
          <p:cNvPr id="4" name="Picture 4" descr="Image result for tribes of north america">
            <a:hlinkClick r:id="rId3"/>
            <a:extLst>
              <a:ext uri="{FF2B5EF4-FFF2-40B4-BE49-F238E27FC236}">
                <a16:creationId xmlns:a16="http://schemas.microsoft.com/office/drawing/2014/main" id="{18B61D09-114E-934C-AFBC-3D8EEA375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589" y="1485900"/>
            <a:ext cx="6194822" cy="461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203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197354" cy="524204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“Wilderness” for Whom?</a:t>
            </a:r>
            <a:endParaRPr lang="en-US" sz="4400" dirty="0"/>
          </a:p>
        </p:txBody>
      </p:sp>
      <p:pic>
        <p:nvPicPr>
          <p:cNvPr id="5" name="Picture 4" title="&quot;&quot;">
            <a:hlinkClick r:id="rId3"/>
            <a:extLst>
              <a:ext uri="{FF2B5EF4-FFF2-40B4-BE49-F238E27FC236}">
                <a16:creationId xmlns:a16="http://schemas.microsoft.com/office/drawing/2014/main" id="{22B7F51B-1919-134C-9DD0-425811F7D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42" y="1485900"/>
            <a:ext cx="7033915" cy="478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495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197354" cy="524204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American Entrepreneurs </a:t>
            </a:r>
            <a:endParaRPr lang="en-US" sz="4400" dirty="0"/>
          </a:p>
        </p:txBody>
      </p:sp>
      <p:pic>
        <p:nvPicPr>
          <p:cNvPr id="4" name="Picture 2" descr="Post image">
            <a:hlinkClick r:id="rId3"/>
            <a:extLst>
              <a:ext uri="{FF2B5EF4-FFF2-40B4-BE49-F238E27FC236}">
                <a16:creationId xmlns:a16="http://schemas.microsoft.com/office/drawing/2014/main" id="{80434FD8-1109-8B45-AC96-D4AFA2986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708" y="1485900"/>
            <a:ext cx="4262584" cy="462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359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197354" cy="524204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Do You Come in Peace?</a:t>
            </a:r>
            <a:endParaRPr lang="en-US" sz="4400" dirty="0"/>
          </a:p>
        </p:txBody>
      </p:sp>
      <p:pic>
        <p:nvPicPr>
          <p:cNvPr id="5" name="Picture 6" title="&quot;&quot;">
            <a:hlinkClick r:id="rId3"/>
            <a:extLst>
              <a:ext uri="{FF2B5EF4-FFF2-40B4-BE49-F238E27FC236}">
                <a16:creationId xmlns:a16="http://schemas.microsoft.com/office/drawing/2014/main" id="{3165CBA5-930B-474B-8E06-D141F724B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755" y="1485900"/>
            <a:ext cx="9410489" cy="4649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318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197354" cy="524204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Not the First</a:t>
            </a:r>
            <a:endParaRPr lang="en-US" sz="4400" dirty="0"/>
          </a:p>
        </p:txBody>
      </p:sp>
      <p:pic>
        <p:nvPicPr>
          <p:cNvPr id="4" name="Picture 3" title="&quot;&quot;">
            <a:hlinkClick r:id="rId3"/>
            <a:extLst>
              <a:ext uri="{FF2B5EF4-FFF2-40B4-BE49-F238E27FC236}">
                <a16:creationId xmlns:a16="http://schemas.microsoft.com/office/drawing/2014/main" id="{B954818D-45D5-D64B-BEFC-0B6B68CFE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485900"/>
            <a:ext cx="3266328" cy="395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result for alexander mckenzie route">
            <a:hlinkClick r:id="rId3"/>
            <a:extLst>
              <a:ext uri="{FF2B5EF4-FFF2-40B4-BE49-F238E27FC236}">
                <a16:creationId xmlns:a16="http://schemas.microsoft.com/office/drawing/2014/main" id="{D70DFD0B-9698-1C4A-841E-7BE9F42E04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30" b="191"/>
          <a:stretch/>
        </p:blipFill>
        <p:spPr bwMode="auto">
          <a:xfrm>
            <a:off x="4405610" y="1493450"/>
            <a:ext cx="6795790" cy="394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EF0292-3761-E743-93C5-BAA0748E966E}"/>
              </a:ext>
            </a:extLst>
          </p:cNvPr>
          <p:cNvSpPr txBox="1"/>
          <p:nvPr/>
        </p:nvSpPr>
        <p:spPr>
          <a:xfrm>
            <a:off x="990600" y="5433853"/>
            <a:ext cx="3266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Alexander Mackenzie</a:t>
            </a:r>
          </a:p>
        </p:txBody>
      </p:sp>
    </p:spTree>
    <p:extLst>
      <p:ext uri="{BB962C8B-B14F-4D97-AF65-F5344CB8AC3E}">
        <p14:creationId xmlns:p14="http://schemas.microsoft.com/office/powerpoint/2010/main" val="2287358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197354" cy="524204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Could We Have Some Horses, Please?</a:t>
            </a:r>
            <a:endParaRPr lang="en-US" sz="4400" dirty="0"/>
          </a:p>
        </p:txBody>
      </p:sp>
      <p:pic>
        <p:nvPicPr>
          <p:cNvPr id="4" name="Picture 2" descr="Image result for lewis and clark shoshone horses">
            <a:hlinkClick r:id="rId3"/>
            <a:extLst>
              <a:ext uri="{FF2B5EF4-FFF2-40B4-BE49-F238E27FC236}">
                <a16:creationId xmlns:a16="http://schemas.microsoft.com/office/drawing/2014/main" id="{7AC55ECA-DAEF-3E45-B944-1D8AA09C2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535" y="1490495"/>
            <a:ext cx="9106930" cy="460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280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Remediation_x0020_Date xmlns="34fb217e-71e5-45f5-ac12-57a9bc5aa8c7">2020-02-03T08:00:00+00:00</Remediation_x0020_Date>
    <Estimated_x0020_Creation_x0020_Date xmlns="34fb217e-71e5-45f5-ac12-57a9bc5aa8c7" xsi:nil="true"/>
    <Priority xmlns="34fb217e-71e5-45f5-ac12-57a9bc5aa8c7">New</Priority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07C023760E4B43B88CA40098E6CCFF" ma:contentTypeVersion="9" ma:contentTypeDescription="Create a new document." ma:contentTypeScope="" ma:versionID="688994190ce218e266b38d07ba3e2365">
  <xsd:schema xmlns:xsd="http://www.w3.org/2001/XMLSchema" xmlns:xs="http://www.w3.org/2001/XMLSchema" xmlns:p="http://schemas.microsoft.com/office/2006/metadata/properties" xmlns:ns1="http://schemas.microsoft.com/sharepoint/v3" xmlns:ns2="34fb217e-71e5-45f5-ac12-57a9bc5aa8c7" xmlns:ns3="54031767-dd6d-417c-ab73-583408f47564" targetNamespace="http://schemas.microsoft.com/office/2006/metadata/properties" ma:root="true" ma:fieldsID="b87b8f2e9f0481f908aa536a95a7befb" ns1:_="" ns2:_="" ns3:_="">
    <xsd:import namespace="http://schemas.microsoft.com/sharepoint/v3"/>
    <xsd:import namespace="34fb217e-71e5-45f5-ac12-57a9bc5aa8c7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fb217e-71e5-45f5-ac12-57a9bc5aa8c7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BF3415-6EE3-43C7-8D68-A128E865CD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24B7F43-F7B6-4CAE-99BD-902FEB5C52F5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34fb217e-71e5-45f5-ac12-57a9bc5aa8c7"/>
  </ds:schemaRefs>
</ds:datastoreItem>
</file>

<file path=customXml/itemProps3.xml><?xml version="1.0" encoding="utf-8"?>
<ds:datastoreItem xmlns:ds="http://schemas.openxmlformats.org/officeDocument/2006/customXml" ds:itemID="{355FA538-3282-487B-9F52-E52D2BAB9C73}"/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250</Words>
  <Application>Microsoft Office PowerPoint</Application>
  <PresentationFormat>Widescreen</PresentationFormat>
  <Paragraphs>32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Helvetica Neue</vt:lpstr>
      <vt:lpstr>Helvetica Neue Light</vt:lpstr>
      <vt:lpstr>Helvetica Neue Medium</vt:lpstr>
      <vt:lpstr>Office Theme</vt:lpstr>
      <vt:lpstr>GRADE 4 LESSON Lewis and Clark:  A Native American View</vt:lpstr>
      <vt:lpstr>History: What’s Missing?</vt:lpstr>
      <vt:lpstr>How the U.S. and Europe Saw North America</vt:lpstr>
      <vt:lpstr>What North America Was Really Like</vt:lpstr>
      <vt:lpstr>“Wilderness” for Whom?</vt:lpstr>
      <vt:lpstr>American Entrepreneurs </vt:lpstr>
      <vt:lpstr>Do You Come in Peace?</vt:lpstr>
      <vt:lpstr>Not the First</vt:lpstr>
      <vt:lpstr>Could We Have Some Horses, Please?</vt:lpstr>
      <vt:lpstr>Who’s the “Savage”?</vt:lpstr>
      <vt:lpstr>An Unhappy Ending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Cow Creek  Umpqua Tribe</dc:title>
  <dc:creator>Valerie Brodnikova</dc:creator>
  <cp:lastModifiedBy>BELLE Jennifer * ODE</cp:lastModifiedBy>
  <cp:revision>88</cp:revision>
  <dcterms:created xsi:type="dcterms:W3CDTF">2019-04-26T16:05:13Z</dcterms:created>
  <dcterms:modified xsi:type="dcterms:W3CDTF">2023-12-27T19:16:34Z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0x0101005007C023760E4B43B88CA40098E6CCFF</vt:lpwstr>
  </property>
  <property fmtid="{D5CDD505-2E9C-101B-9397-08002B2CF9AE}" pid="3" name="MSIP_Label_7730ea53-6f5e-4160-81a5-992a9105450a_Enabled">
    <vt:lpwstr>true</vt:lpwstr>
  </property>
  <property fmtid="{D5CDD505-2E9C-101B-9397-08002B2CF9AE}" pid="4" name="MSIP_Label_7730ea53-6f5e-4160-81a5-992a9105450a_SetDate">
    <vt:lpwstr>2023-12-27T19:16:18Z</vt:lpwstr>
  </property>
  <property fmtid="{D5CDD505-2E9C-101B-9397-08002B2CF9AE}" pid="5" name="MSIP_Label_7730ea53-6f5e-4160-81a5-992a9105450a_Method">
    <vt:lpwstr>Standard</vt:lpwstr>
  </property>
  <property fmtid="{D5CDD505-2E9C-101B-9397-08002B2CF9AE}" pid="6" name="MSIP_Label_7730ea53-6f5e-4160-81a5-992a9105450a_Name">
    <vt:lpwstr>Level 2 - Limited (Items)</vt:lpwstr>
  </property>
  <property fmtid="{D5CDD505-2E9C-101B-9397-08002B2CF9AE}" pid="7" name="MSIP_Label_7730ea53-6f5e-4160-81a5-992a9105450a_SiteId">
    <vt:lpwstr>b4f51418-b269-49a2-935a-fa54bf584fc8</vt:lpwstr>
  </property>
  <property fmtid="{D5CDD505-2E9C-101B-9397-08002B2CF9AE}" pid="8" name="MSIP_Label_7730ea53-6f5e-4160-81a5-992a9105450a_ActionId">
    <vt:lpwstr>2fcecf18-9d7c-4874-bdd3-9ed0c15d2598</vt:lpwstr>
  </property>
  <property fmtid="{D5CDD505-2E9C-101B-9397-08002B2CF9AE}" pid="9" name="MSIP_Label_7730ea53-6f5e-4160-81a5-992a9105450a_ContentBits">
    <vt:lpwstr>0</vt:lpwstr>
  </property>
</Properties>
</file>