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7"/>
  </p:notesMasterIdLst>
  <p:sldIdLst>
    <p:sldId id="258" r:id="rId10"/>
    <p:sldId id="298" r:id="rId11"/>
    <p:sldId id="303" r:id="rId12"/>
    <p:sldId id="260" r:id="rId13"/>
    <p:sldId id="277" r:id="rId14"/>
    <p:sldId id="262" r:id="rId15"/>
    <p:sldId id="263" r:id="rId16"/>
    <p:sldId id="264" r:id="rId17"/>
    <p:sldId id="265" r:id="rId18"/>
    <p:sldId id="266" r:id="rId19"/>
    <p:sldId id="267" r:id="rId20"/>
    <p:sldId id="268" r:id="rId21"/>
    <p:sldId id="306" r:id="rId22"/>
    <p:sldId id="269" r:id="rId23"/>
    <p:sldId id="346" r:id="rId24"/>
    <p:sldId id="300" r:id="rId25"/>
    <p:sldId id="30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2CE25F-C07E-64F3-239C-2CDA8B24AC4F}" name="MARTIN Sarah * ODE" initials="MO" userId="S::sarah.martin@ode.oregon.gov::5e8297d7-626b-4927-b934-2c5a70fc295f" providerId="AD"/>
  <p188:author id="{ECB6A2C6-FC8B-A1C8-DB1B-13CDA726EA6A}" name="MARTIN Sarah * ODE" initials="SM" userId="S::Sarah.Martin@ode.oregon.gov::5e8297d7-626b-4927-b934-2c5a70fc29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5F69FE-241A-4F5A-A27B-1FDAB625DA6A}" v="220" dt="2025-10-15T19:06:01.220"/>
    <p1510:client id="{B3874C7D-476E-6755-63EF-544BF0E36FD2}" v="22" dt="2025-10-15T19:24:35.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11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Sarah * ODE" userId="5e8297d7-626b-4927-b934-2c5a70fc295f" providerId="ADAL" clId="{445F69FE-241A-4F5A-A27B-1FDAB625DA6A}"/>
    <pc:docChg chg="undo custSel addSld modSld sldOrd">
      <pc:chgData name="MARTIN Sarah * ODE" userId="5e8297d7-626b-4927-b934-2c5a70fc295f" providerId="ADAL" clId="{445F69FE-241A-4F5A-A27B-1FDAB625DA6A}" dt="2025-10-15T19:06:01.220" v="888" actId="20577"/>
      <pc:docMkLst>
        <pc:docMk/>
      </pc:docMkLst>
      <pc:sldChg chg="addSp modSp mod">
        <pc:chgData name="MARTIN Sarah * ODE" userId="5e8297d7-626b-4927-b934-2c5a70fc295f" providerId="ADAL" clId="{445F69FE-241A-4F5A-A27B-1FDAB625DA6A}" dt="2025-10-14T18:38:04.515" v="475" actId="207"/>
        <pc:sldMkLst>
          <pc:docMk/>
          <pc:sldMk cId="3162392946" sldId="258"/>
        </pc:sldMkLst>
        <pc:spChg chg="add mod">
          <ac:chgData name="MARTIN Sarah * ODE" userId="5e8297d7-626b-4927-b934-2c5a70fc295f" providerId="ADAL" clId="{445F69FE-241A-4F5A-A27B-1FDAB625DA6A}" dt="2025-10-14T18:38:04.515" v="475" actId="207"/>
          <ac:spMkLst>
            <pc:docMk/>
            <pc:sldMk cId="3162392946" sldId="258"/>
            <ac:spMk id="5" creationId="{6B46A74B-798A-D47F-5411-0C406983834E}"/>
          </ac:spMkLst>
        </pc:spChg>
      </pc:sldChg>
      <pc:sldChg chg="modNotesTx">
        <pc:chgData name="MARTIN Sarah * ODE" userId="5e8297d7-626b-4927-b934-2c5a70fc295f" providerId="ADAL" clId="{445F69FE-241A-4F5A-A27B-1FDAB625DA6A}" dt="2025-10-14T18:36:41.679" v="390" actId="20577"/>
        <pc:sldMkLst>
          <pc:docMk/>
          <pc:sldMk cId="2208709195" sldId="260"/>
        </pc:sldMkLst>
      </pc:sldChg>
      <pc:sldChg chg="modSp mod modNotesTx">
        <pc:chgData name="MARTIN Sarah * ODE" userId="5e8297d7-626b-4927-b934-2c5a70fc295f" providerId="ADAL" clId="{445F69FE-241A-4F5A-A27B-1FDAB625DA6A}" dt="2025-10-15T16:18:58.363" v="880" actId="20577"/>
        <pc:sldMkLst>
          <pc:docMk/>
          <pc:sldMk cId="2504912132" sldId="262"/>
        </pc:sldMkLst>
        <pc:spChg chg="mod">
          <ac:chgData name="MARTIN Sarah * ODE" userId="5e8297d7-626b-4927-b934-2c5a70fc295f" providerId="ADAL" clId="{445F69FE-241A-4F5A-A27B-1FDAB625DA6A}" dt="2025-10-02T15:46:47.620" v="146" actId="13926"/>
          <ac:spMkLst>
            <pc:docMk/>
            <pc:sldMk cId="2504912132" sldId="262"/>
            <ac:spMk id="7" creationId="{00000000-0000-0000-0000-000000000000}"/>
          </ac:spMkLst>
        </pc:spChg>
      </pc:sldChg>
      <pc:sldChg chg="modNotesTx">
        <pc:chgData name="MARTIN Sarah * ODE" userId="5e8297d7-626b-4927-b934-2c5a70fc295f" providerId="ADAL" clId="{445F69FE-241A-4F5A-A27B-1FDAB625DA6A}" dt="2025-10-15T16:04:18.954" v="680" actId="20577"/>
        <pc:sldMkLst>
          <pc:docMk/>
          <pc:sldMk cId="3165665506" sldId="263"/>
        </pc:sldMkLst>
      </pc:sldChg>
      <pc:sldChg chg="modSp mod">
        <pc:chgData name="MARTIN Sarah * ODE" userId="5e8297d7-626b-4927-b934-2c5a70fc295f" providerId="ADAL" clId="{445F69FE-241A-4F5A-A27B-1FDAB625DA6A}" dt="2025-10-02T15:48:32.366" v="148" actId="20577"/>
        <pc:sldMkLst>
          <pc:docMk/>
          <pc:sldMk cId="1740026979" sldId="264"/>
        </pc:sldMkLst>
        <pc:spChg chg="mod">
          <ac:chgData name="MARTIN Sarah * ODE" userId="5e8297d7-626b-4927-b934-2c5a70fc295f" providerId="ADAL" clId="{445F69FE-241A-4F5A-A27B-1FDAB625DA6A}" dt="2025-10-02T15:48:32.366" v="148" actId="20577"/>
          <ac:spMkLst>
            <pc:docMk/>
            <pc:sldMk cId="1740026979" sldId="264"/>
            <ac:spMk id="5" creationId="{00000000-0000-0000-0000-000000000000}"/>
          </ac:spMkLst>
        </pc:spChg>
      </pc:sldChg>
      <pc:sldChg chg="modNotesTx">
        <pc:chgData name="MARTIN Sarah * ODE" userId="5e8297d7-626b-4927-b934-2c5a70fc295f" providerId="ADAL" clId="{445F69FE-241A-4F5A-A27B-1FDAB625DA6A}" dt="2025-10-15T16:04:23.610" v="681" actId="20577"/>
        <pc:sldMkLst>
          <pc:docMk/>
          <pc:sldMk cId="1893545714" sldId="265"/>
        </pc:sldMkLst>
      </pc:sldChg>
      <pc:sldChg chg="modSp mod">
        <pc:chgData name="MARTIN Sarah * ODE" userId="5e8297d7-626b-4927-b934-2c5a70fc295f" providerId="ADAL" clId="{445F69FE-241A-4F5A-A27B-1FDAB625DA6A}" dt="2025-10-15T19:06:01.220" v="888" actId="20577"/>
        <pc:sldMkLst>
          <pc:docMk/>
          <pc:sldMk cId="1157185421" sldId="268"/>
        </pc:sldMkLst>
        <pc:spChg chg="mod">
          <ac:chgData name="MARTIN Sarah * ODE" userId="5e8297d7-626b-4927-b934-2c5a70fc295f" providerId="ADAL" clId="{445F69FE-241A-4F5A-A27B-1FDAB625DA6A}" dt="2025-10-15T19:06:01.220" v="888" actId="20577"/>
          <ac:spMkLst>
            <pc:docMk/>
            <pc:sldMk cId="1157185421" sldId="268"/>
            <ac:spMk id="3" creationId="{00000000-0000-0000-0000-000000000000}"/>
          </ac:spMkLst>
        </pc:spChg>
      </pc:sldChg>
      <pc:sldChg chg="modSp mod">
        <pc:chgData name="MARTIN Sarah * ODE" userId="5e8297d7-626b-4927-b934-2c5a70fc295f" providerId="ADAL" clId="{445F69FE-241A-4F5A-A27B-1FDAB625DA6A}" dt="2025-10-02T15:50:08.437" v="158" actId="27636"/>
        <pc:sldMkLst>
          <pc:docMk/>
          <pc:sldMk cId="3773085460" sldId="269"/>
        </pc:sldMkLst>
        <pc:spChg chg="mod">
          <ac:chgData name="MARTIN Sarah * ODE" userId="5e8297d7-626b-4927-b934-2c5a70fc295f" providerId="ADAL" clId="{445F69FE-241A-4F5A-A27B-1FDAB625DA6A}" dt="2025-10-02T15:50:08.437" v="158" actId="27636"/>
          <ac:spMkLst>
            <pc:docMk/>
            <pc:sldMk cId="3773085460" sldId="269"/>
            <ac:spMk id="3" creationId="{00000000-0000-0000-0000-000000000000}"/>
          </ac:spMkLst>
        </pc:spChg>
      </pc:sldChg>
      <pc:sldChg chg="modNotesTx">
        <pc:chgData name="MARTIN Sarah * ODE" userId="5e8297d7-626b-4927-b934-2c5a70fc295f" providerId="ADAL" clId="{445F69FE-241A-4F5A-A27B-1FDAB625DA6A}" dt="2025-10-15T16:18:01.339" v="684" actId="20577"/>
        <pc:sldMkLst>
          <pc:docMk/>
          <pc:sldMk cId="4028048828" sldId="277"/>
        </pc:sldMkLst>
      </pc:sldChg>
      <pc:sldChg chg="modSp mod modNotesTx">
        <pc:chgData name="MARTIN Sarah * ODE" userId="5e8297d7-626b-4927-b934-2c5a70fc295f" providerId="ADAL" clId="{445F69FE-241A-4F5A-A27B-1FDAB625DA6A}" dt="2025-10-14T18:34:00.027" v="195" actId="20577"/>
        <pc:sldMkLst>
          <pc:docMk/>
          <pc:sldMk cId="875942834" sldId="298"/>
        </pc:sldMkLst>
        <pc:spChg chg="mod">
          <ac:chgData name="MARTIN Sarah * ODE" userId="5e8297d7-626b-4927-b934-2c5a70fc295f" providerId="ADAL" clId="{445F69FE-241A-4F5A-A27B-1FDAB625DA6A}" dt="2025-10-14T18:33:48.337" v="194" actId="6549"/>
          <ac:spMkLst>
            <pc:docMk/>
            <pc:sldMk cId="875942834" sldId="298"/>
            <ac:spMk id="6" creationId="{00000000-0000-0000-0000-000000000000}"/>
          </ac:spMkLst>
        </pc:spChg>
      </pc:sldChg>
      <pc:sldChg chg="modSp mod modNotesTx">
        <pc:chgData name="MARTIN Sarah * ODE" userId="5e8297d7-626b-4927-b934-2c5a70fc295f" providerId="ADAL" clId="{445F69FE-241A-4F5A-A27B-1FDAB625DA6A}" dt="2025-10-14T18:41:36.184" v="674" actId="20577"/>
        <pc:sldMkLst>
          <pc:docMk/>
          <pc:sldMk cId="2629767367" sldId="303"/>
        </pc:sldMkLst>
        <pc:spChg chg="mod">
          <ac:chgData name="MARTIN Sarah * ODE" userId="5e8297d7-626b-4927-b934-2c5a70fc295f" providerId="ADAL" clId="{445F69FE-241A-4F5A-A27B-1FDAB625DA6A}" dt="2025-10-14T18:41:36.184" v="674" actId="20577"/>
          <ac:spMkLst>
            <pc:docMk/>
            <pc:sldMk cId="2629767367" sldId="303"/>
            <ac:spMk id="3" creationId="{00000000-0000-0000-0000-000000000000}"/>
          </ac:spMkLst>
        </pc:spChg>
      </pc:sldChg>
      <pc:sldChg chg="modSp mod">
        <pc:chgData name="MARTIN Sarah * ODE" userId="5e8297d7-626b-4927-b934-2c5a70fc295f" providerId="ADAL" clId="{445F69FE-241A-4F5A-A27B-1FDAB625DA6A}" dt="2025-10-02T15:49:41.911" v="155" actId="948"/>
        <pc:sldMkLst>
          <pc:docMk/>
          <pc:sldMk cId="2140804654" sldId="306"/>
        </pc:sldMkLst>
        <pc:spChg chg="mod">
          <ac:chgData name="MARTIN Sarah * ODE" userId="5e8297d7-626b-4927-b934-2c5a70fc295f" providerId="ADAL" clId="{445F69FE-241A-4F5A-A27B-1FDAB625DA6A}" dt="2025-10-02T15:49:41.911" v="155" actId="948"/>
          <ac:spMkLst>
            <pc:docMk/>
            <pc:sldMk cId="2140804654" sldId="306"/>
            <ac:spMk id="2" creationId="{4960043C-4558-6F2C-C8C6-9EC898559EAC}"/>
          </ac:spMkLst>
        </pc:spChg>
      </pc:sldChg>
      <pc:sldChg chg="modSp add mod">
        <pc:chgData name="MARTIN Sarah * ODE" userId="5e8297d7-626b-4927-b934-2c5a70fc295f" providerId="ADAL" clId="{445F69FE-241A-4F5A-A27B-1FDAB625DA6A}" dt="2025-10-02T15:43:05.962" v="88" actId="255"/>
        <pc:sldMkLst>
          <pc:docMk/>
          <pc:sldMk cId="1173246714" sldId="346"/>
        </pc:sldMkLst>
        <pc:spChg chg="mod">
          <ac:chgData name="MARTIN Sarah * ODE" userId="5e8297d7-626b-4927-b934-2c5a70fc295f" providerId="ADAL" clId="{445F69FE-241A-4F5A-A27B-1FDAB625DA6A}" dt="2025-10-02T15:43:05.962" v="88" actId="255"/>
          <ac:spMkLst>
            <pc:docMk/>
            <pc:sldMk cId="1173246714" sldId="346"/>
            <ac:spMk id="7" creationId="{00000000-0000-0000-0000-000000000000}"/>
          </ac:spMkLst>
        </pc:spChg>
      </pc:sldChg>
    </pc:docChg>
  </pc:docChgLst>
  <pc:docChgLst>
    <pc:chgData name="TIDWELL Amy * ODE" userId="S::amy.tidwell@ode.oregon.gov::3688d12e-1db2-476e-b1ec-221098d3c5a0" providerId="AD" clId="Web-{B3874C7D-476E-6755-63EF-544BF0E36FD2}"/>
    <pc:docChg chg="modSld">
      <pc:chgData name="TIDWELL Amy * ODE" userId="S::amy.tidwell@ode.oregon.gov::3688d12e-1db2-476e-b1ec-221098d3c5a0" providerId="AD" clId="Web-{B3874C7D-476E-6755-63EF-544BF0E36FD2}" dt="2025-10-15T19:24:35.394" v="21" actId="20577"/>
      <pc:docMkLst>
        <pc:docMk/>
      </pc:docMkLst>
      <pc:sldChg chg="modSp">
        <pc:chgData name="TIDWELL Amy * ODE" userId="S::amy.tidwell@ode.oregon.gov::3688d12e-1db2-476e-b1ec-221098d3c5a0" providerId="AD" clId="Web-{B3874C7D-476E-6755-63EF-544BF0E36FD2}" dt="2025-10-15T18:35:24.651" v="10" actId="20577"/>
        <pc:sldMkLst>
          <pc:docMk/>
          <pc:sldMk cId="3165665506" sldId="263"/>
        </pc:sldMkLst>
        <pc:spChg chg="mod">
          <ac:chgData name="TIDWELL Amy * ODE" userId="S::amy.tidwell@ode.oregon.gov::3688d12e-1db2-476e-b1ec-221098d3c5a0" providerId="AD" clId="Web-{B3874C7D-476E-6755-63EF-544BF0E36FD2}" dt="2025-10-15T18:35:24.651" v="10" actId="20577"/>
          <ac:spMkLst>
            <pc:docMk/>
            <pc:sldMk cId="3165665506" sldId="263"/>
            <ac:spMk id="3" creationId="{00000000-0000-0000-0000-000000000000}"/>
          </ac:spMkLst>
        </pc:spChg>
      </pc:sldChg>
      <pc:sldChg chg="modSp">
        <pc:chgData name="TIDWELL Amy * ODE" userId="S::amy.tidwell@ode.oregon.gov::3688d12e-1db2-476e-b1ec-221098d3c5a0" providerId="AD" clId="Web-{B3874C7D-476E-6755-63EF-544BF0E36FD2}" dt="2025-10-15T19:24:35.394" v="21" actId="20577"/>
        <pc:sldMkLst>
          <pc:docMk/>
          <pc:sldMk cId="1157185421" sldId="268"/>
        </pc:sldMkLst>
        <pc:spChg chg="mod">
          <ac:chgData name="TIDWELL Amy * ODE" userId="S::amy.tidwell@ode.oregon.gov::3688d12e-1db2-476e-b1ec-221098d3c5a0" providerId="AD" clId="Web-{B3874C7D-476E-6755-63EF-544BF0E36FD2}" dt="2025-10-15T19:24:35.394" v="21" actId="20577"/>
          <ac:spMkLst>
            <pc:docMk/>
            <pc:sldMk cId="1157185421" sldId="268"/>
            <ac:spMk id="3" creationId="{00000000-0000-0000-0000-000000000000}"/>
          </ac:spMkLst>
        </pc:spChg>
      </pc:sldChg>
    </pc:docChg>
  </pc:docChgLst>
  <pc:docChgLst>
    <pc:chgData name="TIDWELL Amy * ODE" userId="S::amy.tidwell@ode.oregon.gov::3688d12e-1db2-476e-b1ec-221098d3c5a0" providerId="AD" clId="Web-{AD7C6D74-293C-E867-5064-08836D902808}"/>
    <pc:docChg chg="modSld">
      <pc:chgData name="TIDWELL Amy * ODE" userId="S::amy.tidwell@ode.oregon.gov::3688d12e-1db2-476e-b1ec-221098d3c5a0" providerId="AD" clId="Web-{AD7C6D74-293C-E867-5064-08836D902808}" dt="2025-10-07T15:33:47.697" v="93" actId="20577"/>
      <pc:docMkLst>
        <pc:docMk/>
      </pc:docMkLst>
      <pc:sldChg chg="modSp">
        <pc:chgData name="TIDWELL Amy * ODE" userId="S::amy.tidwell@ode.oregon.gov::3688d12e-1db2-476e-b1ec-221098d3c5a0" providerId="AD" clId="Web-{AD7C6D74-293C-E867-5064-08836D902808}" dt="2025-10-07T15:16:05.867" v="4" actId="20577"/>
        <pc:sldMkLst>
          <pc:docMk/>
          <pc:sldMk cId="2208709195" sldId="260"/>
        </pc:sldMkLst>
        <pc:spChg chg="mod">
          <ac:chgData name="TIDWELL Amy * ODE" userId="S::amy.tidwell@ode.oregon.gov::3688d12e-1db2-476e-b1ec-221098d3c5a0" providerId="AD" clId="Web-{AD7C6D74-293C-E867-5064-08836D902808}" dt="2025-10-07T15:16:05.867" v="4" actId="20577"/>
          <ac:spMkLst>
            <pc:docMk/>
            <pc:sldMk cId="2208709195" sldId="260"/>
            <ac:spMk id="3" creationId="{00000000-0000-0000-0000-000000000000}"/>
          </ac:spMkLst>
        </pc:spChg>
      </pc:sldChg>
      <pc:sldChg chg="modSp modCm">
        <pc:chgData name="TIDWELL Amy * ODE" userId="S::amy.tidwell@ode.oregon.gov::3688d12e-1db2-476e-b1ec-221098d3c5a0" providerId="AD" clId="Web-{AD7C6D74-293C-E867-5064-08836D902808}" dt="2025-10-07T15:18:50.930" v="62" actId="20577"/>
        <pc:sldMkLst>
          <pc:docMk/>
          <pc:sldMk cId="3165665506" sldId="263"/>
        </pc:sldMkLst>
        <pc:spChg chg="mod">
          <ac:chgData name="TIDWELL Amy * ODE" userId="S::amy.tidwell@ode.oregon.gov::3688d12e-1db2-476e-b1ec-221098d3c5a0" providerId="AD" clId="Web-{AD7C6D74-293C-E867-5064-08836D902808}" dt="2025-10-07T15:18:50.930" v="62" actId="20577"/>
          <ac:spMkLst>
            <pc:docMk/>
            <pc:sldMk cId="3165665506" sldId="263"/>
            <ac:spMk id="3" creationId="{00000000-0000-0000-0000-000000000000}"/>
          </ac:spMkLst>
        </pc:spChg>
        <pc:extLst>
          <p:ext xmlns:p="http://schemas.openxmlformats.org/presentationml/2006/main" uri="{D6D511B9-2390-475A-947B-AFAB55BFBCF1}">
            <pc226:cmChg xmlns:pc226="http://schemas.microsoft.com/office/powerpoint/2022/06/main/command" chg="mod">
              <pc226:chgData name="TIDWELL Amy * ODE" userId="S::amy.tidwell@ode.oregon.gov::3688d12e-1db2-476e-b1ec-221098d3c5a0" providerId="AD" clId="Web-{AD7C6D74-293C-E867-5064-08836D902808}" dt="2025-10-07T15:18:44.976" v="59" actId="20577"/>
              <pc2:cmMkLst xmlns:pc2="http://schemas.microsoft.com/office/powerpoint/2019/9/main/command">
                <pc:docMk/>
                <pc:sldMk cId="3165665506" sldId="263"/>
                <pc2:cmMk id="{1E6FC13C-D1CD-416E-A9FA-0DA913C1A70C}"/>
              </pc2:cmMkLst>
            </pc226:cmChg>
          </p:ext>
        </pc:extLst>
      </pc:sldChg>
      <pc:sldChg chg="modSp">
        <pc:chgData name="TIDWELL Amy * ODE" userId="S::amy.tidwell@ode.oregon.gov::3688d12e-1db2-476e-b1ec-221098d3c5a0" providerId="AD" clId="Web-{AD7C6D74-293C-E867-5064-08836D902808}" dt="2025-10-07T15:22:17.376" v="73" actId="20577"/>
        <pc:sldMkLst>
          <pc:docMk/>
          <pc:sldMk cId="1157185421" sldId="268"/>
        </pc:sldMkLst>
        <pc:spChg chg="mod">
          <ac:chgData name="TIDWELL Amy * ODE" userId="S::amy.tidwell@ode.oregon.gov::3688d12e-1db2-476e-b1ec-221098d3c5a0" providerId="AD" clId="Web-{AD7C6D74-293C-E867-5064-08836D902808}" dt="2025-10-07T15:22:17.376" v="73" actId="20577"/>
          <ac:spMkLst>
            <pc:docMk/>
            <pc:sldMk cId="1157185421" sldId="268"/>
            <ac:spMk id="3" creationId="{00000000-0000-0000-0000-000000000000}"/>
          </ac:spMkLst>
        </pc:spChg>
      </pc:sldChg>
      <pc:sldChg chg="modSp">
        <pc:chgData name="TIDWELL Amy * ODE" userId="S::amy.tidwell@ode.oregon.gov::3688d12e-1db2-476e-b1ec-221098d3c5a0" providerId="AD" clId="Web-{AD7C6D74-293C-E867-5064-08836D902808}" dt="2025-10-07T15:33:47.697" v="93" actId="20577"/>
        <pc:sldMkLst>
          <pc:docMk/>
          <pc:sldMk cId="3773085460" sldId="269"/>
        </pc:sldMkLst>
        <pc:spChg chg="mod">
          <ac:chgData name="TIDWELL Amy * ODE" userId="S::amy.tidwell@ode.oregon.gov::3688d12e-1db2-476e-b1ec-221098d3c5a0" providerId="AD" clId="Web-{AD7C6D74-293C-E867-5064-08836D902808}" dt="2025-10-07T15:33:47.697" v="93" actId="20577"/>
          <ac:spMkLst>
            <pc:docMk/>
            <pc:sldMk cId="3773085460" sldId="269"/>
            <ac:spMk id="3" creationId="{00000000-0000-0000-0000-000000000000}"/>
          </ac:spMkLst>
        </pc:spChg>
      </pc:sldChg>
    </pc:docChg>
  </pc:docChgLst>
  <pc:docChgLst>
    <pc:chgData name="MARTIN Sarah * ODE" userId="S::sarah.martin@ode.oregon.gov::5e8297d7-626b-4927-b934-2c5a70fc295f" providerId="AD" clId="Web-{55F0B710-6A1E-D8CF-11FA-7AD9DF7E338C}"/>
    <pc:docChg chg="delSld modSld">
      <pc:chgData name="MARTIN Sarah * ODE" userId="S::sarah.martin@ode.oregon.gov::5e8297d7-626b-4927-b934-2c5a70fc295f" providerId="AD" clId="Web-{55F0B710-6A1E-D8CF-11FA-7AD9DF7E338C}" dt="2025-10-07T15:30:45.234" v="512" actId="20577"/>
      <pc:docMkLst>
        <pc:docMk/>
      </pc:docMkLst>
      <pc:sldChg chg="modNotes">
        <pc:chgData name="MARTIN Sarah * ODE" userId="S::sarah.martin@ode.oregon.gov::5e8297d7-626b-4927-b934-2c5a70fc295f" providerId="AD" clId="Web-{55F0B710-6A1E-D8CF-11FA-7AD9DF7E338C}" dt="2025-10-07T15:21:19.169" v="132"/>
        <pc:sldMkLst>
          <pc:docMk/>
          <pc:sldMk cId="3162392946" sldId="258"/>
        </pc:sldMkLst>
      </pc:sldChg>
      <pc:sldChg chg="modNotes">
        <pc:chgData name="MARTIN Sarah * ODE" userId="S::sarah.martin@ode.oregon.gov::5e8297d7-626b-4927-b934-2c5a70fc295f" providerId="AD" clId="Web-{55F0B710-6A1E-D8CF-11FA-7AD9DF7E338C}" dt="2025-10-07T15:28:18.253" v="254"/>
        <pc:sldMkLst>
          <pc:docMk/>
          <pc:sldMk cId="2208709195" sldId="260"/>
        </pc:sldMkLst>
      </pc:sldChg>
      <pc:sldChg chg="modSp modCm">
        <pc:chgData name="MARTIN Sarah * ODE" userId="S::sarah.martin@ode.oregon.gov::5e8297d7-626b-4927-b934-2c5a70fc295f" providerId="AD" clId="Web-{55F0B710-6A1E-D8CF-11FA-7AD9DF7E338C}" dt="2025-10-07T15:08:07.379" v="7" actId="20577"/>
        <pc:sldMkLst>
          <pc:docMk/>
          <pc:sldMk cId="2504912132" sldId="262"/>
        </pc:sldMkLst>
        <pc:spChg chg="mod">
          <ac:chgData name="MARTIN Sarah * ODE" userId="S::sarah.martin@ode.oregon.gov::5e8297d7-626b-4927-b934-2c5a70fc295f" providerId="AD" clId="Web-{55F0B710-6A1E-D8CF-11FA-7AD9DF7E338C}" dt="2025-10-07T15:08:07.379" v="7" actId="20577"/>
          <ac:spMkLst>
            <pc:docMk/>
            <pc:sldMk cId="2504912132" sldId="262"/>
            <ac:spMk id="7" creationId="{00000000-0000-0000-0000-000000000000}"/>
          </ac:spMkLst>
        </pc:spChg>
        <pc:extLst>
          <p:ext xmlns:p="http://schemas.openxmlformats.org/presentationml/2006/main" uri="{D6D511B9-2390-475A-947B-AFAB55BFBCF1}">
            <pc226:cmChg xmlns:pc226="http://schemas.microsoft.com/office/powerpoint/2022/06/main/command" chg="mod">
              <pc226:chgData name="MARTIN Sarah * ODE" userId="S::sarah.martin@ode.oregon.gov::5e8297d7-626b-4927-b934-2c5a70fc295f" providerId="AD" clId="Web-{55F0B710-6A1E-D8CF-11FA-7AD9DF7E338C}" dt="2025-10-07T15:08:06.004" v="6" actId="20577"/>
              <pc2:cmMkLst xmlns:pc2="http://schemas.microsoft.com/office/powerpoint/2019/9/main/command">
                <pc:docMk/>
                <pc:sldMk cId="2504912132" sldId="262"/>
                <pc2:cmMk id="{1E6FC13C-D1CD-416E-A9FA-0DA913C1A70C}"/>
              </pc2:cmMkLst>
            </pc226:cmChg>
          </p:ext>
        </pc:extLst>
      </pc:sldChg>
      <pc:sldChg chg="modSp modCm">
        <pc:chgData name="MARTIN Sarah * ODE" userId="S::sarah.martin@ode.oregon.gov::5e8297d7-626b-4927-b934-2c5a70fc295f" providerId="AD" clId="Web-{55F0B710-6A1E-D8CF-11FA-7AD9DF7E338C}" dt="2025-10-07T15:30:25.683" v="501" actId="20577"/>
        <pc:sldMkLst>
          <pc:docMk/>
          <pc:sldMk cId="3165665506" sldId="263"/>
        </pc:sldMkLst>
        <pc:spChg chg="mod">
          <ac:chgData name="MARTIN Sarah * ODE" userId="S::sarah.martin@ode.oregon.gov::5e8297d7-626b-4927-b934-2c5a70fc295f" providerId="AD" clId="Web-{55F0B710-6A1E-D8CF-11FA-7AD9DF7E338C}" dt="2025-10-07T15:30:25.683" v="501" actId="20577"/>
          <ac:spMkLst>
            <pc:docMk/>
            <pc:sldMk cId="3165665506" sldId="263"/>
            <ac:spMk id="3" creationId="{00000000-0000-0000-0000-000000000000}"/>
          </ac:spMkLst>
        </pc:spChg>
        <pc:extLst>
          <p:ext xmlns:p="http://schemas.openxmlformats.org/presentationml/2006/main" uri="{D6D511B9-2390-475A-947B-AFAB55BFBCF1}">
            <pc226:cmChg xmlns:pc226="http://schemas.microsoft.com/office/powerpoint/2022/06/main/command" chg="mod">
              <pc226:chgData name="MARTIN Sarah * ODE" userId="S::sarah.martin@ode.oregon.gov::5e8297d7-626b-4927-b934-2c5a70fc295f" providerId="AD" clId="Web-{55F0B710-6A1E-D8CF-11FA-7AD9DF7E338C}" dt="2025-10-07T15:30:20.229" v="499" actId="20577"/>
              <pc2:cmMkLst xmlns:pc2="http://schemas.microsoft.com/office/powerpoint/2019/9/main/command">
                <pc:docMk/>
                <pc:sldMk cId="3165665506" sldId="263"/>
                <pc2:cmMk id="{1E6FC13C-D1CD-416E-A9FA-0DA913C1A70C}"/>
              </pc2:cmMkLst>
            </pc226:cmChg>
          </p:ext>
        </pc:extLst>
      </pc:sldChg>
      <pc:sldChg chg="modSp modNotes">
        <pc:chgData name="MARTIN Sarah * ODE" userId="S::sarah.martin@ode.oregon.gov::5e8297d7-626b-4927-b934-2c5a70fc295f" providerId="AD" clId="Web-{55F0B710-6A1E-D8CF-11FA-7AD9DF7E338C}" dt="2025-10-07T15:12:24.680" v="97" actId="20577"/>
        <pc:sldMkLst>
          <pc:docMk/>
          <pc:sldMk cId="1740026979" sldId="264"/>
        </pc:sldMkLst>
        <pc:spChg chg="mod">
          <ac:chgData name="MARTIN Sarah * ODE" userId="S::sarah.martin@ode.oregon.gov::5e8297d7-626b-4927-b934-2c5a70fc295f" providerId="AD" clId="Web-{55F0B710-6A1E-D8CF-11FA-7AD9DF7E338C}" dt="2025-10-07T15:12:24.680" v="97" actId="20577"/>
          <ac:spMkLst>
            <pc:docMk/>
            <pc:sldMk cId="1740026979" sldId="264"/>
            <ac:spMk id="5" creationId="{00000000-0000-0000-0000-000000000000}"/>
          </ac:spMkLst>
        </pc:spChg>
      </pc:sldChg>
      <pc:sldChg chg="modSp modNotes">
        <pc:chgData name="MARTIN Sarah * ODE" userId="S::sarah.martin@ode.oregon.gov::5e8297d7-626b-4927-b934-2c5a70fc295f" providerId="AD" clId="Web-{55F0B710-6A1E-D8CF-11FA-7AD9DF7E338C}" dt="2025-10-07T15:30:34.573" v="504" actId="20577"/>
        <pc:sldMkLst>
          <pc:docMk/>
          <pc:sldMk cId="1893545714" sldId="265"/>
        </pc:sldMkLst>
        <pc:spChg chg="mod">
          <ac:chgData name="MARTIN Sarah * ODE" userId="S::sarah.martin@ode.oregon.gov::5e8297d7-626b-4927-b934-2c5a70fc295f" providerId="AD" clId="Web-{55F0B710-6A1E-D8CF-11FA-7AD9DF7E338C}" dt="2025-10-07T15:30:34.573" v="504" actId="20577"/>
          <ac:spMkLst>
            <pc:docMk/>
            <pc:sldMk cId="1893545714" sldId="265"/>
            <ac:spMk id="3" creationId="{00000000-0000-0000-0000-000000000000}"/>
          </ac:spMkLst>
        </pc:spChg>
      </pc:sldChg>
      <pc:sldChg chg="modSp">
        <pc:chgData name="MARTIN Sarah * ODE" userId="S::sarah.martin@ode.oregon.gov::5e8297d7-626b-4927-b934-2c5a70fc295f" providerId="AD" clId="Web-{55F0B710-6A1E-D8CF-11FA-7AD9DF7E338C}" dt="2025-10-07T15:30:39.449" v="507" actId="20577"/>
        <pc:sldMkLst>
          <pc:docMk/>
          <pc:sldMk cId="2016844277" sldId="266"/>
        </pc:sldMkLst>
        <pc:spChg chg="mod">
          <ac:chgData name="MARTIN Sarah * ODE" userId="S::sarah.martin@ode.oregon.gov::5e8297d7-626b-4927-b934-2c5a70fc295f" providerId="AD" clId="Web-{55F0B710-6A1E-D8CF-11FA-7AD9DF7E338C}" dt="2025-10-07T15:30:39.449" v="507" actId="20577"/>
          <ac:spMkLst>
            <pc:docMk/>
            <pc:sldMk cId="2016844277" sldId="266"/>
            <ac:spMk id="3" creationId="{00000000-0000-0000-0000-000000000000}"/>
          </ac:spMkLst>
        </pc:spChg>
      </pc:sldChg>
      <pc:sldChg chg="modSp">
        <pc:chgData name="MARTIN Sarah * ODE" userId="S::sarah.martin@ode.oregon.gov::5e8297d7-626b-4927-b934-2c5a70fc295f" providerId="AD" clId="Web-{55F0B710-6A1E-D8CF-11FA-7AD9DF7E338C}" dt="2025-10-07T15:30:42.839" v="510" actId="20577"/>
        <pc:sldMkLst>
          <pc:docMk/>
          <pc:sldMk cId="922558627" sldId="267"/>
        </pc:sldMkLst>
        <pc:spChg chg="mod">
          <ac:chgData name="MARTIN Sarah * ODE" userId="S::sarah.martin@ode.oregon.gov::5e8297d7-626b-4927-b934-2c5a70fc295f" providerId="AD" clId="Web-{55F0B710-6A1E-D8CF-11FA-7AD9DF7E338C}" dt="2025-10-07T15:30:42.839" v="510" actId="20577"/>
          <ac:spMkLst>
            <pc:docMk/>
            <pc:sldMk cId="922558627" sldId="267"/>
            <ac:spMk id="3" creationId="{00000000-0000-0000-0000-000000000000}"/>
          </ac:spMkLst>
        </pc:spChg>
      </pc:sldChg>
      <pc:sldChg chg="modSp">
        <pc:chgData name="MARTIN Sarah * ODE" userId="S::sarah.martin@ode.oregon.gov::5e8297d7-626b-4927-b934-2c5a70fc295f" providerId="AD" clId="Web-{55F0B710-6A1E-D8CF-11FA-7AD9DF7E338C}" dt="2025-10-07T15:30:45.234" v="512" actId="20577"/>
        <pc:sldMkLst>
          <pc:docMk/>
          <pc:sldMk cId="1157185421" sldId="268"/>
        </pc:sldMkLst>
        <pc:spChg chg="mod">
          <ac:chgData name="MARTIN Sarah * ODE" userId="S::sarah.martin@ode.oregon.gov::5e8297d7-626b-4927-b934-2c5a70fc295f" providerId="AD" clId="Web-{55F0B710-6A1E-D8CF-11FA-7AD9DF7E338C}" dt="2025-10-07T15:30:45.234" v="512" actId="20577"/>
          <ac:spMkLst>
            <pc:docMk/>
            <pc:sldMk cId="1157185421" sldId="268"/>
            <ac:spMk id="3" creationId="{00000000-0000-0000-0000-000000000000}"/>
          </ac:spMkLst>
        </pc:spChg>
      </pc:sldChg>
      <pc:sldChg chg="modNotes">
        <pc:chgData name="MARTIN Sarah * ODE" userId="S::sarah.martin@ode.oregon.gov::5e8297d7-626b-4927-b934-2c5a70fc295f" providerId="AD" clId="Web-{55F0B710-6A1E-D8CF-11FA-7AD9DF7E338C}" dt="2025-10-07T15:29:55.306" v="491"/>
        <pc:sldMkLst>
          <pc:docMk/>
          <pc:sldMk cId="4028048828" sldId="277"/>
        </pc:sldMkLst>
      </pc:sldChg>
    </pc:docChg>
  </pc:docChgLst>
  <pc:docChgLst>
    <pc:chgData name="MARTIN Sarah * ODE" userId="S::sarah.martin@ode.oregon.gov::5e8297d7-626b-4927-b934-2c5a70fc295f" providerId="AD" clId="Web-{25D2F9D9-6FB5-06BE-2800-CD1407094A56}"/>
    <pc:docChg chg="mod addSld delSld modSld">
      <pc:chgData name="MARTIN Sarah * ODE" userId="S::sarah.martin@ode.oregon.gov::5e8297d7-626b-4927-b934-2c5a70fc295f" providerId="AD" clId="Web-{25D2F9D9-6FB5-06BE-2800-CD1407094A56}" dt="2025-10-02T15:39:48.427" v="298"/>
      <pc:docMkLst>
        <pc:docMk/>
      </pc:docMkLst>
      <pc:sldChg chg="modSp">
        <pc:chgData name="MARTIN Sarah * ODE" userId="S::sarah.martin@ode.oregon.gov::5e8297d7-626b-4927-b934-2c5a70fc295f" providerId="AD" clId="Web-{25D2F9D9-6FB5-06BE-2800-CD1407094A56}" dt="2025-10-02T15:35:17.344" v="284" actId="20577"/>
        <pc:sldMkLst>
          <pc:docMk/>
          <pc:sldMk cId="3773085460" sldId="269"/>
        </pc:sldMkLst>
        <pc:spChg chg="mod">
          <ac:chgData name="MARTIN Sarah * ODE" userId="S::sarah.martin@ode.oregon.gov::5e8297d7-626b-4927-b934-2c5a70fc295f" providerId="AD" clId="Web-{25D2F9D9-6FB5-06BE-2800-CD1407094A56}" dt="2025-10-02T15:35:17.344" v="284" actId="20577"/>
          <ac:spMkLst>
            <pc:docMk/>
            <pc:sldMk cId="3773085460" sldId="269"/>
            <ac:spMk id="2" creationId="{00000000-0000-0000-0000-000000000000}"/>
          </ac:spMkLst>
        </pc:spChg>
      </pc:sldChg>
      <pc:sldChg chg="modSp new">
        <pc:chgData name="MARTIN Sarah * ODE" userId="S::sarah.martin@ode.oregon.gov::5e8297d7-626b-4927-b934-2c5a70fc295f" providerId="AD" clId="Web-{25D2F9D9-6FB5-06BE-2800-CD1407094A56}" dt="2025-10-02T15:35:21.187" v="286" actId="20577"/>
        <pc:sldMkLst>
          <pc:docMk/>
          <pc:sldMk cId="2140804654" sldId="306"/>
        </pc:sldMkLst>
        <pc:spChg chg="mod">
          <ac:chgData name="MARTIN Sarah * ODE" userId="S::sarah.martin@ode.oregon.gov::5e8297d7-626b-4927-b934-2c5a70fc295f" providerId="AD" clId="Web-{25D2F9D9-6FB5-06BE-2800-CD1407094A56}" dt="2025-10-02T15:35:21.187" v="286" actId="20577"/>
          <ac:spMkLst>
            <pc:docMk/>
            <pc:sldMk cId="2140804654" sldId="306"/>
            <ac:spMk id="2" creationId="{4960043C-4558-6F2C-C8C6-9EC898559EAC}"/>
          </ac:spMkLst>
        </pc:spChg>
        <pc:spChg chg="mod">
          <ac:chgData name="MARTIN Sarah * ODE" userId="S::sarah.martin@ode.oregon.gov::5e8297d7-626b-4927-b934-2c5a70fc295f" providerId="AD" clId="Web-{25D2F9D9-6FB5-06BE-2800-CD1407094A56}" dt="2025-10-02T15:23:55.396" v="25" actId="20577"/>
          <ac:spMkLst>
            <pc:docMk/>
            <pc:sldMk cId="2140804654" sldId="306"/>
            <ac:spMk id="5" creationId="{9477028F-0984-16D7-4030-02FC5E3C0227}"/>
          </ac:spMkLst>
        </pc:spChg>
      </pc:sldChg>
    </pc:docChg>
  </pc:docChgLst>
  <pc:docChgLst>
    <pc:chgData name="WALKER Kyle * ODE" userId="S::kyle.walker@ode.oregon.gov::9195fa24-53a6-4959-81ef-cc6c1a01e376" providerId="AD" clId="Web-{4AC9BCB9-F61F-0CFC-2D1A-9F243034C443}"/>
    <pc:docChg chg="modSld">
      <pc:chgData name="WALKER Kyle * ODE" userId="S::kyle.walker@ode.oregon.gov::9195fa24-53a6-4959-81ef-cc6c1a01e376" providerId="AD" clId="Web-{4AC9BCB9-F61F-0CFC-2D1A-9F243034C443}" dt="2025-10-07T15:18:17.196" v="34"/>
      <pc:docMkLst>
        <pc:docMk/>
      </pc:docMkLst>
      <pc:sldChg chg="modNotes">
        <pc:chgData name="WALKER Kyle * ODE" userId="S::kyle.walker@ode.oregon.gov::9195fa24-53a6-4959-81ef-cc6c1a01e376" providerId="AD" clId="Web-{4AC9BCB9-F61F-0CFC-2D1A-9F243034C443}" dt="2025-10-07T15:10:44.773" v="3"/>
        <pc:sldMkLst>
          <pc:docMk/>
          <pc:sldMk cId="1740026979" sldId="264"/>
        </pc:sldMkLst>
      </pc:sldChg>
      <pc:sldChg chg="modNotes">
        <pc:chgData name="WALKER Kyle * ODE" userId="S::kyle.walker@ode.oregon.gov::9195fa24-53a6-4959-81ef-cc6c1a01e376" providerId="AD" clId="Web-{4AC9BCB9-F61F-0CFC-2D1A-9F243034C443}" dt="2025-10-07T15:17:58.524" v="9"/>
        <pc:sldMkLst>
          <pc:docMk/>
          <pc:sldMk cId="3773085460" sldId="269"/>
        </pc:sldMkLst>
      </pc:sldChg>
      <pc:sldChg chg="modSp">
        <pc:chgData name="WALKER Kyle * ODE" userId="S::kyle.walker@ode.oregon.gov::9195fa24-53a6-4959-81ef-cc6c1a01e376" providerId="AD" clId="Web-{4AC9BCB9-F61F-0CFC-2D1A-9F243034C443}" dt="2025-10-07T15:05:48.666" v="1" actId="20577"/>
        <pc:sldMkLst>
          <pc:docMk/>
          <pc:sldMk cId="4028048828" sldId="277"/>
        </pc:sldMkLst>
        <pc:spChg chg="mod">
          <ac:chgData name="WALKER Kyle * ODE" userId="S::kyle.walker@ode.oregon.gov::9195fa24-53a6-4959-81ef-cc6c1a01e376" providerId="AD" clId="Web-{4AC9BCB9-F61F-0CFC-2D1A-9F243034C443}" dt="2025-10-07T15:05:48.666" v="1" actId="20577"/>
          <ac:spMkLst>
            <pc:docMk/>
            <pc:sldMk cId="4028048828" sldId="277"/>
            <ac:spMk id="2" creationId="{00000000-0000-0000-0000-000000000000}"/>
          </ac:spMkLst>
        </pc:spChg>
      </pc:sldChg>
      <pc:sldChg chg="modNotes">
        <pc:chgData name="WALKER Kyle * ODE" userId="S::kyle.walker@ode.oregon.gov::9195fa24-53a6-4959-81ef-cc6c1a01e376" providerId="AD" clId="Web-{4AC9BCB9-F61F-0CFC-2D1A-9F243034C443}" dt="2025-10-07T15:18:17.196" v="34"/>
        <pc:sldMkLst>
          <pc:docMk/>
          <pc:sldMk cId="808527052" sldId="300"/>
        </pc:sldMkLst>
      </pc:sldChg>
      <pc:sldChg chg="modNotes">
        <pc:chgData name="WALKER Kyle * ODE" userId="S::kyle.walker@ode.oregon.gov::9195fa24-53a6-4959-81ef-cc6c1a01e376" providerId="AD" clId="Web-{4AC9BCB9-F61F-0CFC-2D1A-9F243034C443}" dt="2025-10-07T15:18:05.352" v="24"/>
        <pc:sldMkLst>
          <pc:docMk/>
          <pc:sldMk cId="2140804654" sldId="306"/>
        </pc:sldMkLst>
      </pc:sldChg>
      <pc:sldChg chg="modNotes">
        <pc:chgData name="WALKER Kyle * ODE" userId="S::kyle.walker@ode.oregon.gov::9195fa24-53a6-4959-81ef-cc6c1a01e376" providerId="AD" clId="Web-{4AC9BCB9-F61F-0CFC-2D1A-9F243034C443}" dt="2025-10-07T15:18:11.009" v="28"/>
        <pc:sldMkLst>
          <pc:docMk/>
          <pc:sldMk cId="1173246714" sldId="34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942C1B-FDFE-44A2-931D-ED6C9927FF8B}"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A7A0E52F-0AAA-448A-914E-7ABEB83238D3}">
      <dgm:prSet phldrT="[Text]" custT="1"/>
      <dgm:spPr/>
      <dgm:t>
        <a:bodyPr/>
        <a:lstStyle/>
        <a:p>
          <a:r>
            <a:rPr lang="en-US" sz="1400" b="1"/>
            <a:t>Title I-A Fiscal Requirements</a:t>
          </a:r>
        </a:p>
      </dgm:t>
    </dgm:pt>
    <dgm:pt modelId="{93046B2A-39C6-4301-9D0F-06D8F09B0CC2}" type="parTrans" cxnId="{D8860C57-2DFD-4849-AA5D-63E5BC117DBE}">
      <dgm:prSet/>
      <dgm:spPr/>
      <dgm:t>
        <a:bodyPr/>
        <a:lstStyle/>
        <a:p>
          <a:endParaRPr lang="en-US"/>
        </a:p>
      </dgm:t>
    </dgm:pt>
    <dgm:pt modelId="{9606887F-D4B1-43AD-AC4F-E265EB5FB51B}" type="sibTrans" cxnId="{D8860C57-2DFD-4849-AA5D-63E5BC117DBE}">
      <dgm:prSet/>
      <dgm:spPr/>
      <dgm:t>
        <a:bodyPr/>
        <a:lstStyle/>
        <a:p>
          <a:endParaRPr lang="en-US"/>
        </a:p>
      </dgm:t>
    </dgm:pt>
    <dgm:pt modelId="{233E6815-52E4-483F-825F-EFE04B24FDF7}">
      <dgm:prSet phldrT="[Text]" custT="1"/>
      <dgm:spPr/>
      <dgm:t>
        <a:bodyPr/>
        <a:lstStyle/>
        <a:p>
          <a:r>
            <a:rPr lang="en-US" sz="1400" b="0"/>
            <a:t>Supplement not Supplant</a:t>
          </a:r>
        </a:p>
      </dgm:t>
    </dgm:pt>
    <dgm:pt modelId="{403C8920-01BF-4BB1-B210-D401B51EE551}" type="parTrans" cxnId="{9A667C61-B100-4AC2-A2C7-1F74DD3A26B3}">
      <dgm:prSet/>
      <dgm:spPr/>
      <dgm:t>
        <a:bodyPr/>
        <a:lstStyle/>
        <a:p>
          <a:endParaRPr lang="en-US"/>
        </a:p>
      </dgm:t>
    </dgm:pt>
    <dgm:pt modelId="{519FD62D-E49F-4DDD-A154-AD10D685E19B}" type="sibTrans" cxnId="{9A667C61-B100-4AC2-A2C7-1F74DD3A26B3}">
      <dgm:prSet/>
      <dgm:spPr/>
      <dgm:t>
        <a:bodyPr/>
        <a:lstStyle/>
        <a:p>
          <a:endParaRPr lang="en-US"/>
        </a:p>
      </dgm:t>
    </dgm:pt>
    <dgm:pt modelId="{52E26A93-3E77-4F0F-A543-0696141ACAE7}">
      <dgm:prSet phldrT="[Text]" custT="1"/>
      <dgm:spPr/>
      <dgm:t>
        <a:bodyPr/>
        <a:lstStyle/>
        <a:p>
          <a:r>
            <a:rPr lang="en-US" sz="1400"/>
            <a:t>Comparability</a:t>
          </a:r>
        </a:p>
      </dgm:t>
    </dgm:pt>
    <dgm:pt modelId="{23ED57E2-0EBE-4BA0-839A-01A504D37DFB}" type="parTrans" cxnId="{E22C25CB-E53D-4192-9D84-DBC5BEB245BF}">
      <dgm:prSet/>
      <dgm:spPr/>
      <dgm:t>
        <a:bodyPr/>
        <a:lstStyle/>
        <a:p>
          <a:endParaRPr lang="en-US"/>
        </a:p>
      </dgm:t>
    </dgm:pt>
    <dgm:pt modelId="{D5A17D41-BE59-4EEB-A084-199DBCF492EB}" type="sibTrans" cxnId="{E22C25CB-E53D-4192-9D84-DBC5BEB245BF}">
      <dgm:prSet/>
      <dgm:spPr/>
      <dgm:t>
        <a:bodyPr/>
        <a:lstStyle/>
        <a:p>
          <a:endParaRPr lang="en-US"/>
        </a:p>
      </dgm:t>
    </dgm:pt>
    <dgm:pt modelId="{E45C88AE-3000-4761-8964-4CA314CFDED5}">
      <dgm:prSet phldrT="[Text]" custT="1"/>
      <dgm:spPr/>
      <dgm:t>
        <a:bodyPr/>
        <a:lstStyle/>
        <a:p>
          <a:r>
            <a:rPr lang="en-US" sz="1400" b="0"/>
            <a:t>Maintenance of Effort</a:t>
          </a:r>
        </a:p>
      </dgm:t>
    </dgm:pt>
    <dgm:pt modelId="{ED464635-0B87-4A65-B0A6-B2FAAA66233C}" type="parTrans" cxnId="{D3AE5730-B196-4F39-925F-2EBF3073CFB1}">
      <dgm:prSet/>
      <dgm:spPr/>
      <dgm:t>
        <a:bodyPr/>
        <a:lstStyle/>
        <a:p>
          <a:endParaRPr lang="en-US"/>
        </a:p>
      </dgm:t>
    </dgm:pt>
    <dgm:pt modelId="{1EA2658B-C340-4118-83A3-594533E1E75F}" type="sibTrans" cxnId="{D3AE5730-B196-4F39-925F-2EBF3073CFB1}">
      <dgm:prSet/>
      <dgm:spPr/>
      <dgm:t>
        <a:bodyPr/>
        <a:lstStyle/>
        <a:p>
          <a:endParaRPr lang="en-US"/>
        </a:p>
      </dgm:t>
    </dgm:pt>
    <dgm:pt modelId="{B695B27C-B80A-4D92-9903-66AFCA00D1B3}" type="pres">
      <dgm:prSet presAssocID="{D9942C1B-FDFE-44A2-931D-ED6C9927FF8B}" presName="Name0" presStyleCnt="0">
        <dgm:presLayoutVars>
          <dgm:chMax val="1"/>
          <dgm:dir/>
          <dgm:animLvl val="ctr"/>
          <dgm:resizeHandles val="exact"/>
        </dgm:presLayoutVars>
      </dgm:prSet>
      <dgm:spPr/>
    </dgm:pt>
    <dgm:pt modelId="{6934CD38-09E0-4F94-A74F-FBB5DD4564E5}" type="pres">
      <dgm:prSet presAssocID="{A7A0E52F-0AAA-448A-914E-7ABEB83238D3}" presName="centerShape" presStyleLbl="node0" presStyleIdx="0" presStyleCnt="1" custScaleX="125669" custScaleY="97423"/>
      <dgm:spPr/>
    </dgm:pt>
    <dgm:pt modelId="{213ED27E-BB3C-4978-8D9A-132CF6D9D70E}" type="pres">
      <dgm:prSet presAssocID="{233E6815-52E4-483F-825F-EFE04B24FDF7}" presName="node" presStyleLbl="node1" presStyleIdx="0" presStyleCnt="3" custScaleX="208856" custScaleY="106934" custRadScaleRad="87613" custRadScaleInc="2252">
        <dgm:presLayoutVars>
          <dgm:bulletEnabled val="1"/>
        </dgm:presLayoutVars>
      </dgm:prSet>
      <dgm:spPr/>
    </dgm:pt>
    <dgm:pt modelId="{2DA78158-D757-4B86-888C-73A62932BAA1}" type="pres">
      <dgm:prSet presAssocID="{233E6815-52E4-483F-825F-EFE04B24FDF7}" presName="dummy" presStyleCnt="0"/>
      <dgm:spPr/>
    </dgm:pt>
    <dgm:pt modelId="{72E1E37B-C379-4BDE-9011-BA7F11986690}" type="pres">
      <dgm:prSet presAssocID="{519FD62D-E49F-4DDD-A154-AD10D685E19B}" presName="sibTrans" presStyleLbl="sibTrans2D1" presStyleIdx="0" presStyleCnt="3"/>
      <dgm:spPr/>
    </dgm:pt>
    <dgm:pt modelId="{46609000-92EA-4A0A-B66A-1FBC4B3106E3}" type="pres">
      <dgm:prSet presAssocID="{52E26A93-3E77-4F0F-A543-0696141ACAE7}" presName="node" presStyleLbl="node1" presStyleIdx="1" presStyleCnt="3" custScaleX="188572" custScaleY="95859">
        <dgm:presLayoutVars>
          <dgm:bulletEnabled val="1"/>
        </dgm:presLayoutVars>
      </dgm:prSet>
      <dgm:spPr/>
    </dgm:pt>
    <dgm:pt modelId="{8709C03D-9EFB-4E38-BD78-DD7AE402F55F}" type="pres">
      <dgm:prSet presAssocID="{52E26A93-3E77-4F0F-A543-0696141ACAE7}" presName="dummy" presStyleCnt="0"/>
      <dgm:spPr/>
    </dgm:pt>
    <dgm:pt modelId="{5D3C94A5-C789-4876-853F-DF9B80901524}" type="pres">
      <dgm:prSet presAssocID="{D5A17D41-BE59-4EEB-A084-199DBCF492EB}" presName="sibTrans" presStyleLbl="sibTrans2D1" presStyleIdx="1" presStyleCnt="3"/>
      <dgm:spPr/>
    </dgm:pt>
    <dgm:pt modelId="{B348F809-25EE-421D-B06C-A817FBE6D4BC}" type="pres">
      <dgm:prSet presAssocID="{E45C88AE-3000-4761-8964-4CA314CFDED5}" presName="node" presStyleLbl="node1" presStyleIdx="2" presStyleCnt="3" custScaleX="192165" custScaleY="100099">
        <dgm:presLayoutVars>
          <dgm:bulletEnabled val="1"/>
        </dgm:presLayoutVars>
      </dgm:prSet>
      <dgm:spPr/>
    </dgm:pt>
    <dgm:pt modelId="{E0ECE12B-1824-45FB-8F6B-4721752E4FC0}" type="pres">
      <dgm:prSet presAssocID="{E45C88AE-3000-4761-8964-4CA314CFDED5}" presName="dummy" presStyleCnt="0"/>
      <dgm:spPr/>
    </dgm:pt>
    <dgm:pt modelId="{5068D3A9-97B1-4A3F-A920-00610AEE2612}" type="pres">
      <dgm:prSet presAssocID="{1EA2658B-C340-4118-83A3-594533E1E75F}" presName="sibTrans" presStyleLbl="sibTrans2D1" presStyleIdx="2" presStyleCnt="3"/>
      <dgm:spPr/>
    </dgm:pt>
  </dgm:ptLst>
  <dgm:cxnLst>
    <dgm:cxn modelId="{58247204-2B1A-4267-9652-8C08A01E12B5}" type="presOf" srcId="{52E26A93-3E77-4F0F-A543-0696141ACAE7}" destId="{46609000-92EA-4A0A-B66A-1FBC4B3106E3}" srcOrd="0" destOrd="0" presId="urn:microsoft.com/office/officeart/2005/8/layout/radial6"/>
    <dgm:cxn modelId="{7EA2A21E-26B8-43F7-B8FE-75921F365248}" type="presOf" srcId="{D9942C1B-FDFE-44A2-931D-ED6C9927FF8B}" destId="{B695B27C-B80A-4D92-9903-66AFCA00D1B3}" srcOrd="0" destOrd="0" presId="urn:microsoft.com/office/officeart/2005/8/layout/radial6"/>
    <dgm:cxn modelId="{FFD90026-9CB3-4D14-B425-E3A6E8E71163}" type="presOf" srcId="{519FD62D-E49F-4DDD-A154-AD10D685E19B}" destId="{72E1E37B-C379-4BDE-9011-BA7F11986690}" srcOrd="0" destOrd="0" presId="urn:microsoft.com/office/officeart/2005/8/layout/radial6"/>
    <dgm:cxn modelId="{D3AE5730-B196-4F39-925F-2EBF3073CFB1}" srcId="{A7A0E52F-0AAA-448A-914E-7ABEB83238D3}" destId="{E45C88AE-3000-4761-8964-4CA314CFDED5}" srcOrd="2" destOrd="0" parTransId="{ED464635-0B87-4A65-B0A6-B2FAAA66233C}" sibTransId="{1EA2658B-C340-4118-83A3-594533E1E75F}"/>
    <dgm:cxn modelId="{6A0C8639-FED9-498F-80A2-35DE1C8B01F8}" type="presOf" srcId="{233E6815-52E4-483F-825F-EFE04B24FDF7}" destId="{213ED27E-BB3C-4978-8D9A-132CF6D9D70E}" srcOrd="0" destOrd="0" presId="urn:microsoft.com/office/officeart/2005/8/layout/radial6"/>
    <dgm:cxn modelId="{9A667C61-B100-4AC2-A2C7-1F74DD3A26B3}" srcId="{A7A0E52F-0AAA-448A-914E-7ABEB83238D3}" destId="{233E6815-52E4-483F-825F-EFE04B24FDF7}" srcOrd="0" destOrd="0" parTransId="{403C8920-01BF-4BB1-B210-D401B51EE551}" sibTransId="{519FD62D-E49F-4DDD-A154-AD10D685E19B}"/>
    <dgm:cxn modelId="{E6FCBD49-86D2-45D6-9735-23D45A79C6AE}" type="presOf" srcId="{D5A17D41-BE59-4EEB-A084-199DBCF492EB}" destId="{5D3C94A5-C789-4876-853F-DF9B80901524}" srcOrd="0" destOrd="0" presId="urn:microsoft.com/office/officeart/2005/8/layout/radial6"/>
    <dgm:cxn modelId="{D8860C57-2DFD-4849-AA5D-63E5BC117DBE}" srcId="{D9942C1B-FDFE-44A2-931D-ED6C9927FF8B}" destId="{A7A0E52F-0AAA-448A-914E-7ABEB83238D3}" srcOrd="0" destOrd="0" parTransId="{93046B2A-39C6-4301-9D0F-06D8F09B0CC2}" sibTransId="{9606887F-D4B1-43AD-AC4F-E265EB5FB51B}"/>
    <dgm:cxn modelId="{9EDC627C-DBD9-4E01-94D6-A100132C3BF1}" type="presOf" srcId="{E45C88AE-3000-4761-8964-4CA314CFDED5}" destId="{B348F809-25EE-421D-B06C-A817FBE6D4BC}" srcOrd="0" destOrd="0" presId="urn:microsoft.com/office/officeart/2005/8/layout/radial6"/>
    <dgm:cxn modelId="{DDF39385-EEF8-466C-81F9-E75005AD0E6F}" type="presOf" srcId="{A7A0E52F-0AAA-448A-914E-7ABEB83238D3}" destId="{6934CD38-09E0-4F94-A74F-FBB5DD4564E5}" srcOrd="0" destOrd="0" presId="urn:microsoft.com/office/officeart/2005/8/layout/radial6"/>
    <dgm:cxn modelId="{E22C25CB-E53D-4192-9D84-DBC5BEB245BF}" srcId="{A7A0E52F-0AAA-448A-914E-7ABEB83238D3}" destId="{52E26A93-3E77-4F0F-A543-0696141ACAE7}" srcOrd="1" destOrd="0" parTransId="{23ED57E2-0EBE-4BA0-839A-01A504D37DFB}" sibTransId="{D5A17D41-BE59-4EEB-A084-199DBCF492EB}"/>
    <dgm:cxn modelId="{721DA1E5-3649-409C-8FFC-CE3B75C3800D}" type="presOf" srcId="{1EA2658B-C340-4118-83A3-594533E1E75F}" destId="{5068D3A9-97B1-4A3F-A920-00610AEE2612}" srcOrd="0" destOrd="0" presId="urn:microsoft.com/office/officeart/2005/8/layout/radial6"/>
    <dgm:cxn modelId="{538A7DBF-6164-4EC3-BAC8-98A947A8A9A0}" type="presParOf" srcId="{B695B27C-B80A-4D92-9903-66AFCA00D1B3}" destId="{6934CD38-09E0-4F94-A74F-FBB5DD4564E5}" srcOrd="0" destOrd="0" presId="urn:microsoft.com/office/officeart/2005/8/layout/radial6"/>
    <dgm:cxn modelId="{F890D043-2B34-4A05-B0C0-9944A5C954AE}" type="presParOf" srcId="{B695B27C-B80A-4D92-9903-66AFCA00D1B3}" destId="{213ED27E-BB3C-4978-8D9A-132CF6D9D70E}" srcOrd="1" destOrd="0" presId="urn:microsoft.com/office/officeart/2005/8/layout/radial6"/>
    <dgm:cxn modelId="{9A5C4F5A-7EEA-4006-86EF-FAB0BE127DD9}" type="presParOf" srcId="{B695B27C-B80A-4D92-9903-66AFCA00D1B3}" destId="{2DA78158-D757-4B86-888C-73A62932BAA1}" srcOrd="2" destOrd="0" presId="urn:microsoft.com/office/officeart/2005/8/layout/radial6"/>
    <dgm:cxn modelId="{D23C27D3-FD2D-4E0B-A184-4901AA5BBE1B}" type="presParOf" srcId="{B695B27C-B80A-4D92-9903-66AFCA00D1B3}" destId="{72E1E37B-C379-4BDE-9011-BA7F11986690}" srcOrd="3" destOrd="0" presId="urn:microsoft.com/office/officeart/2005/8/layout/radial6"/>
    <dgm:cxn modelId="{D6176DA1-E396-43D4-B4B3-B4727E250B76}" type="presParOf" srcId="{B695B27C-B80A-4D92-9903-66AFCA00D1B3}" destId="{46609000-92EA-4A0A-B66A-1FBC4B3106E3}" srcOrd="4" destOrd="0" presId="urn:microsoft.com/office/officeart/2005/8/layout/radial6"/>
    <dgm:cxn modelId="{9C385095-0324-48BC-89E6-28FEC1A9DBCD}" type="presParOf" srcId="{B695B27C-B80A-4D92-9903-66AFCA00D1B3}" destId="{8709C03D-9EFB-4E38-BD78-DD7AE402F55F}" srcOrd="5" destOrd="0" presId="urn:microsoft.com/office/officeart/2005/8/layout/radial6"/>
    <dgm:cxn modelId="{AA4408C7-4E8F-49D3-A128-310DDE9D6B20}" type="presParOf" srcId="{B695B27C-B80A-4D92-9903-66AFCA00D1B3}" destId="{5D3C94A5-C789-4876-853F-DF9B80901524}" srcOrd="6" destOrd="0" presId="urn:microsoft.com/office/officeart/2005/8/layout/radial6"/>
    <dgm:cxn modelId="{30F7903E-244A-472B-ACF1-A6EED62C2A21}" type="presParOf" srcId="{B695B27C-B80A-4D92-9903-66AFCA00D1B3}" destId="{B348F809-25EE-421D-B06C-A817FBE6D4BC}" srcOrd="7" destOrd="0" presId="urn:microsoft.com/office/officeart/2005/8/layout/radial6"/>
    <dgm:cxn modelId="{2299A96B-D840-4004-A203-22BCC0240E7B}" type="presParOf" srcId="{B695B27C-B80A-4D92-9903-66AFCA00D1B3}" destId="{E0ECE12B-1824-45FB-8F6B-4721752E4FC0}" srcOrd="8" destOrd="0" presId="urn:microsoft.com/office/officeart/2005/8/layout/radial6"/>
    <dgm:cxn modelId="{E6FA7E37-F3AB-4266-AB97-2A814DE62AD9}" type="presParOf" srcId="{B695B27C-B80A-4D92-9903-66AFCA00D1B3}" destId="{5068D3A9-97B1-4A3F-A920-00610AEE2612}" srcOrd="9"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8D3A9-97B1-4A3F-A920-00610AEE2612}">
      <dsp:nvSpPr>
        <dsp:cNvPr id="0" name=""/>
        <dsp:cNvSpPr/>
      </dsp:nvSpPr>
      <dsp:spPr>
        <a:xfrm>
          <a:off x="654731" y="581220"/>
          <a:ext cx="2700666" cy="2700666"/>
        </a:xfrm>
        <a:prstGeom prst="blockArc">
          <a:avLst>
            <a:gd name="adj1" fmla="val 9470759"/>
            <a:gd name="adj2" fmla="val 1604052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3C94A5-C789-4876-853F-DF9B80901524}">
      <dsp:nvSpPr>
        <dsp:cNvPr id="0" name=""/>
        <dsp:cNvSpPr/>
      </dsp:nvSpPr>
      <dsp:spPr>
        <a:xfrm>
          <a:off x="575396" y="419113"/>
          <a:ext cx="2700666" cy="2700666"/>
        </a:xfrm>
        <a:prstGeom prst="blockArc">
          <a:avLst>
            <a:gd name="adj1" fmla="val 1800000"/>
            <a:gd name="adj2" fmla="val 90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E37B-C379-4BDE-9011-BA7F11986690}">
      <dsp:nvSpPr>
        <dsp:cNvPr id="0" name=""/>
        <dsp:cNvSpPr/>
      </dsp:nvSpPr>
      <dsp:spPr>
        <a:xfrm>
          <a:off x="496929" y="579095"/>
          <a:ext cx="2700666" cy="2700666"/>
        </a:xfrm>
        <a:prstGeom prst="blockArc">
          <a:avLst>
            <a:gd name="adj1" fmla="val 16452090"/>
            <a:gd name="adj2" fmla="val 1335225"/>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4CD38-09E0-4F94-A74F-FBB5DD4564E5}">
      <dsp:nvSpPr>
        <dsp:cNvPr id="0" name=""/>
        <dsp:cNvSpPr/>
      </dsp:nvSpPr>
      <dsp:spPr>
        <a:xfrm>
          <a:off x="1144291" y="1163648"/>
          <a:ext cx="1562875" cy="1211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t>Title I-A Fiscal Requirements</a:t>
          </a:r>
        </a:p>
      </dsp:txBody>
      <dsp:txXfrm>
        <a:off x="1373169" y="1341082"/>
        <a:ext cx="1105119" cy="856728"/>
      </dsp:txXfrm>
    </dsp:sp>
    <dsp:sp modelId="{213ED27E-BB3C-4978-8D9A-132CF6D9D70E}">
      <dsp:nvSpPr>
        <dsp:cNvPr id="0" name=""/>
        <dsp:cNvSpPr/>
      </dsp:nvSpPr>
      <dsp:spPr>
        <a:xfrm>
          <a:off x="1034798" y="148522"/>
          <a:ext cx="1818198" cy="9309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a:t>Supplement not Supplant</a:t>
          </a:r>
        </a:p>
      </dsp:txBody>
      <dsp:txXfrm>
        <a:off x="1301067" y="284851"/>
        <a:ext cx="1285660" cy="658257"/>
      </dsp:txXfrm>
    </dsp:sp>
    <dsp:sp modelId="{46609000-92EA-4A0A-B66A-1FBC4B3106E3}">
      <dsp:nvSpPr>
        <dsp:cNvPr id="0" name=""/>
        <dsp:cNvSpPr/>
      </dsp:nvSpPr>
      <dsp:spPr>
        <a:xfrm>
          <a:off x="2247203" y="2011692"/>
          <a:ext cx="1641616" cy="8345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Comparability</a:t>
          </a:r>
        </a:p>
      </dsp:txBody>
      <dsp:txXfrm>
        <a:off x="2487612" y="2133902"/>
        <a:ext cx="1160798" cy="590081"/>
      </dsp:txXfrm>
    </dsp:sp>
    <dsp:sp modelId="{B348F809-25EE-421D-B06C-A817FBE6D4BC}">
      <dsp:nvSpPr>
        <dsp:cNvPr id="0" name=""/>
        <dsp:cNvSpPr/>
      </dsp:nvSpPr>
      <dsp:spPr>
        <a:xfrm>
          <a:off x="-52999" y="1993236"/>
          <a:ext cx="1672894" cy="8714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a:t>Maintenance of Effort</a:t>
          </a:r>
        </a:p>
      </dsp:txBody>
      <dsp:txXfrm>
        <a:off x="191991" y="2120851"/>
        <a:ext cx="1182914" cy="61618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10/17/2025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Sarah</a:t>
            </a:r>
          </a:p>
        </p:txBody>
      </p:sp>
      <p:sp>
        <p:nvSpPr>
          <p:cNvPr id="4" name="Slide Number Placeholder 3"/>
          <p:cNvSpPr>
            <a:spLocks noGrp="1"/>
          </p:cNvSpPr>
          <p:nvPr>
            <p:ph type="sldNum" sz="quarter" idx="5"/>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4003052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KYLE – Walkthrough Report</a:t>
            </a:r>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2304313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KYLE</a:t>
            </a:r>
          </a:p>
        </p:txBody>
      </p:sp>
      <p:sp>
        <p:nvSpPr>
          <p:cNvPr id="4" name="Slide Number Placeholder 3"/>
          <p:cNvSpPr>
            <a:spLocks noGrp="1"/>
          </p:cNvSpPr>
          <p:nvPr>
            <p:ph type="sldNum" sz="quarter" idx="5"/>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152187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a:ea typeface="Calibri"/>
                <a:cs typeface="Calibri"/>
              </a:rPr>
              <a:t>Kyle</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KYLE</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3174856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divided</a:t>
            </a:r>
            <a:r>
              <a:rPr lang="en-US" baseline="0"/>
              <a:t> up the state into three sections. Each of us serves as the primary contact for the districts in these ESDs</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3645968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83053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Comparability is one of three fiscal tests under Title I-A </a:t>
            </a:r>
            <a:r>
              <a:rPr lang="en-US" sz="1200">
                <a:latin typeface="Calibri" panose="020F0502020204030204" pitchFamily="34" charset="0"/>
                <a:cs typeface="Calibri" panose="020F0502020204030204" pitchFamily="34" charset="0"/>
              </a:rPr>
              <a:t>through which districts demonstrate that the use of Title I-A funds is </a:t>
            </a:r>
            <a:r>
              <a:rPr lang="en-US" sz="1200" b="1">
                <a:latin typeface="Calibri" panose="020F0502020204030204" pitchFamily="34" charset="0"/>
                <a:cs typeface="Calibri" panose="020F0502020204030204" pitchFamily="34" charset="0"/>
              </a:rPr>
              <a:t>supplemental to state and local funds.</a:t>
            </a:r>
          </a:p>
          <a:p>
            <a:r>
              <a:rPr lang="en-US"/>
              <a:t>Comparability’s focus is educational materials and resources specifically. While comparability and methodology requirements both examine how the district distributes state and local funds and resources to schools, they are separate tests that measure different aspects of the supplemental nature of Title I-A funds.  </a:t>
            </a:r>
          </a:p>
          <a:p>
            <a:endParaRPr lang="en-US"/>
          </a:p>
          <a:p>
            <a:r>
              <a:rPr lang="en-US"/>
              <a:t>Remember that comparability includes district sponsored charter schools.</a:t>
            </a:r>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3617960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Each year districts submit their ESEA assurances that includes these three items. The assurance is your district’s attestation that it has policies ensuring comparability. The comparability report is how districts are asked to demonstrate the policy in action.</a:t>
            </a:r>
          </a:p>
        </p:txBody>
      </p:sp>
      <p:sp>
        <p:nvSpPr>
          <p:cNvPr id="4" name="Slide Number Placeholder 3"/>
          <p:cNvSpPr>
            <a:spLocks noGrp="1"/>
          </p:cNvSpPr>
          <p:nvPr>
            <p:ph type="sldNum" sz="quarter" idx="5"/>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491943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a:p>
            <a:r>
              <a:rPr lang="en-US"/>
              <a:t>Districts</a:t>
            </a:r>
            <a:r>
              <a:rPr lang="en-US" sz="1200" kern="1200">
                <a:solidFill>
                  <a:schemeClr val="tx1"/>
                </a:solidFill>
                <a:effectLst/>
                <a:latin typeface="+mn-lt"/>
                <a:ea typeface="+mn-ea"/>
                <a:cs typeface="+mn-cs"/>
              </a:rPr>
              <a:t> have several options for demonstrating comparability.</a:t>
            </a:r>
            <a:r>
              <a:rPr lang="en-US" sz="1200" kern="1200" baseline="0">
                <a:solidFill>
                  <a:schemeClr val="tx1"/>
                </a:solidFill>
                <a:effectLst/>
                <a:latin typeface="+mn-lt"/>
                <a:ea typeface="+mn-ea"/>
                <a:cs typeface="+mn-cs"/>
              </a:rPr>
              <a:t> The simplest and most frequently used is the Student to Instructional Staff </a:t>
            </a:r>
            <a:r>
              <a:rPr lang="en-US"/>
              <a:t>ratio, which is what our comparability template includes.</a:t>
            </a:r>
            <a:r>
              <a:rPr lang="en-US" sz="1200" kern="1200" baseline="0">
                <a:solidFill>
                  <a:schemeClr val="tx1"/>
                </a:solidFill>
                <a:effectLst/>
                <a:latin typeface="+mn-lt"/>
                <a:ea typeface="+mn-ea"/>
                <a:cs typeface="+mn-cs"/>
              </a:rPr>
              <a:t> </a:t>
            </a:r>
            <a:r>
              <a:rPr lang="en-US"/>
              <a:t>If</a:t>
            </a:r>
            <a:r>
              <a:rPr lang="en-US" sz="1200" kern="1200" baseline="0">
                <a:solidFill>
                  <a:schemeClr val="tx1"/>
                </a:solidFill>
                <a:effectLst/>
                <a:latin typeface="+mn-lt"/>
                <a:ea typeface="+mn-ea"/>
                <a:cs typeface="+mn-cs"/>
              </a:rPr>
              <a:t> </a:t>
            </a:r>
            <a:r>
              <a:rPr lang="en-US"/>
              <a:t>a district fails to demonstrate comparability using the first method, there is the "traditional" template which can be used to demonstrate any of the remaining three options.</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876511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Because the comparability report depends on comparing similar schools, districts with only one building per grade span are exempt from this requirement</a:t>
            </a:r>
          </a:p>
        </p:txBody>
      </p:sp>
      <p:sp>
        <p:nvSpPr>
          <p:cNvPr id="4" name="Slide Number Placeholder 3"/>
          <p:cNvSpPr>
            <a:spLocks noGrp="1"/>
          </p:cNvSpPr>
          <p:nvPr>
            <p:ph type="sldNum" sz="quarter" idx="5"/>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904374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AMY</a:t>
            </a:r>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622962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Title I-A status of each funded school should be the same for both the Title I-A budget narrative and the comparability report.</a:t>
            </a:r>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795498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0355517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10/17/2025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10/17/2025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10/17/2025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10/17/2025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10/17/2025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10/17/2025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10/17/2025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10/17/2025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10/17/2025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10/17/2025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10/17/2025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10/17/2025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10/17/2025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10/17/2025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10/17/2025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10/17/2025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10/17/2025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10/17/2025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10/17/2025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10/17/2025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10/17/2025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10/17/2025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10/17/2025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10/17/2025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10/17/2025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10/17/2025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10/17/2025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10/17/2025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10/17/2025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10/17/2025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10/17/2025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10/17/2025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chools-and-districts/grants/ESEA/IA/Documents/OR%20SY%2025-26%20Comparability%20Report.xls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app.smartsheet.com/b/form/0e3adaa84c934cfcb2f73841932d058b"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schools-and-districts/grants/ESEA/IA/Pages/Title-IA-Coordinators.aspx"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app.smartsheet.com/b/form/0e3adaa84c934cfcb2f73841932d058b"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oese.ed.gov/files/2022/02/Within-district-allocations-FINAL.pdf" TargetMode="External"/><Relationship Id="rId3" Type="http://schemas.openxmlformats.org/officeDocument/2006/relationships/hyperlink" Target="https://www.oregon.gov/ode/students-and-family/fosteringconnections/Documents/Comparability.pdf" TargetMode="External"/><Relationship Id="rId7" Type="http://schemas.openxmlformats.org/officeDocument/2006/relationships/hyperlink" Target="https://www.oregon.gov/ode/schools-and-districts/grants/ESEA/IA/Documents/Comparability%20checklist.pdf" TargetMode="External"/><Relationship Id="rId12"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Comparability%20timeline.pdf" TargetMode="External"/><Relationship Id="rId11" Type="http://schemas.openxmlformats.org/officeDocument/2006/relationships/hyperlink" Target="https://www.oregon.gov/ode/schools-and-districts/grants/ESEA/IA/Pages/Title-IA-Coordinators.aspx" TargetMode="External"/><Relationship Id="rId5" Type="http://schemas.openxmlformats.org/officeDocument/2006/relationships/hyperlink" Target="https://app.smartsheet.com/b/form/0e3adaa84c934cfcb2f73841932d058b" TargetMode="External"/><Relationship Id="rId10" Type="http://schemas.openxmlformats.org/officeDocument/2006/relationships/hyperlink" Target="https://www.oregon.gov/ode/schools-and-districts/grants/ESEA/Documents/CIP%20Budget%20Narrative%20User%20Guide.docx" TargetMode="External"/><Relationship Id="rId4" Type="http://schemas.openxmlformats.org/officeDocument/2006/relationships/hyperlink" Target="https://www.oregon.gov/ode/schools-and-districts/grants/ESEA/IA/Documents/OR%20SY%2025-26%20Comparability%20Report.xlsx" TargetMode="External"/><Relationship Id="rId9" Type="http://schemas.openxmlformats.org/officeDocument/2006/relationships/hyperlink" Target="https://www.oregon.gov/ode/schools-and-districts/grants/ESEA/Documents/FAQs%20for%20IA%20Comp%20Report.docx"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mailto:arah.martin@ode.oregon.gov" TargetMode="External"/><Relationship Id="rId5" Type="http://schemas.openxmlformats.org/officeDocument/2006/relationships/hyperlink" Target="mailto:ennifer.engberg@ode.oregon.gov" TargetMode="External"/><Relationship Id="rId4" Type="http://schemas.openxmlformats.org/officeDocument/2006/relationships/hyperlink" Target="mailto:%20amy.tidwell@ode.oregon.gov"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oregon.gov/ode/students-and-family/fosteringconnections/Documents/Comparability.pdf" TargetMode="External"/><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commons.wikimedia.org/wiki/File:Checkmark.sv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t>Title I-A Comparability Report</a:t>
            </a:r>
            <a:br>
              <a:rPr lang="en-US"/>
            </a:br>
            <a:r>
              <a:rPr lang="en-US" sz="4000"/>
              <a:t>October 15, 2025</a:t>
            </a:r>
          </a:p>
        </p:txBody>
      </p:sp>
      <p:sp>
        <p:nvSpPr>
          <p:cNvPr id="3" name="Footer Placeholder 2">
            <a:extLst>
              <a:ext uri="{FF2B5EF4-FFF2-40B4-BE49-F238E27FC236}">
                <a16:creationId xmlns:a16="http://schemas.microsoft.com/office/drawing/2014/main" id="{A5012884-0711-1967-E8B1-C4EB2CDFD2A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4">
            <a:extLst>
              <a:ext uri="{FF2B5EF4-FFF2-40B4-BE49-F238E27FC236}">
                <a16:creationId xmlns:a16="http://schemas.microsoft.com/office/drawing/2014/main" id="{3B868A5A-9985-95B7-5A19-40184B23907D}"/>
              </a:ext>
            </a:extLst>
          </p:cNvPr>
          <p:cNvSpPr>
            <a:spLocks noGrp="1"/>
          </p:cNvSpPr>
          <p:nvPr>
            <p:ph type="sldNum" sz="quarter" idx="12"/>
          </p:nvPr>
        </p:nvSpPr>
        <p:spPr/>
        <p:txBody>
          <a:bodyPr/>
          <a:lstStyle/>
          <a:p>
            <a:fld id="{357F5B69-6281-4C1F-8C38-6DA0F56DA430}" type="slidenum">
              <a:rPr lang="en-US" smtClean="0"/>
              <a:t>1</a:t>
            </a:fld>
            <a:endParaRPr lang="en-US"/>
          </a:p>
        </p:txBody>
      </p:sp>
    </p:spTree>
    <p:extLst>
      <p:ext uri="{BB962C8B-B14F-4D97-AF65-F5344CB8AC3E}">
        <p14:creationId xmlns:p14="http://schemas.microsoft.com/office/powerpoint/2010/main" val="3162392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Which Staff (Part II)?</a:t>
            </a:r>
          </a:p>
        </p:txBody>
      </p:sp>
      <p:sp>
        <p:nvSpPr>
          <p:cNvPr id="3" name="Content Placeholder 2"/>
          <p:cNvSpPr>
            <a:spLocks noGrp="1"/>
          </p:cNvSpPr>
          <p:nvPr>
            <p:ph idx="1"/>
          </p:nvPr>
        </p:nvSpPr>
        <p:spPr/>
        <p:txBody>
          <a:bodyPr vert="horz" lIns="91440" tIns="45720" rIns="91440" bIns="45720" rtlCol="0" anchor="t">
            <a:normAutofit/>
          </a:bodyPr>
          <a:lstStyle/>
          <a:p>
            <a:pPr marL="566420" indent="-457200"/>
            <a:r>
              <a:rPr lang="en-US" sz="3200">
                <a:latin typeface="+mj-lt"/>
              </a:rPr>
              <a:t>When comparing student/instructional staff ratios, the LEA must consistently include the 	same staff members in the ratios for both Title I-A schools and the comparison non-Title I-A schools.</a:t>
            </a:r>
            <a:endParaRPr lang="en-US"/>
          </a:p>
          <a:p>
            <a:pPr marL="566420" indent="-457200"/>
            <a:r>
              <a:rPr lang="en-US" sz="3200">
                <a:latin typeface="+mj-lt"/>
              </a:rPr>
              <a:t>“Instructional staff” is defined as anyone who provides direct instruction to children </a:t>
            </a:r>
            <a:r>
              <a:rPr lang="en-US" sz="3200" i="1">
                <a:latin typeface="+mj-lt"/>
              </a:rPr>
              <a:t>or who assists or supervises those staff members who provide instruction.</a:t>
            </a:r>
            <a:r>
              <a:rPr lang="en-US" sz="3200">
                <a:latin typeface="+mj-lt"/>
              </a:rPr>
              <a:t> </a:t>
            </a:r>
            <a:endParaRPr lang="en-US" sz="3200">
              <a:latin typeface="+mj-lt"/>
              <a:ea typeface="Calibri"/>
              <a:cs typeface="Calibri"/>
            </a:endParaRPr>
          </a:p>
        </p:txBody>
      </p:sp>
      <p:sp>
        <p:nvSpPr>
          <p:cNvPr id="4" name="Footer Placeholder 2">
            <a:extLst>
              <a:ext uri="{FF2B5EF4-FFF2-40B4-BE49-F238E27FC236}">
                <a16:creationId xmlns:a16="http://schemas.microsoft.com/office/drawing/2014/main" id="{868C399C-A3F7-F3A4-8219-28FD0CFF6B08}"/>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5" name="Slide Number Placeholder 4">
            <a:extLst>
              <a:ext uri="{FF2B5EF4-FFF2-40B4-BE49-F238E27FC236}">
                <a16:creationId xmlns:a16="http://schemas.microsoft.com/office/drawing/2014/main" id="{85427631-F487-50C8-4E38-DB435A83785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10</a:t>
            </a:fld>
            <a:endParaRPr lang="en-US"/>
          </a:p>
        </p:txBody>
      </p:sp>
    </p:spTree>
    <p:extLst>
      <p:ext uri="{BB962C8B-B14F-4D97-AF65-F5344CB8AC3E}">
        <p14:creationId xmlns:p14="http://schemas.microsoft.com/office/powerpoint/2010/main" val="2016844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Showing Comparability</a:t>
            </a:r>
          </a:p>
        </p:txBody>
      </p:sp>
      <p:sp>
        <p:nvSpPr>
          <p:cNvPr id="3" name="Content Placeholder 2"/>
          <p:cNvSpPr>
            <a:spLocks noGrp="1"/>
          </p:cNvSpPr>
          <p:nvPr>
            <p:ph idx="1"/>
          </p:nvPr>
        </p:nvSpPr>
        <p:spPr/>
        <p:txBody>
          <a:bodyPr vert="horz" lIns="91440" tIns="45720" rIns="91440" bIns="45720" rtlCol="0" anchor="t">
            <a:normAutofit/>
          </a:bodyPr>
          <a:lstStyle/>
          <a:p>
            <a:r>
              <a:rPr lang="en-US" sz="3200">
                <a:latin typeface="+mj-lt"/>
              </a:rPr>
              <a:t>A Title I-A school is comparable if the school’s average student/teacher ratio does not exceed 110 percent of the average student/teacher ratio of schools not participating in Title I-A. </a:t>
            </a:r>
          </a:p>
          <a:p>
            <a:r>
              <a:rPr lang="en-US" sz="3200">
                <a:latin typeface="+mj-lt"/>
              </a:rPr>
              <a:t>For example, if the average ratio of students to instructional staff is 20 to 1 for an LEA’s non-Title I-A schools, the ratio at each Title I-A school can be no higher than 22 to 1.</a:t>
            </a:r>
            <a:endParaRPr lang="en-US" sz="3200">
              <a:latin typeface="+mj-lt"/>
              <a:ea typeface="Calibri"/>
              <a:cs typeface="Calibri"/>
            </a:endParaRPr>
          </a:p>
        </p:txBody>
      </p:sp>
      <p:sp>
        <p:nvSpPr>
          <p:cNvPr id="4" name="Footer Placeholder 2">
            <a:extLst>
              <a:ext uri="{FF2B5EF4-FFF2-40B4-BE49-F238E27FC236}">
                <a16:creationId xmlns:a16="http://schemas.microsoft.com/office/drawing/2014/main" id="{B2747B52-4C71-E9ED-9541-5F87B2C1C08B}"/>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5" name="Slide Number Placeholder 4">
            <a:extLst>
              <a:ext uri="{FF2B5EF4-FFF2-40B4-BE49-F238E27FC236}">
                <a16:creationId xmlns:a16="http://schemas.microsoft.com/office/drawing/2014/main" id="{F5CCF6AC-281F-2CAB-68F6-868C2A55B2F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11</a:t>
            </a:fld>
            <a:endParaRPr lang="en-US"/>
          </a:p>
        </p:txBody>
      </p:sp>
    </p:spTree>
    <p:extLst>
      <p:ext uri="{BB962C8B-B14F-4D97-AF65-F5344CB8AC3E}">
        <p14:creationId xmlns:p14="http://schemas.microsoft.com/office/powerpoint/2010/main" val="922558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When?</a:t>
            </a:r>
          </a:p>
        </p:txBody>
      </p:sp>
      <p:sp>
        <p:nvSpPr>
          <p:cNvPr id="3" name="Content Placeholder 2"/>
          <p:cNvSpPr>
            <a:spLocks noGrp="1"/>
          </p:cNvSpPr>
          <p:nvPr>
            <p:ph idx="1"/>
          </p:nvPr>
        </p:nvSpPr>
        <p:spPr/>
        <p:txBody>
          <a:bodyPr vert="horz" lIns="91440" tIns="45720" rIns="91440" bIns="45720" rtlCol="0" anchor="t">
            <a:normAutofit/>
          </a:bodyPr>
          <a:lstStyle/>
          <a:p>
            <a:r>
              <a:rPr lang="en-US" sz="3200">
                <a:latin typeface="+mj-lt"/>
              </a:rPr>
              <a:t>All Title I-A funded schools in an LEA should meet the Title I-A “equivalence” staffing requirement </a:t>
            </a:r>
            <a:r>
              <a:rPr lang="en-US" sz="3200" b="1">
                <a:latin typeface="+mj-lt"/>
              </a:rPr>
              <a:t>by December 1 </a:t>
            </a:r>
            <a:r>
              <a:rPr lang="en-US" sz="3200">
                <a:latin typeface="+mj-lt"/>
              </a:rPr>
              <a:t>each year.</a:t>
            </a:r>
          </a:p>
          <a:p>
            <a:r>
              <a:rPr lang="en-US" sz="3200">
                <a:latin typeface="+mj-lt"/>
              </a:rPr>
              <a:t>Per statute, any district not in compliance with this comparability requirement is subject to suspension and withholding of Title I-A funds. </a:t>
            </a:r>
            <a:endParaRPr lang="en-US" sz="3200">
              <a:latin typeface="+mj-lt"/>
              <a:ea typeface="Calibri"/>
              <a:cs typeface="Calibri"/>
            </a:endParaRPr>
          </a:p>
        </p:txBody>
      </p:sp>
      <p:sp>
        <p:nvSpPr>
          <p:cNvPr id="4" name="Footer Placeholder 2">
            <a:extLst>
              <a:ext uri="{FF2B5EF4-FFF2-40B4-BE49-F238E27FC236}">
                <a16:creationId xmlns:a16="http://schemas.microsoft.com/office/drawing/2014/main" id="{2CDF548C-2B9D-4853-A1D3-BC975EC03083}"/>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5" name="Slide Number Placeholder 4">
            <a:extLst>
              <a:ext uri="{FF2B5EF4-FFF2-40B4-BE49-F238E27FC236}">
                <a16:creationId xmlns:a16="http://schemas.microsoft.com/office/drawing/2014/main" id="{6C561645-8AFD-5831-21F0-203777B7C5BC}"/>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12</a:t>
            </a:fld>
            <a:endParaRPr lang="en-US"/>
          </a:p>
        </p:txBody>
      </p:sp>
    </p:spTree>
    <p:extLst>
      <p:ext uri="{BB962C8B-B14F-4D97-AF65-F5344CB8AC3E}">
        <p14:creationId xmlns:p14="http://schemas.microsoft.com/office/powerpoint/2010/main" val="1157185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77028F-0984-16D7-4030-02FC5E3C0227}"/>
              </a:ext>
            </a:extLst>
          </p:cNvPr>
          <p:cNvSpPr>
            <a:spLocks noGrp="1"/>
          </p:cNvSpPr>
          <p:nvPr>
            <p:ph type="title"/>
          </p:nvPr>
        </p:nvSpPr>
        <p:spPr/>
        <p:txBody>
          <a:bodyPr/>
          <a:lstStyle/>
          <a:p>
            <a:r>
              <a:rPr lang="en-US">
                <a:ea typeface="Calibri"/>
                <a:cs typeface="Calibri"/>
              </a:rPr>
              <a:t>How?</a:t>
            </a:r>
          </a:p>
        </p:txBody>
      </p:sp>
      <p:sp>
        <p:nvSpPr>
          <p:cNvPr id="2" name="Content Placeholder 1">
            <a:extLst>
              <a:ext uri="{FF2B5EF4-FFF2-40B4-BE49-F238E27FC236}">
                <a16:creationId xmlns:a16="http://schemas.microsoft.com/office/drawing/2014/main" id="{4960043C-4558-6F2C-C8C6-9EC898559EAC}"/>
              </a:ext>
            </a:extLst>
          </p:cNvPr>
          <p:cNvSpPr>
            <a:spLocks noGrp="1"/>
          </p:cNvSpPr>
          <p:nvPr>
            <p:ph idx="1"/>
          </p:nvPr>
        </p:nvSpPr>
        <p:spPr/>
        <p:txBody>
          <a:bodyPr vert="horz" lIns="91440" tIns="45720" rIns="91440" bIns="45720" rtlCol="0" anchor="t">
            <a:normAutofit/>
          </a:bodyPr>
          <a:lstStyle/>
          <a:p>
            <a:pPr marL="0" indent="0">
              <a:spcBef>
                <a:spcPts val="600"/>
              </a:spcBef>
              <a:buNone/>
            </a:pPr>
            <a:r>
              <a:rPr lang="en-US" sz="3200">
                <a:ea typeface="Calibri"/>
                <a:cs typeface="Calibri"/>
              </a:rPr>
              <a:t>Download the </a:t>
            </a:r>
            <a:r>
              <a:rPr lang="en-US" sz="3200">
                <a:ea typeface="Calibri"/>
                <a:cs typeface="Calibri"/>
                <a:hlinkClick r:id="rId3"/>
              </a:rPr>
              <a:t>Comparability Report Template</a:t>
            </a:r>
            <a:endParaRPr lang="en-US" sz="3200">
              <a:ea typeface="Calibri"/>
              <a:cs typeface="Calibri"/>
            </a:endParaRPr>
          </a:p>
          <a:p>
            <a:pPr lvl="1">
              <a:spcBef>
                <a:spcPts val="600"/>
              </a:spcBef>
            </a:pPr>
            <a:r>
              <a:rPr lang="en-US" sz="2800">
                <a:ea typeface="Calibri"/>
                <a:cs typeface="Calibri"/>
              </a:rPr>
              <a:t>Validate the pre-populated information</a:t>
            </a:r>
          </a:p>
          <a:p>
            <a:pPr lvl="1">
              <a:spcBef>
                <a:spcPts val="600"/>
              </a:spcBef>
            </a:pPr>
            <a:r>
              <a:rPr lang="en-US" sz="2800">
                <a:ea typeface="Calibri"/>
                <a:cs typeface="Calibri"/>
              </a:rPr>
              <a:t>Enter current school year data</a:t>
            </a:r>
          </a:p>
          <a:p>
            <a:pPr lvl="1">
              <a:spcBef>
                <a:spcPts val="600"/>
              </a:spcBef>
            </a:pPr>
            <a:r>
              <a:rPr lang="en-US" sz="2800">
                <a:ea typeface="Calibri"/>
                <a:cs typeface="Calibri"/>
              </a:rPr>
              <a:t>If necessary, adjust grouping</a:t>
            </a:r>
          </a:p>
          <a:p>
            <a:pPr lvl="1">
              <a:spcBef>
                <a:spcPts val="600"/>
              </a:spcBef>
            </a:pPr>
            <a:r>
              <a:rPr lang="en-US" sz="2800">
                <a:ea typeface="Calibri"/>
                <a:cs typeface="Calibri"/>
              </a:rPr>
              <a:t>Choose comparison schools</a:t>
            </a:r>
          </a:p>
          <a:p>
            <a:pPr marL="0" indent="0">
              <a:spcBef>
                <a:spcPts val="1800"/>
              </a:spcBef>
              <a:buNone/>
            </a:pPr>
            <a:r>
              <a:rPr lang="en-US" sz="3200">
                <a:ea typeface="Calibri"/>
                <a:cs typeface="Calibri"/>
              </a:rPr>
              <a:t>Submit the report via </a:t>
            </a:r>
            <a:r>
              <a:rPr lang="en-US" sz="3200">
                <a:ea typeface="Calibri"/>
                <a:cs typeface="Calibri"/>
                <a:hlinkClick r:id="rId4"/>
              </a:rPr>
              <a:t>Comparability Report Smartsheet Form</a:t>
            </a:r>
            <a:endParaRPr lang="en-US" sz="3200">
              <a:ea typeface="Calibri"/>
              <a:cs typeface="Calibri"/>
            </a:endParaRPr>
          </a:p>
        </p:txBody>
      </p:sp>
      <p:sp>
        <p:nvSpPr>
          <p:cNvPr id="3" name="Footer Placeholder 2">
            <a:extLst>
              <a:ext uri="{FF2B5EF4-FFF2-40B4-BE49-F238E27FC236}">
                <a16:creationId xmlns:a16="http://schemas.microsoft.com/office/drawing/2014/main" id="{4E7F9A3F-BB6B-57C9-A182-13104A17531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66B054E0-BC3B-FCBE-FFFB-22A3A8557C9F}"/>
              </a:ext>
            </a:extLst>
          </p:cNvPr>
          <p:cNvSpPr>
            <a:spLocks noGrp="1"/>
          </p:cNvSpPr>
          <p:nvPr>
            <p:ph type="sldNum" sz="quarter" idx="12"/>
          </p:nvPr>
        </p:nvSpPr>
        <p:spPr/>
        <p:txBody>
          <a:bodyPr/>
          <a:lstStyle/>
          <a:p>
            <a:fld id="{357F5B69-6281-4C1F-8C38-6DA0F56DA430}" type="slidenum">
              <a:rPr lang="en-US" smtClean="0"/>
              <a:pPr/>
              <a:t>13</a:t>
            </a:fld>
            <a:endParaRPr lang="en-US"/>
          </a:p>
        </p:txBody>
      </p:sp>
    </p:spTree>
    <p:extLst>
      <p:ext uri="{BB962C8B-B14F-4D97-AF65-F5344CB8AC3E}">
        <p14:creationId xmlns:p14="http://schemas.microsoft.com/office/powerpoint/2010/main" val="2140804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Next Steps</a:t>
            </a:r>
          </a:p>
        </p:txBody>
      </p:sp>
      <p:sp>
        <p:nvSpPr>
          <p:cNvPr id="3" name="Content Placeholder 2"/>
          <p:cNvSpPr>
            <a:spLocks noGrp="1"/>
          </p:cNvSpPr>
          <p:nvPr>
            <p:ph idx="1"/>
          </p:nvPr>
        </p:nvSpPr>
        <p:spPr/>
        <p:txBody>
          <a:bodyPr vert="horz" lIns="91440" tIns="45720" rIns="91440" bIns="45720" rtlCol="0" anchor="t">
            <a:normAutofit/>
          </a:bodyPr>
          <a:lstStyle/>
          <a:p>
            <a:pPr>
              <a:spcAft>
                <a:spcPts val="600"/>
              </a:spcAft>
            </a:pPr>
            <a:r>
              <a:rPr lang="en-US" sz="3200">
                <a:latin typeface="+mj-lt"/>
              </a:rPr>
              <a:t>To meet the target date of December 1, LEAs should collect the comparability information by October 1</a:t>
            </a:r>
            <a:r>
              <a:rPr lang="en-US" sz="3200" b="1">
                <a:latin typeface="+mj-lt"/>
              </a:rPr>
              <a:t> </a:t>
            </a:r>
            <a:r>
              <a:rPr lang="en-US" sz="3200">
                <a:latin typeface="+mj-lt"/>
              </a:rPr>
              <a:t>each year. </a:t>
            </a:r>
          </a:p>
          <a:p>
            <a:pPr lvl="1">
              <a:spcAft>
                <a:spcPts val="600"/>
              </a:spcAft>
            </a:pPr>
            <a:r>
              <a:rPr lang="en-US" sz="2800">
                <a:latin typeface="+mj-lt"/>
              </a:rPr>
              <a:t>This allows the LEA time for allocation, placement, and/or realignment of staffing in Title I-A schools prior to December 1st.</a:t>
            </a:r>
            <a:endParaRPr lang="en-US" sz="2800">
              <a:latin typeface="+mj-lt"/>
              <a:ea typeface="Calibri"/>
              <a:cs typeface="Calibri"/>
            </a:endParaRPr>
          </a:p>
          <a:p>
            <a:pPr>
              <a:spcAft>
                <a:spcPts val="600"/>
              </a:spcAft>
            </a:pPr>
            <a:r>
              <a:rPr lang="en-US" sz="3200">
                <a:latin typeface="+mj-lt"/>
              </a:rPr>
              <a:t>Materials can be found on the </a:t>
            </a:r>
            <a:r>
              <a:rPr lang="en-US" sz="3200">
                <a:latin typeface="+mj-lt"/>
                <a:hlinkClick r:id="rId3"/>
              </a:rPr>
              <a:t>Title I-A District Resources </a:t>
            </a:r>
            <a:r>
              <a:rPr lang="en-US" sz="3200">
                <a:latin typeface="+mj-lt"/>
              </a:rPr>
              <a:t>web page.</a:t>
            </a:r>
            <a:endParaRPr lang="en-US" sz="3200">
              <a:latin typeface="+mj-lt"/>
              <a:ea typeface="Calibri"/>
              <a:cs typeface="Calibri"/>
            </a:endParaRPr>
          </a:p>
          <a:p>
            <a:pPr>
              <a:spcAft>
                <a:spcPts val="600"/>
              </a:spcAft>
            </a:pPr>
            <a:r>
              <a:rPr lang="en-US" sz="3200">
                <a:latin typeface="+mj-lt"/>
              </a:rPr>
              <a:t>Submit the report via </a:t>
            </a:r>
            <a:r>
              <a:rPr lang="en-US" sz="3200">
                <a:latin typeface="+mj-lt"/>
                <a:hlinkClick r:id="rId4"/>
              </a:rPr>
              <a:t>Comparability Report Smartsheet Form</a:t>
            </a:r>
            <a:r>
              <a:rPr lang="en-US" sz="3200">
                <a:latin typeface="+mj-lt"/>
              </a:rPr>
              <a:t>.</a:t>
            </a:r>
            <a:endParaRPr lang="en-US" sz="3200">
              <a:latin typeface="+mj-lt"/>
              <a:ea typeface="Calibri"/>
              <a:cs typeface="Calibri"/>
            </a:endParaRPr>
          </a:p>
          <a:p>
            <a:pPr>
              <a:spcAft>
                <a:spcPts val="600"/>
              </a:spcAft>
            </a:pPr>
            <a:endParaRPr lang="en-US" sz="3200">
              <a:latin typeface="+mj-lt"/>
            </a:endParaRPr>
          </a:p>
        </p:txBody>
      </p:sp>
      <p:sp>
        <p:nvSpPr>
          <p:cNvPr id="4" name="Footer Placeholder 2">
            <a:extLst>
              <a:ext uri="{FF2B5EF4-FFF2-40B4-BE49-F238E27FC236}">
                <a16:creationId xmlns:a16="http://schemas.microsoft.com/office/drawing/2014/main" id="{22CF7F9E-3B52-AC9E-9E23-71E4988C16C2}"/>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5" name="Slide Number Placeholder 4">
            <a:extLst>
              <a:ext uri="{FF2B5EF4-FFF2-40B4-BE49-F238E27FC236}">
                <a16:creationId xmlns:a16="http://schemas.microsoft.com/office/drawing/2014/main" id="{E36BD2DE-298C-3508-FB04-E2DFCF8FD7FD}"/>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14</a:t>
            </a:fld>
            <a:endParaRPr lang="en-US"/>
          </a:p>
        </p:txBody>
      </p:sp>
    </p:spTree>
    <p:extLst>
      <p:ext uri="{BB962C8B-B14F-4D97-AF65-F5344CB8AC3E}">
        <p14:creationId xmlns:p14="http://schemas.microsoft.com/office/powerpoint/2010/main" val="3773085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a:t>Resources</a:t>
            </a:r>
          </a:p>
        </p:txBody>
      </p:sp>
      <p:sp>
        <p:nvSpPr>
          <p:cNvPr id="7" name="Content Placeholder 6"/>
          <p:cNvSpPr>
            <a:spLocks noGrp="1"/>
          </p:cNvSpPr>
          <p:nvPr>
            <p:ph idx="1"/>
          </p:nvPr>
        </p:nvSpPr>
        <p:spPr>
          <a:xfrm>
            <a:off x="5183188" y="779647"/>
            <a:ext cx="6556528" cy="5627592"/>
          </a:xfrm>
        </p:spPr>
        <p:txBody>
          <a:bodyPr>
            <a:normAutofit/>
          </a:bodyPr>
          <a:lstStyle/>
          <a:p>
            <a:pPr>
              <a:spcAft>
                <a:spcPts val="1000"/>
              </a:spcAft>
            </a:pPr>
            <a:r>
              <a:rPr lang="en-US" altLang="en-US" sz="3000">
                <a:latin typeface="Calibri" panose="020F0502020204030204" pitchFamily="34" charset="0"/>
                <a:cs typeface="Calibri" panose="020F0502020204030204" pitchFamily="34" charset="0"/>
                <a:hlinkClick r:id="rId3"/>
              </a:rPr>
              <a:t>ESSA Quick Reference Brief: Comparability</a:t>
            </a:r>
            <a:endParaRPr lang="en-US" altLang="en-US" sz="3000">
              <a:latin typeface="Calibri" panose="020F0502020204030204" pitchFamily="34" charset="0"/>
              <a:cs typeface="Calibri" panose="020F0502020204030204" pitchFamily="34" charset="0"/>
            </a:endParaRPr>
          </a:p>
          <a:p>
            <a:pPr>
              <a:spcAft>
                <a:spcPts val="1000"/>
              </a:spcAft>
            </a:pPr>
            <a:r>
              <a:rPr lang="en-US" altLang="en-US" sz="3000">
                <a:latin typeface="Calibri" panose="020F0502020204030204" pitchFamily="34" charset="0"/>
                <a:cs typeface="Calibri" panose="020F0502020204030204" pitchFamily="34" charset="0"/>
                <a:hlinkClick r:id="rId4"/>
              </a:rPr>
              <a:t>Comparability Report Template</a:t>
            </a:r>
            <a:endParaRPr lang="en-US" altLang="en-US" sz="3000">
              <a:latin typeface="Calibri" panose="020F0502020204030204" pitchFamily="34" charset="0"/>
              <a:cs typeface="Calibri" panose="020F0502020204030204" pitchFamily="34" charset="0"/>
            </a:endParaRPr>
          </a:p>
          <a:p>
            <a:pPr>
              <a:spcAft>
                <a:spcPts val="1000"/>
              </a:spcAft>
            </a:pPr>
            <a:r>
              <a:rPr lang="en-US" sz="3000">
                <a:hlinkClick r:id="rId5"/>
              </a:rPr>
              <a:t>Comparability Report Smartsheet Form</a:t>
            </a:r>
            <a:endParaRPr lang="en-US" altLang="en-US" sz="3000">
              <a:latin typeface="Calibri" panose="020F0502020204030204" pitchFamily="34" charset="0"/>
              <a:cs typeface="Calibri" panose="020F0502020204030204" pitchFamily="34" charset="0"/>
            </a:endParaRPr>
          </a:p>
          <a:p>
            <a:pPr>
              <a:spcAft>
                <a:spcPts val="1000"/>
              </a:spcAft>
            </a:pPr>
            <a:r>
              <a:rPr lang="en-US" altLang="en-US" sz="3000">
                <a:latin typeface="Calibri" panose="020F0502020204030204" pitchFamily="34" charset="0"/>
                <a:cs typeface="Calibri" panose="020F0502020204030204" pitchFamily="34" charset="0"/>
                <a:hlinkClick r:id="rId6"/>
              </a:rPr>
              <a:t>Sample Comparability Timeline</a:t>
            </a:r>
            <a:endParaRPr lang="en-US" altLang="en-US" sz="3000">
              <a:latin typeface="Calibri" panose="020F0502020204030204" pitchFamily="34" charset="0"/>
              <a:cs typeface="Calibri" panose="020F0502020204030204" pitchFamily="34" charset="0"/>
            </a:endParaRPr>
          </a:p>
          <a:p>
            <a:pPr>
              <a:spcAft>
                <a:spcPts val="1000"/>
              </a:spcAft>
            </a:pPr>
            <a:r>
              <a:rPr lang="en-US" sz="3000">
                <a:latin typeface="Calibri" panose="020F0502020204030204" pitchFamily="34" charset="0"/>
                <a:cs typeface="Calibri" panose="020F0502020204030204" pitchFamily="34" charset="0"/>
                <a:hlinkClick r:id="rId7"/>
              </a:rPr>
              <a:t>Comparability Checklist</a:t>
            </a:r>
            <a:endParaRPr lang="en-US" sz="3000">
              <a:hlinkClick r:id="rId8"/>
            </a:endParaRPr>
          </a:p>
          <a:p>
            <a:pPr lvl="0">
              <a:spcAft>
                <a:spcPts val="1000"/>
              </a:spcAft>
            </a:pPr>
            <a:r>
              <a:rPr lang="en-US" sz="3000">
                <a:hlinkClick r:id="rId9"/>
              </a:rPr>
              <a:t>Comparability Report FAQs</a:t>
            </a:r>
            <a:endParaRPr lang="en-US" altLang="en-US" sz="3000">
              <a:latin typeface="Calibri" panose="020F0502020204030204" pitchFamily="34" charset="0"/>
              <a:cs typeface="Calibri" panose="020F0502020204030204" pitchFamily="34" charset="0"/>
              <a:hlinkClick r:id="rId10"/>
            </a:endParaRPr>
          </a:p>
          <a:p>
            <a:pPr lvl="0">
              <a:spcAft>
                <a:spcPts val="1000"/>
              </a:spcAft>
            </a:pPr>
            <a:r>
              <a:rPr lang="en-US" altLang="en-US" sz="3000">
                <a:latin typeface="Calibri" panose="020F0502020204030204" pitchFamily="34" charset="0"/>
                <a:cs typeface="Calibri" panose="020F0502020204030204" pitchFamily="34" charset="0"/>
                <a:hlinkClick r:id="rId11"/>
              </a:rPr>
              <a:t>Title I-A Data Collections</a:t>
            </a:r>
            <a:endParaRPr lang="en-US" altLang="en-US" sz="3000">
              <a:latin typeface="Calibri" panose="020F0502020204030204" pitchFamily="34" charset="0"/>
              <a:cs typeface="Calibri" panose="020F0502020204030204" pitchFamily="34" charset="0"/>
              <a:hlinkClick r:id="rId10"/>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5" name="Picture Placeholder 4" descr="This picture shows a street sign with the following labels: Help, Tips, Assistance, Guidance, Support and Advice." title="Resources"/>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l="186" r="186"/>
          <a:stretch>
            <a:fillRect/>
          </a:stretch>
        </p:blipFill>
        <p:spPr>
          <a:xfrm>
            <a:off x="319405" y="2579532"/>
            <a:ext cx="4519295" cy="2489038"/>
          </a:xfrm>
        </p:spPr>
      </p:pic>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a:p>
        </p:txBody>
      </p:sp>
    </p:spTree>
    <p:extLst>
      <p:ext uri="{BB962C8B-B14F-4D97-AF65-F5344CB8AC3E}">
        <p14:creationId xmlns:p14="http://schemas.microsoft.com/office/powerpoint/2010/main" val="117324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Please reach out!</a:t>
            </a:r>
          </a:p>
        </p:txBody>
      </p:sp>
      <p:pic>
        <p:nvPicPr>
          <p:cNvPr id="3074" name="Picture 2" descr="DFA :: Questions? Contact 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a:t>Amy Tidwell</a:t>
            </a:r>
            <a:br>
              <a:rPr lang="nb-NO"/>
            </a:br>
            <a:r>
              <a:rPr lang="nb-NO" u="sng">
                <a:solidFill>
                  <a:schemeClr val="hlink"/>
                </a:solidFill>
                <a:hlinkClick r:id="rId4"/>
              </a:rPr>
              <a:t>amy.tidwell@ode.oregon.gov</a:t>
            </a:r>
            <a:endParaRPr lang="nb-NO" u="sng">
              <a:solidFill>
                <a:schemeClr val="hlink"/>
              </a:solidFill>
            </a:endParaRPr>
          </a:p>
          <a:p>
            <a:pPr>
              <a:lnSpc>
                <a:spcPct val="110000"/>
              </a:lnSpc>
              <a:buClr>
                <a:schemeClr val="dk1"/>
              </a:buClr>
              <a:buSzPts val="2400"/>
            </a:pPr>
            <a:r>
              <a:rPr lang="nb-NO"/>
              <a:t>Jen Engberg</a:t>
            </a:r>
            <a:br>
              <a:rPr lang="nb-NO"/>
            </a:br>
            <a:r>
              <a:rPr lang="nb-NO" u="sng">
                <a:solidFill>
                  <a:schemeClr val="hlink"/>
                </a:solidFill>
              </a:rPr>
              <a:t>j</a:t>
            </a:r>
            <a:r>
              <a:rPr lang="nb-NO" u="sng">
                <a:solidFill>
                  <a:schemeClr val="hlink"/>
                </a:solidFill>
                <a:hlinkClick r:id="rId5"/>
              </a:rPr>
              <a:t>ennifer.engberg@ode.oregon.gov</a:t>
            </a:r>
            <a:endParaRPr lang="nb-NO"/>
          </a:p>
          <a:p>
            <a:pPr>
              <a:lnSpc>
                <a:spcPct val="110000"/>
              </a:lnSpc>
              <a:buClr>
                <a:schemeClr val="dk1"/>
              </a:buClr>
              <a:buSzPts val="2400"/>
            </a:pPr>
            <a:r>
              <a:rPr lang="nb-NO"/>
              <a:t>Sarah Martin</a:t>
            </a:r>
            <a:br>
              <a:rPr lang="nb-NO"/>
            </a:br>
            <a:r>
              <a:rPr lang="nb-NO" u="sng">
                <a:solidFill>
                  <a:schemeClr val="hlink"/>
                </a:solidFill>
              </a:rPr>
              <a:t>s</a:t>
            </a:r>
            <a:r>
              <a:rPr lang="nb-NO" u="sng">
                <a:solidFill>
                  <a:schemeClr val="hlink"/>
                </a:solidFill>
                <a:hlinkClick r:id="rId6"/>
              </a:rPr>
              <a:t>arah.martin@ode.oregon.gov</a:t>
            </a:r>
            <a:endParaRPr lang="nb-NO"/>
          </a:p>
          <a:p>
            <a:pPr marL="0" lvl="0" indent="0">
              <a:lnSpc>
                <a:spcPct val="110000"/>
              </a:lnSpc>
              <a:buClr>
                <a:schemeClr val="dk1"/>
              </a:buClr>
              <a:buSzPts val="2400"/>
              <a:buNone/>
            </a:pPr>
            <a:endParaRPr lang="nb-NO"/>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a:p>
        </p:txBody>
      </p:sp>
    </p:spTree>
    <p:extLst>
      <p:ext uri="{BB962C8B-B14F-4D97-AF65-F5344CB8AC3E}">
        <p14:creationId xmlns:p14="http://schemas.microsoft.com/office/powerpoint/2010/main" val="808527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Regional Contacts by ESD</a:t>
            </a:r>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
        <p:nvSpPr>
          <p:cNvPr id="6" name="Content Placeholder 5"/>
          <p:cNvSpPr>
            <a:spLocks noGrp="1"/>
          </p:cNvSpPr>
          <p:nvPr>
            <p:ph idx="1"/>
          </p:nvPr>
        </p:nvSpPr>
        <p:spPr>
          <a:xfrm>
            <a:off x="5183188" y="779646"/>
            <a:ext cx="6172200" cy="5725272"/>
          </a:xfrm>
        </p:spPr>
        <p:txBody>
          <a:bodyPr>
            <a:normAutofit/>
          </a:bodyPr>
          <a:lstStyle/>
          <a:p>
            <a:pPr marL="533400" indent="-457200">
              <a:lnSpc>
                <a:spcPct val="115000"/>
              </a:lnSpc>
              <a:spcBef>
                <a:spcPts val="0"/>
              </a:spcBef>
              <a:buSzPts val="2400"/>
            </a:pPr>
            <a:r>
              <a:rPr lang="en-US" sz="3000" b="1"/>
              <a:t>Amy Tidwell</a:t>
            </a:r>
          </a:p>
          <a:p>
            <a:pPr marL="876300" lvl="1" indent="-342900">
              <a:lnSpc>
                <a:spcPct val="115000"/>
              </a:lnSpc>
              <a:spcBef>
                <a:spcPts val="0"/>
              </a:spcBef>
              <a:buSzPts val="2400"/>
            </a:pPr>
            <a:r>
              <a:rPr lang="en-US"/>
              <a:t>Grant, Harney, High Desert, InterMountain, Jefferson, North Central, Region 18, and Willamette</a:t>
            </a:r>
          </a:p>
          <a:p>
            <a:pPr marL="533400" indent="-457200">
              <a:lnSpc>
                <a:spcPct val="115000"/>
              </a:lnSpc>
              <a:spcBef>
                <a:spcPts val="0"/>
              </a:spcBef>
              <a:buSzPts val="2400"/>
            </a:pPr>
            <a:r>
              <a:rPr lang="en-US" sz="3000" b="1"/>
              <a:t>Jen Engberg</a:t>
            </a:r>
          </a:p>
          <a:p>
            <a:pPr lvl="1"/>
            <a:r>
              <a:rPr lang="en-US"/>
              <a:t>Clackamas, Columbia Gorge, Linn-Benton-Lincoln, Multnomah, and Northwest Regional</a:t>
            </a:r>
            <a:endParaRPr lang="en-US" sz="800"/>
          </a:p>
          <a:p>
            <a:pPr marL="704850" lvl="1" indent="-171450">
              <a:lnSpc>
                <a:spcPct val="105000"/>
              </a:lnSpc>
              <a:spcBef>
                <a:spcPts val="0"/>
              </a:spcBef>
              <a:buSzPts val="2400"/>
            </a:pPr>
            <a:endParaRPr lang="en-US" sz="900"/>
          </a:p>
          <a:p>
            <a:pPr marL="533400" indent="-457200">
              <a:lnSpc>
                <a:spcPct val="105000"/>
              </a:lnSpc>
              <a:spcBef>
                <a:spcPts val="0"/>
              </a:spcBef>
              <a:buSzPts val="2400"/>
            </a:pPr>
            <a:r>
              <a:rPr lang="en-US" sz="3000" b="1"/>
              <a:t>Sarah Martin</a:t>
            </a:r>
          </a:p>
          <a:p>
            <a:pPr marL="876300" lvl="1" indent="-342900">
              <a:lnSpc>
                <a:spcPct val="105000"/>
              </a:lnSpc>
              <a:spcBef>
                <a:spcPts val="0"/>
              </a:spcBef>
              <a:buSzPts val="2400"/>
            </a:pPr>
            <a:r>
              <a:rPr lang="en-US"/>
              <a:t>Douglas, Lake, Lane, Malheur, South Coast, and Southern Oregon</a:t>
            </a:r>
            <a:endParaRPr lang="en-US" sz="300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a:p>
        </p:txBody>
      </p:sp>
    </p:spTree>
    <p:extLst>
      <p:ext uri="{BB962C8B-B14F-4D97-AF65-F5344CB8AC3E}">
        <p14:creationId xmlns:p14="http://schemas.microsoft.com/office/powerpoint/2010/main" val="2276383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Agenda for Today’s Session</a:t>
            </a:r>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
        <p:nvSpPr>
          <p:cNvPr id="6" name="Content Placeholder 5"/>
          <p:cNvSpPr>
            <a:spLocks noGrp="1"/>
          </p:cNvSpPr>
          <p:nvPr>
            <p:ph idx="1"/>
          </p:nvPr>
        </p:nvSpPr>
        <p:spPr>
          <a:xfrm>
            <a:off x="818248" y="1879667"/>
            <a:ext cx="10784542" cy="4109010"/>
          </a:xfrm>
        </p:spPr>
        <p:txBody>
          <a:bodyPr/>
          <a:lstStyle/>
          <a:p>
            <a:pPr>
              <a:lnSpc>
                <a:spcPct val="80000"/>
              </a:lnSpc>
              <a:spcBef>
                <a:spcPts val="1200"/>
              </a:spcBef>
              <a:buSzPts val="2800"/>
            </a:pPr>
            <a:r>
              <a:rPr lang="en-US" sz="3200"/>
              <a:t>Purpose of the Title I-A Comparability Report</a:t>
            </a:r>
          </a:p>
          <a:p>
            <a:pPr>
              <a:lnSpc>
                <a:spcPct val="80000"/>
              </a:lnSpc>
              <a:spcBef>
                <a:spcPts val="1200"/>
              </a:spcBef>
              <a:buSzPts val="2800"/>
            </a:pPr>
            <a:r>
              <a:rPr lang="en-US" sz="3200"/>
              <a:t>Comparability Requirements</a:t>
            </a:r>
          </a:p>
          <a:p>
            <a:pPr>
              <a:lnSpc>
                <a:spcPct val="80000"/>
              </a:lnSpc>
              <a:spcBef>
                <a:spcPts val="1200"/>
              </a:spcBef>
              <a:buSzPts val="2800"/>
            </a:pPr>
            <a:r>
              <a:rPr lang="en-US" sz="3200"/>
              <a:t>Completing the Report</a:t>
            </a:r>
          </a:p>
          <a:p>
            <a:pPr>
              <a:lnSpc>
                <a:spcPct val="80000"/>
              </a:lnSpc>
              <a:spcBef>
                <a:spcPts val="1200"/>
              </a:spcBef>
              <a:buSzPts val="2800"/>
            </a:pPr>
            <a:r>
              <a:rPr lang="en-US" sz="3200"/>
              <a:t>Supports and Resources</a:t>
            </a:r>
            <a:endParaRPr lang="en-US" sz="2800"/>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a:p>
        </p:txBody>
      </p:sp>
    </p:spTree>
    <p:extLst>
      <p:ext uri="{BB962C8B-B14F-4D97-AF65-F5344CB8AC3E}">
        <p14:creationId xmlns:p14="http://schemas.microsoft.com/office/powerpoint/2010/main" val="875942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comparability?</a:t>
            </a:r>
          </a:p>
        </p:txBody>
      </p:sp>
      <p:sp>
        <p:nvSpPr>
          <p:cNvPr id="3" name="Content Placeholder 2"/>
          <p:cNvSpPr>
            <a:spLocks noGrp="1"/>
          </p:cNvSpPr>
          <p:nvPr>
            <p:ph idx="1"/>
          </p:nvPr>
        </p:nvSpPr>
        <p:spPr>
          <a:xfrm>
            <a:off x="717176" y="1825625"/>
            <a:ext cx="7405892" cy="4109010"/>
          </a:xfrm>
        </p:spPr>
        <p:txBody>
          <a:bodyPr>
            <a:normAutofit fontScale="92500" lnSpcReduction="20000"/>
          </a:bodyPr>
          <a:lstStyle/>
          <a:p>
            <a:r>
              <a:rPr lang="en-US" sz="2800"/>
              <a:t>Comparability is a school-level calculation that measures the level of State and Local funds and resources provided to a district's Title I-A and non-Title I-A schools. </a:t>
            </a:r>
          </a:p>
          <a:p>
            <a:pPr marL="0" indent="0">
              <a:buNone/>
            </a:pPr>
            <a:endParaRPr lang="en-US" sz="2800"/>
          </a:p>
          <a:p>
            <a:r>
              <a:rPr lang="en-US" sz="2800"/>
              <a:t>The goal is to determine whether the </a:t>
            </a:r>
            <a:r>
              <a:rPr lang="en-US" sz="2800" b="1"/>
              <a:t>distribution of State and Local funds and resources to schools, </a:t>
            </a:r>
            <a:r>
              <a:rPr lang="en-US" sz="2800" b="1" u="sng"/>
              <a:t>including charter schools</a:t>
            </a:r>
            <a:r>
              <a:rPr lang="en-US" sz="2800" b="1"/>
              <a:t>, are comparable, regardless of Title I-A status. </a:t>
            </a:r>
          </a:p>
          <a:p>
            <a:pPr marL="0" indent="0">
              <a:buNone/>
            </a:pPr>
            <a:endParaRPr lang="en-US" sz="2800"/>
          </a:p>
          <a:p>
            <a:r>
              <a:rPr lang="en-US" sz="2800" i="1">
                <a:latin typeface="+mj-lt"/>
                <a:hlinkClick r:id="rId3"/>
              </a:rPr>
              <a:t>ESSA Quick Reference Brief: Comparability under Title I-A</a:t>
            </a:r>
            <a:endParaRPr lang="en-US" sz="2800" i="1">
              <a:latin typeface="+mj-lt"/>
            </a:endParaRPr>
          </a:p>
        </p:txBody>
      </p:sp>
      <p:graphicFrame>
        <p:nvGraphicFramePr>
          <p:cNvPr id="4" name="Diagram 3" descr="This image shows the three fiscal tests for Title I-A: Supplement not Supplant (Methodology), Comparability and  Maintenance of Effort." title="Title I-A fiscal requirements">
            <a:extLst>
              <a:ext uri="{FF2B5EF4-FFF2-40B4-BE49-F238E27FC236}">
                <a16:creationId xmlns:a16="http://schemas.microsoft.com/office/drawing/2014/main" id="{B03CFE0E-37AD-A777-DA66-8F9E67916545}"/>
              </a:ext>
            </a:extLst>
          </p:cNvPr>
          <p:cNvGraphicFramePr/>
          <p:nvPr>
            <p:extLst>
              <p:ext uri="{D42A27DB-BD31-4B8C-83A1-F6EECF244321}">
                <p14:modId xmlns:p14="http://schemas.microsoft.com/office/powerpoint/2010/main" val="2989528726"/>
              </p:ext>
            </p:extLst>
          </p:nvPr>
        </p:nvGraphicFramePr>
        <p:xfrm>
          <a:off x="8052047" y="3027285"/>
          <a:ext cx="3835820" cy="32765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Footer Placeholder 2">
            <a:extLst>
              <a:ext uri="{FF2B5EF4-FFF2-40B4-BE49-F238E27FC236}">
                <a16:creationId xmlns:a16="http://schemas.microsoft.com/office/drawing/2014/main" id="{D29E7DE9-4D1E-9020-4568-E4D1A8CE40B7}"/>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6" name="Slide Number Placeholder 4">
            <a:extLst>
              <a:ext uri="{FF2B5EF4-FFF2-40B4-BE49-F238E27FC236}">
                <a16:creationId xmlns:a16="http://schemas.microsoft.com/office/drawing/2014/main" id="{E87CEFC5-C923-D110-C6D4-A6D2B6A686B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a:t>
            </a:fld>
            <a:endParaRPr lang="en-US"/>
          </a:p>
        </p:txBody>
      </p:sp>
    </p:spTree>
    <p:extLst>
      <p:ext uri="{BB962C8B-B14F-4D97-AF65-F5344CB8AC3E}">
        <p14:creationId xmlns:p14="http://schemas.microsoft.com/office/powerpoint/2010/main" val="2629767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Meeting the Requirement</a:t>
            </a:r>
          </a:p>
        </p:txBody>
      </p:sp>
      <p:pic>
        <p:nvPicPr>
          <p:cNvPr id="6" name="Picture 5" descr="A green check mark on a black background">
            <a:extLst>
              <a:ext uri="{FF2B5EF4-FFF2-40B4-BE49-F238E27FC236}">
                <a16:creationId xmlns:a16="http://schemas.microsoft.com/office/drawing/2014/main" id="{AE6B31A1-FA40-D34B-F36A-51F9467DBD3E}"/>
              </a:ext>
            </a:extLst>
          </p:cNvPr>
          <p:cNvPicPr>
            <a:picLocks noChangeAspect="1"/>
          </p:cNvPicPr>
          <p:nvPr/>
        </p:nvPicPr>
        <p:blipFill>
          <a:blip r:embed="rId3" cstate="hq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1481" y="2982161"/>
            <a:ext cx="3483218" cy="3096194"/>
          </a:xfrm>
          <a:prstGeom prst="rect">
            <a:avLst/>
          </a:prstGeom>
        </p:spPr>
      </p:pic>
      <p:sp>
        <p:nvSpPr>
          <p:cNvPr id="3" name="Content Placeholder 2"/>
          <p:cNvSpPr>
            <a:spLocks noGrp="1"/>
          </p:cNvSpPr>
          <p:nvPr>
            <p:ph idx="1"/>
          </p:nvPr>
        </p:nvSpPr>
        <p:spPr>
          <a:xfrm>
            <a:off x="5183188" y="779646"/>
            <a:ext cx="6575058" cy="5539091"/>
          </a:xfrm>
        </p:spPr>
        <p:txBody>
          <a:bodyPr vert="horz" lIns="91440" tIns="45720" rIns="91440" bIns="45720" rtlCol="0" anchor="t">
            <a:noAutofit/>
          </a:bodyPr>
          <a:lstStyle/>
          <a:p>
            <a:pPr marL="109220" indent="0">
              <a:buNone/>
            </a:pPr>
            <a:r>
              <a:rPr lang="en-US" sz="3200">
                <a:latin typeface="+mj-lt"/>
              </a:rPr>
              <a:t>An LEA is considered to have met the statutory comparability requirements if it has implemented:</a:t>
            </a:r>
            <a:endParaRPr lang="en-US"/>
          </a:p>
          <a:p>
            <a:pPr marL="109220" indent="0">
              <a:buNone/>
            </a:pPr>
            <a:endParaRPr lang="en-US">
              <a:latin typeface="+mj-lt"/>
              <a:ea typeface="Calibri" panose="020F0502020204030204"/>
              <a:cs typeface="Calibri" panose="020F0502020204030204"/>
            </a:endParaRPr>
          </a:p>
          <a:p>
            <a:pPr marL="971550" lvl="1" indent="-514350">
              <a:buFont typeface="+mj-lt"/>
              <a:buAutoNum type="arabicPeriod"/>
            </a:pPr>
            <a:r>
              <a:rPr lang="en-US" sz="2800">
                <a:latin typeface="+mj-lt"/>
              </a:rPr>
              <a:t>An LEA-wide salary schedule; </a:t>
            </a:r>
            <a:endParaRPr lang="en-US" sz="2800">
              <a:latin typeface="+mj-lt"/>
              <a:ea typeface="Calibri"/>
              <a:cs typeface="Calibri"/>
            </a:endParaRPr>
          </a:p>
          <a:p>
            <a:pPr marL="971550" lvl="1" indent="-514350">
              <a:buFont typeface="+mj-lt"/>
              <a:buAutoNum type="arabicPeriod"/>
            </a:pPr>
            <a:r>
              <a:rPr lang="en-US" sz="2800">
                <a:latin typeface="+mj-lt"/>
              </a:rPr>
              <a:t>A policy to ensure </a:t>
            </a:r>
            <a:r>
              <a:rPr lang="en-US" sz="2800" u="sng">
                <a:latin typeface="+mj-lt"/>
              </a:rPr>
              <a:t>equivalence</a:t>
            </a:r>
            <a:r>
              <a:rPr lang="en-US" sz="2800">
                <a:latin typeface="+mj-lt"/>
              </a:rPr>
              <a:t> among schools in teachers, administrators, and other staff; and </a:t>
            </a:r>
            <a:endParaRPr lang="en-US" sz="2800">
              <a:latin typeface="+mj-lt"/>
              <a:ea typeface="Calibri"/>
              <a:cs typeface="Calibri"/>
            </a:endParaRPr>
          </a:p>
          <a:p>
            <a:pPr marL="971550" lvl="1" indent="-514350">
              <a:buFont typeface="+mj-lt"/>
              <a:buAutoNum type="arabicPeriod"/>
            </a:pPr>
            <a:r>
              <a:rPr lang="en-US" sz="2800">
                <a:latin typeface="+mj-lt"/>
              </a:rPr>
              <a:t>A policy to ensure </a:t>
            </a:r>
            <a:r>
              <a:rPr lang="en-US" sz="2800" u="sng">
                <a:latin typeface="+mj-lt"/>
              </a:rPr>
              <a:t>equivalence</a:t>
            </a:r>
            <a:r>
              <a:rPr lang="en-US" sz="2800">
                <a:latin typeface="+mj-lt"/>
              </a:rPr>
              <a:t> among schools in the provision of curricular materials and instructional supplies.</a:t>
            </a:r>
            <a:endParaRPr lang="en-US" sz="2800">
              <a:latin typeface="+mj-lt"/>
              <a:ea typeface="Calibri"/>
              <a:cs typeface="Calibri"/>
            </a:endParaRPr>
          </a:p>
        </p:txBody>
      </p:sp>
      <p:sp>
        <p:nvSpPr>
          <p:cNvPr id="4" name="Footer Placeholder 2">
            <a:extLst>
              <a:ext uri="{FF2B5EF4-FFF2-40B4-BE49-F238E27FC236}">
                <a16:creationId xmlns:a16="http://schemas.microsoft.com/office/drawing/2014/main" id="{7162E3E1-4A3E-C11F-8CA8-0B38ED724F81}"/>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5" name="Slide Number Placeholder 4">
            <a:extLst>
              <a:ext uri="{FF2B5EF4-FFF2-40B4-BE49-F238E27FC236}">
                <a16:creationId xmlns:a16="http://schemas.microsoft.com/office/drawing/2014/main" id="{9ED34F47-8DD7-88C8-E46A-5A8BE1AF3EA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4</a:t>
            </a:fld>
            <a:endParaRPr lang="en-US"/>
          </a:p>
        </p:txBody>
      </p:sp>
    </p:spTree>
    <p:extLst>
      <p:ext uri="{BB962C8B-B14F-4D97-AF65-F5344CB8AC3E}">
        <p14:creationId xmlns:p14="http://schemas.microsoft.com/office/powerpoint/2010/main" val="2208709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Methods for Demonstrating Comparability</a:t>
            </a:r>
          </a:p>
        </p:txBody>
      </p:sp>
      <p:pic>
        <p:nvPicPr>
          <p:cNvPr id="8" name="Picture Placeholder 7" descr="This picture shows kids running down a hallway. It is included for aesthetic purposes."/>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790" b="3790"/>
          <a:stretch>
            <a:fillRect/>
          </a:stretch>
        </p:blipFill>
        <p:spPr>
          <a:xfrm>
            <a:off x="503723" y="3116480"/>
            <a:ext cx="4145280" cy="2554070"/>
          </a:xfrm>
        </p:spPr>
      </p:pic>
      <p:sp>
        <p:nvSpPr>
          <p:cNvPr id="2" name="Content Placeholder 1"/>
          <p:cNvSpPr>
            <a:spLocks noGrp="1"/>
          </p:cNvSpPr>
          <p:nvPr>
            <p:ph idx="1"/>
          </p:nvPr>
        </p:nvSpPr>
        <p:spPr/>
        <p:txBody>
          <a:bodyPr vert="horz" lIns="91440" tIns="45720" rIns="91440" bIns="45720" rtlCol="0" anchor="t">
            <a:normAutofit/>
          </a:bodyPr>
          <a:lstStyle/>
          <a:p>
            <a:r>
              <a:rPr lang="en-US" sz="3200" b="1"/>
              <a:t>Student-Instructional Staff Ratio</a:t>
            </a:r>
          </a:p>
          <a:p>
            <a:endParaRPr lang="en-US" sz="3200" b="1"/>
          </a:p>
          <a:p>
            <a:r>
              <a:rPr lang="en-US" sz="3200"/>
              <a:t>Student-Instructional Staff Salary Ratio</a:t>
            </a:r>
          </a:p>
          <a:p>
            <a:endParaRPr lang="en-US" sz="3200"/>
          </a:p>
          <a:p>
            <a:r>
              <a:rPr lang="en-US" sz="3200"/>
              <a:t>Per Pupil Expenditures</a:t>
            </a:r>
            <a:endParaRPr lang="en-US" sz="3200">
              <a:ea typeface="Calibri"/>
              <a:cs typeface="Calibri"/>
            </a:endParaRPr>
          </a:p>
          <a:p>
            <a:endParaRPr lang="en-US" sz="3200"/>
          </a:p>
          <a:p>
            <a:r>
              <a:rPr lang="en-US" sz="3200"/>
              <a:t>Resource Allocation Plan, based on student characteristics</a:t>
            </a:r>
            <a:endParaRPr lang="en-US" sz="3200">
              <a:ea typeface="Calibri"/>
              <a:cs typeface="Calibri"/>
            </a:endParaRPr>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a:p>
        </p:txBody>
      </p:sp>
    </p:spTree>
    <p:extLst>
      <p:ext uri="{BB962C8B-B14F-4D97-AF65-F5344CB8AC3E}">
        <p14:creationId xmlns:p14="http://schemas.microsoft.com/office/powerpoint/2010/main" val="4028048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Which Districts?</a:t>
            </a:r>
          </a:p>
        </p:txBody>
      </p:sp>
      <p:sp>
        <p:nvSpPr>
          <p:cNvPr id="7" name="Content Placeholder 6"/>
          <p:cNvSpPr>
            <a:spLocks noGrp="1"/>
          </p:cNvSpPr>
          <p:nvPr>
            <p:ph idx="1"/>
          </p:nvPr>
        </p:nvSpPr>
        <p:spPr/>
        <p:txBody>
          <a:bodyPr vert="horz" lIns="91440" tIns="45720" rIns="91440" bIns="45720" rtlCol="0" anchor="t">
            <a:normAutofit/>
          </a:bodyPr>
          <a:lstStyle/>
          <a:p>
            <a:r>
              <a:rPr lang="en-US" sz="3200">
                <a:latin typeface="+mj-lt"/>
              </a:rPr>
              <a:t>This requirement applies to all public school districts that accept Title I-A funds, </a:t>
            </a:r>
            <a:r>
              <a:rPr lang="en-US" sz="3200" b="1">
                <a:latin typeface="+mj-lt"/>
              </a:rPr>
              <a:t>except  LEAs that do not have more than one building per grade span</a:t>
            </a:r>
            <a:r>
              <a:rPr lang="en-US" sz="3200">
                <a:latin typeface="+mj-lt"/>
              </a:rPr>
              <a:t>. </a:t>
            </a:r>
          </a:p>
          <a:p>
            <a:endParaRPr lang="en-US" sz="3200">
              <a:latin typeface="+mj-lt"/>
            </a:endParaRPr>
          </a:p>
          <a:p>
            <a:endParaRPr lang="en-US" sz="3200">
              <a:highlight>
                <a:srgbClr val="FFFF00"/>
              </a:highlight>
              <a:latin typeface="+mj-lt"/>
              <a:ea typeface="Calibri"/>
              <a:cs typeface="Calibri"/>
            </a:endParaRPr>
          </a:p>
        </p:txBody>
      </p:sp>
      <p:sp>
        <p:nvSpPr>
          <p:cNvPr id="2" name="Footer Placeholder 2">
            <a:extLst>
              <a:ext uri="{FF2B5EF4-FFF2-40B4-BE49-F238E27FC236}">
                <a16:creationId xmlns:a16="http://schemas.microsoft.com/office/drawing/2014/main" id="{6069D3D3-9DEA-DE69-E6D9-085747FA4B40}"/>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3" name="Slide Number Placeholder 4">
            <a:extLst>
              <a:ext uri="{FF2B5EF4-FFF2-40B4-BE49-F238E27FC236}">
                <a16:creationId xmlns:a16="http://schemas.microsoft.com/office/drawing/2014/main" id="{66F3EEB0-BF63-A66A-C0BF-06F71524C742}"/>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6</a:t>
            </a:fld>
            <a:endParaRPr lang="en-US"/>
          </a:p>
        </p:txBody>
      </p:sp>
    </p:spTree>
    <p:extLst>
      <p:ext uri="{BB962C8B-B14F-4D97-AF65-F5344CB8AC3E}">
        <p14:creationId xmlns:p14="http://schemas.microsoft.com/office/powerpoint/2010/main" val="2504912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Which Schools?</a:t>
            </a:r>
          </a:p>
        </p:txBody>
      </p:sp>
      <p:sp>
        <p:nvSpPr>
          <p:cNvPr id="3" name="Content Placeholder 2"/>
          <p:cNvSpPr>
            <a:spLocks noGrp="1"/>
          </p:cNvSpPr>
          <p:nvPr>
            <p:ph idx="1"/>
          </p:nvPr>
        </p:nvSpPr>
        <p:spPr/>
        <p:txBody>
          <a:bodyPr vert="horz" lIns="91440" tIns="45720" rIns="91440" bIns="45720" rtlCol="0" anchor="t">
            <a:normAutofit/>
          </a:bodyPr>
          <a:lstStyle/>
          <a:p>
            <a:r>
              <a:rPr lang="en-US" sz="3200">
                <a:latin typeface="+mj-lt"/>
              </a:rPr>
              <a:t>All district schools, including charter schools, are part of the calculation. </a:t>
            </a:r>
          </a:p>
          <a:p>
            <a:pPr lvl="1">
              <a:buFont typeface="Courier New" panose="020B0604020202020204" pitchFamily="34" charset="0"/>
              <a:buChar char="o"/>
            </a:pPr>
            <a:r>
              <a:rPr lang="en-US" sz="2800">
                <a:latin typeface="+mj-lt"/>
              </a:rPr>
              <a:t>The comparison is made between like grade spans, i.e. elementary-to-elementary.</a:t>
            </a:r>
            <a:endParaRPr lang="en-US" sz="2800">
              <a:latin typeface="+mj-lt"/>
              <a:ea typeface="Calibri"/>
              <a:cs typeface="Calibri"/>
            </a:endParaRPr>
          </a:p>
          <a:p>
            <a:r>
              <a:rPr lang="en-US" sz="3200">
                <a:latin typeface="+mj-lt"/>
              </a:rPr>
              <a:t>Student/instructional staff ratios are calculated between Title I-A schools and non-Title I-A schools.</a:t>
            </a:r>
            <a:endParaRPr lang="en-US" sz="3200">
              <a:latin typeface="+mj-lt"/>
              <a:ea typeface="Calibri"/>
              <a:cs typeface="Calibri"/>
            </a:endParaRPr>
          </a:p>
          <a:p>
            <a:pPr marL="0" indent="0">
              <a:buNone/>
            </a:pPr>
            <a:r>
              <a:rPr lang="en-US" sz="3200">
                <a:ea typeface="Calibri"/>
                <a:cs typeface="Calibri"/>
              </a:rPr>
              <a:t>*If a district has a school with fewer than 100 students enrolled, the school does not need to be included.</a:t>
            </a:r>
            <a:endParaRPr lang="en-US">
              <a:ea typeface="Calibri" panose="020F0502020204030204"/>
              <a:cs typeface="Calibri" panose="020F0502020204030204"/>
            </a:endParaRPr>
          </a:p>
        </p:txBody>
      </p:sp>
      <p:sp>
        <p:nvSpPr>
          <p:cNvPr id="4" name="Footer Placeholder 2">
            <a:extLst>
              <a:ext uri="{FF2B5EF4-FFF2-40B4-BE49-F238E27FC236}">
                <a16:creationId xmlns:a16="http://schemas.microsoft.com/office/drawing/2014/main" id="{79B322F2-0880-67B2-A690-1941D63FD585}"/>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5" name="Slide Number Placeholder 4">
            <a:extLst>
              <a:ext uri="{FF2B5EF4-FFF2-40B4-BE49-F238E27FC236}">
                <a16:creationId xmlns:a16="http://schemas.microsoft.com/office/drawing/2014/main" id="{24BC7E8A-5DE7-F41D-F3A2-E41B46CA415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7</a:t>
            </a:fld>
            <a:endParaRPr lang="en-US"/>
          </a:p>
        </p:txBody>
      </p:sp>
    </p:spTree>
    <p:extLst>
      <p:ext uri="{BB962C8B-B14F-4D97-AF65-F5344CB8AC3E}">
        <p14:creationId xmlns:p14="http://schemas.microsoft.com/office/powerpoint/2010/main" val="3165665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Which Students?</a:t>
            </a:r>
          </a:p>
        </p:txBody>
      </p:sp>
      <p:sp>
        <p:nvSpPr>
          <p:cNvPr id="5" name="Content Placeholder 4"/>
          <p:cNvSpPr>
            <a:spLocks noGrp="1"/>
          </p:cNvSpPr>
          <p:nvPr>
            <p:ph idx="1"/>
          </p:nvPr>
        </p:nvSpPr>
        <p:spPr/>
        <p:txBody>
          <a:bodyPr vert="horz" lIns="91440" tIns="45720" rIns="91440" bIns="45720" rtlCol="0" anchor="t">
            <a:normAutofit/>
          </a:bodyPr>
          <a:lstStyle/>
          <a:p>
            <a:r>
              <a:rPr lang="en-US" sz="3200">
                <a:latin typeface="+mj-lt"/>
              </a:rPr>
              <a:t>All students enrolled in Title I-A and non-Title I-A schools must be included in the Comparability Report. </a:t>
            </a:r>
          </a:p>
          <a:p>
            <a:r>
              <a:rPr lang="en-US" sz="3200">
                <a:latin typeface="+mj-lt"/>
                <a:ea typeface="Calibri"/>
                <a:cs typeface="Calibri"/>
              </a:rPr>
              <a:t>Preschool students are not included, even if they attend a Title I-A funded preschool.</a:t>
            </a:r>
            <a:endParaRPr lang="en-US" sz="3200">
              <a:latin typeface="+mj-lt"/>
            </a:endParaRPr>
          </a:p>
          <a:p>
            <a:pPr marL="0" indent="0">
              <a:buNone/>
            </a:pPr>
            <a:endParaRPr lang="en-US" sz="3200">
              <a:latin typeface="+mj-lt"/>
              <a:ea typeface="Calibri"/>
              <a:cs typeface="Calibri"/>
            </a:endParaRPr>
          </a:p>
        </p:txBody>
      </p:sp>
      <p:sp>
        <p:nvSpPr>
          <p:cNvPr id="2" name="Footer Placeholder 2">
            <a:extLst>
              <a:ext uri="{FF2B5EF4-FFF2-40B4-BE49-F238E27FC236}">
                <a16:creationId xmlns:a16="http://schemas.microsoft.com/office/drawing/2014/main" id="{BDC6D106-6935-F6FE-FDA4-CA343EA14A3E}"/>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3" name="Slide Number Placeholder 4">
            <a:extLst>
              <a:ext uri="{FF2B5EF4-FFF2-40B4-BE49-F238E27FC236}">
                <a16:creationId xmlns:a16="http://schemas.microsoft.com/office/drawing/2014/main" id="{9826C947-6135-D99F-E992-34310624D749}"/>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8</a:t>
            </a:fld>
            <a:endParaRPr lang="en-US"/>
          </a:p>
        </p:txBody>
      </p:sp>
    </p:spTree>
    <p:extLst>
      <p:ext uri="{BB962C8B-B14F-4D97-AF65-F5344CB8AC3E}">
        <p14:creationId xmlns:p14="http://schemas.microsoft.com/office/powerpoint/2010/main" val="1740026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Which Staff?</a:t>
            </a:r>
          </a:p>
        </p:txBody>
      </p:sp>
      <p:sp>
        <p:nvSpPr>
          <p:cNvPr id="3" name="Content Placeholder 2"/>
          <p:cNvSpPr>
            <a:spLocks noGrp="1"/>
          </p:cNvSpPr>
          <p:nvPr>
            <p:ph idx="1"/>
          </p:nvPr>
        </p:nvSpPr>
        <p:spPr/>
        <p:txBody>
          <a:bodyPr vert="horz" lIns="91440" tIns="45720" rIns="91440" bIns="45720" rtlCol="0" anchor="t">
            <a:normAutofit/>
          </a:bodyPr>
          <a:lstStyle/>
          <a:p>
            <a:r>
              <a:rPr lang="en-US" sz="3200">
                <a:latin typeface="+mj-lt"/>
              </a:rPr>
              <a:t>Calculate the Full Time Equivalent (FTE) numbers of certified and non-certified instructional staff who are paid with </a:t>
            </a:r>
            <a:r>
              <a:rPr lang="en-US" sz="3200" b="1">
                <a:latin typeface="+mj-lt"/>
              </a:rPr>
              <a:t>State and Local</a:t>
            </a:r>
            <a:r>
              <a:rPr lang="en-US" sz="3200">
                <a:latin typeface="+mj-lt"/>
              </a:rPr>
              <a:t> funds that are regularly assigned to each school listed. </a:t>
            </a:r>
          </a:p>
          <a:p>
            <a:r>
              <a:rPr lang="en-US" sz="3200">
                <a:latin typeface="+mj-lt"/>
              </a:rPr>
              <a:t>Staff members whose full salaries are paid with federal dollars are not to be included in this report.</a:t>
            </a:r>
            <a:endParaRPr lang="en-US" sz="3200">
              <a:latin typeface="+mj-lt"/>
              <a:ea typeface="Calibri"/>
              <a:cs typeface="Calibri"/>
            </a:endParaRPr>
          </a:p>
        </p:txBody>
      </p:sp>
      <p:sp>
        <p:nvSpPr>
          <p:cNvPr id="4" name="Footer Placeholder 2">
            <a:extLst>
              <a:ext uri="{FF2B5EF4-FFF2-40B4-BE49-F238E27FC236}">
                <a16:creationId xmlns:a16="http://schemas.microsoft.com/office/drawing/2014/main" id="{EBAB2A00-FA90-13B6-F112-05EAECA257D8}"/>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5" name="Slide Number Placeholder 4">
            <a:extLst>
              <a:ext uri="{FF2B5EF4-FFF2-40B4-BE49-F238E27FC236}">
                <a16:creationId xmlns:a16="http://schemas.microsoft.com/office/drawing/2014/main" id="{87A05E9B-9DB3-374F-8367-8530E29673ED}"/>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9</a:t>
            </a:fld>
            <a:endParaRPr lang="en-US"/>
          </a:p>
        </p:txBody>
      </p:sp>
    </p:spTree>
    <p:extLst>
      <p:ext uri="{BB962C8B-B14F-4D97-AF65-F5344CB8AC3E}">
        <p14:creationId xmlns:p14="http://schemas.microsoft.com/office/powerpoint/2010/main" val="189354571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96C7C289ABA4D9FDD1361C84C4FA1" ma:contentTypeVersion="9" ma:contentTypeDescription="Create a new document." ma:contentTypeScope="" ma:versionID="6b9fdf00ef9f5a154dfcfe56a7502ac8">
  <xsd:schema xmlns:xsd="http://www.w3.org/2001/XMLSchema" xmlns:xs="http://www.w3.org/2001/XMLSchema" xmlns:p="http://schemas.microsoft.com/office/2006/metadata/properties" xmlns:ns1="http://schemas.microsoft.com/sharepoint/v3" xmlns:ns2="d8b1ca5f-fa87-4d34-92e4-f61eb50f411a" xmlns:ns3="54031767-dd6d-417c-ab73-583408f47564" targetNamespace="http://schemas.microsoft.com/office/2006/metadata/properties" ma:root="true" ma:fieldsID="84794879debda2d3f1bad4b7d09b61eb" ns1:_="" ns2:_="" ns3:_="">
    <xsd:import namespace="http://schemas.microsoft.com/sharepoint/v3"/>
    <xsd:import namespace="d8b1ca5f-fa87-4d34-92e4-f61eb50f411a"/>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8b1ca5f-fa87-4d34-92e4-f61eb50f411a"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Estimated_x0020_Creation_x0020_Date xmlns="d8b1ca5f-fa87-4d34-92e4-f61eb50f411a" xsi:nil="true"/>
    <Remediation_x0020_Date xmlns="d8b1ca5f-fa87-4d34-92e4-f61eb50f411a">2025-10-17T16:10:30+00:00</Remediation_x0020_Date>
    <PublishingExpirationDate xmlns="http://schemas.microsoft.com/sharepoint/v3" xsi:nil="true"/>
    <PublishingStartDate xmlns="http://schemas.microsoft.com/sharepoint/v3" xsi:nil="true"/>
    <Priority xmlns="d8b1ca5f-fa87-4d34-92e4-f61eb50f411a">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CFF1CF-DB7A-46A1-85DB-99E92BEC375F}"/>
</file>

<file path=customXml/itemProps2.xml><?xml version="1.0" encoding="utf-8"?>
<ds:datastoreItem xmlns:ds="http://schemas.openxmlformats.org/officeDocument/2006/customXml" ds:itemID="{C91DF072-5546-446C-98D4-1F6DE671CA94}">
  <ds:schemaRefs>
    <ds:schemaRef ds:uri="http://schemas.microsoft.com/office/2006/documentManagement/types"/>
    <ds:schemaRef ds:uri="http://schemas.openxmlformats.org/package/2006/metadata/core-properties"/>
    <ds:schemaRef ds:uri="http://purl.org/dc/dcmitype/"/>
    <ds:schemaRef ds:uri="433e698d-7254-4e25-abdf-a99750304ef2"/>
    <ds:schemaRef ds:uri="http://purl.org/dc/elements/1.1/"/>
    <ds:schemaRef ds:uri="http://schemas.microsoft.com/office/2006/metadata/properties"/>
    <ds:schemaRef ds:uri="77dff028-498b-4628-9981-f9976e620c0a"/>
    <ds:schemaRef ds:uri="http://schemas.microsoft.com/sharepoint/v3"/>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41593276-1373-4C03-B975-89C6FC04D454}">
  <ds:schemaRefs>
    <ds:schemaRef ds:uri="http://schemas.microsoft.com/sharepoint/v3/contenttype/forms"/>
  </ds:schemaRefs>
</ds:datastoreItem>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2</TotalTime>
  <Words>1161</Words>
  <Application>Microsoft Office PowerPoint</Application>
  <PresentationFormat>Widescreen</PresentationFormat>
  <Paragraphs>148</Paragraphs>
  <Slides>17</Slides>
  <Notes>14</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17</vt:i4>
      </vt:variant>
    </vt:vector>
  </HeadingPairs>
  <TitlesOfParts>
    <vt:vector size="26" baseType="lpstr">
      <vt:lpstr>Arial</vt:lpstr>
      <vt:lpstr>Calibri</vt:lpstr>
      <vt:lpstr>Courier New</vt:lpstr>
      <vt:lpstr>2021ODE</vt:lpstr>
      <vt:lpstr>Green_2021ODE</vt:lpstr>
      <vt:lpstr>Gold_2021ODE</vt:lpstr>
      <vt:lpstr>Orange_2021ODE</vt:lpstr>
      <vt:lpstr>Red_2021ODE</vt:lpstr>
      <vt:lpstr>Teal_2021ODE</vt:lpstr>
      <vt:lpstr>Title I-A Comparability Report October 15, 2025</vt:lpstr>
      <vt:lpstr>Agenda for Today’s Session</vt:lpstr>
      <vt:lpstr>What is comparability?</vt:lpstr>
      <vt:lpstr>Meeting the Requirement</vt:lpstr>
      <vt:lpstr>Methods for Demonstrating Comparability</vt:lpstr>
      <vt:lpstr>Which Districts?</vt:lpstr>
      <vt:lpstr>Which Schools?</vt:lpstr>
      <vt:lpstr>Which Students?</vt:lpstr>
      <vt:lpstr>Which Staff?</vt:lpstr>
      <vt:lpstr>Which Staff (Part II)?</vt:lpstr>
      <vt:lpstr>Showing Comparability</vt:lpstr>
      <vt:lpstr>When?</vt:lpstr>
      <vt:lpstr>How?</vt:lpstr>
      <vt:lpstr>Next Steps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A Comparability Report</dc:title>
  <dc:creator>MARTIN Sarah - ODE</dc:creator>
  <cp:lastModifiedBy>WALKER Kyle * ODE</cp:lastModifiedBy>
  <cp:revision>2</cp:revision>
  <dcterms:created xsi:type="dcterms:W3CDTF">2022-10-05T18:35:21Z</dcterms:created>
  <dcterms:modified xsi:type="dcterms:W3CDTF">2025-10-17T16:10:11Z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2023-11-15T22:58:44Z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4d811820-25ab-499e-8e13-cd4e5e6b4868</vt:lpwstr>
  </property>
  <property fmtid="{D5CDD505-2E9C-101B-9397-08002B2CF9AE}" pid="8" name="MSIP_Label_61f40bdc-19d8-4b8e-be88-e9eb9bcca8b8_ContentBits">
    <vt:lpwstr>0</vt:lpwstr>
  </property>
  <property fmtid="{D5CDD505-2E9C-101B-9397-08002B2CF9AE}" pid="9" name="ContentTypeId">
    <vt:lpwstr>0x01010015196C7C289ABA4D9FDD1361C84C4FA1</vt:lpwstr>
  </property>
  <property fmtid="{D5CDD505-2E9C-101B-9397-08002B2CF9AE}" pid="10" name="MediaServiceImageTags">
    <vt:lpwstr/>
  </property>
</Properties>
</file>