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58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10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9.xml" ContentType="application/vnd.openxmlformats-officedocument.presentationml.notesSlide+xml"/>
  <Override PartName="/ppt/slideLayouts/slideLayout8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30" r:id="rId1"/>
    <p:sldMasterId id="2147483731" r:id="rId2"/>
  </p:sldMasterIdLst>
  <p:notesMasterIdLst>
    <p:notesMasterId r:id="rId1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embeddedFontLst>
    <p:embeddedFont>
      <p:font typeface="Pangolin" panose="020B0604020202020204" charset="0"/>
      <p:regular r:id="rId19"/>
    </p:embeddedFont>
    <p:embeddedFont>
      <p:font typeface="Baloo 2" panose="020B0604020202020204" charset="0"/>
      <p:regular r:id="rId20"/>
      <p:bold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57">
          <p15:clr>
            <a:srgbClr val="9AA0A6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75" y="540"/>
      </p:cViewPr>
      <p:guideLst>
        <p:guide orient="horz" pos="55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customXml" Target="../customXml/item1.xml"/><Relationship Id="rId3" Type="http://schemas.openxmlformats.org/officeDocument/2006/relationships/slide" Target="slides/slide1.xml"/><Relationship Id="rId21" Type="http://schemas.openxmlformats.org/officeDocument/2006/relationships/font" Target="fonts/font3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g91c7d10726_8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9" name="Google Shape;659;g91c7d10726_8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g23e19e0cb4e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1" name="Google Shape;741;g23e19e0cb4e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g23e19e0cb4e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7" name="Google Shape;747;g23e19e0cb4e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g23e19e0cb4e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6" name="Google Shape;756;g23e19e0cb4e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g23e19e0cb4e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3" name="Google Shape;763;g23e19e0cb4e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g23e19e0cb4e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0" name="Google Shape;770;g23e19e0cb4e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g23e19e0cb4e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0" name="Google Shape;780;g23e19e0cb4e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g125f5467e0f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2" name="Google Shape;672;g125f5467e0f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g23e19e0cb4e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2" name="Google Shape;682;g23e19e0cb4e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g212e57ffd33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1" name="Google Shape;691;g212e57ffd33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g23e19e0cb4e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0" name="Google Shape;700;g23e19e0cb4e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g23e2214afcb_1_3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8" name="Google Shape;708;g23e2214afcb_1_3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g23e2214afcb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7" name="Google Shape;717;g23e2214afcb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g23e19e0cb4e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6" name="Google Shape;726;g23e19e0cb4e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g23e19e0cb4e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5" name="Google Shape;735;g23e19e0cb4e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4419293" y="10313"/>
            <a:ext cx="4725535" cy="2943187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flipH="1">
            <a:off x="4547056" y="-30325"/>
            <a:ext cx="4624894" cy="2878584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 rot="10800000" flipH="1">
            <a:off x="11" y="1666968"/>
            <a:ext cx="10175022" cy="3480512"/>
            <a:chOff x="1367050" y="3059225"/>
            <a:chExt cx="1407100" cy="848450"/>
          </a:xfrm>
        </p:grpSpPr>
        <p:sp>
          <p:nvSpPr>
            <p:cNvPr id="14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/>
          <p:nvPr/>
        </p:nvSpPr>
        <p:spPr>
          <a:xfrm rot="5400000">
            <a:off x="3040209" y="-2879854"/>
            <a:ext cx="3066412" cy="9225819"/>
          </a:xfrm>
          <a:custGeom>
            <a:avLst/>
            <a:gdLst/>
            <a:ahLst/>
            <a:cxnLst/>
            <a:rect l="l" t="t" r="r" b="b"/>
            <a:pathLst>
              <a:path w="42364" h="43268" extrusionOk="0">
                <a:moveTo>
                  <a:pt x="1" y="0"/>
                </a:moveTo>
                <a:lnTo>
                  <a:pt x="1" y="43267"/>
                </a:lnTo>
                <a:lnTo>
                  <a:pt x="42363" y="43267"/>
                </a:lnTo>
                <a:cubicBezTo>
                  <a:pt x="42363" y="43267"/>
                  <a:pt x="42268" y="37779"/>
                  <a:pt x="39006" y="33992"/>
                </a:cubicBezTo>
                <a:cubicBezTo>
                  <a:pt x="35767" y="30218"/>
                  <a:pt x="39351" y="28789"/>
                  <a:pt x="39875" y="23705"/>
                </a:cubicBezTo>
                <a:cubicBezTo>
                  <a:pt x="40375" y="18633"/>
                  <a:pt x="36958" y="18336"/>
                  <a:pt x="34470" y="14049"/>
                </a:cubicBezTo>
                <a:cubicBezTo>
                  <a:pt x="31981" y="9775"/>
                  <a:pt x="34041" y="0"/>
                  <a:pt x="34041" y="0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1"/>
          <p:cNvSpPr/>
          <p:nvPr/>
        </p:nvSpPr>
        <p:spPr>
          <a:xfrm rot="5400000">
            <a:off x="3040216" y="-3040221"/>
            <a:ext cx="3066412" cy="9146855"/>
          </a:xfrm>
          <a:custGeom>
            <a:avLst/>
            <a:gdLst/>
            <a:ahLst/>
            <a:cxnLst/>
            <a:rect l="l" t="t" r="r" b="b"/>
            <a:pathLst>
              <a:path w="42364" h="43268" extrusionOk="0">
                <a:moveTo>
                  <a:pt x="1" y="0"/>
                </a:moveTo>
                <a:lnTo>
                  <a:pt x="1" y="43267"/>
                </a:lnTo>
                <a:lnTo>
                  <a:pt x="42363" y="43267"/>
                </a:lnTo>
                <a:cubicBezTo>
                  <a:pt x="42363" y="43267"/>
                  <a:pt x="42268" y="37779"/>
                  <a:pt x="39006" y="33992"/>
                </a:cubicBezTo>
                <a:cubicBezTo>
                  <a:pt x="35767" y="30218"/>
                  <a:pt x="39351" y="28789"/>
                  <a:pt x="39875" y="23705"/>
                </a:cubicBezTo>
                <a:cubicBezTo>
                  <a:pt x="40375" y="18633"/>
                  <a:pt x="36958" y="18336"/>
                  <a:pt x="34470" y="14049"/>
                </a:cubicBezTo>
                <a:cubicBezTo>
                  <a:pt x="31981" y="9775"/>
                  <a:pt x="34041" y="0"/>
                  <a:pt x="34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title" hasCustomPrompt="1"/>
          </p:nvPr>
        </p:nvSpPr>
        <p:spPr>
          <a:xfrm>
            <a:off x="713100" y="1063088"/>
            <a:ext cx="7717500" cy="123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3" name="Google Shape;73;p11"/>
          <p:cNvSpPr txBox="1">
            <a:spLocks noGrp="1"/>
          </p:cNvSpPr>
          <p:nvPr>
            <p:ph type="subTitle" idx="1"/>
          </p:nvPr>
        </p:nvSpPr>
        <p:spPr>
          <a:xfrm>
            <a:off x="1608925" y="3442800"/>
            <a:ext cx="5925300" cy="116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/>
          <p:nvPr/>
        </p:nvSpPr>
        <p:spPr>
          <a:xfrm>
            <a:off x="-83050" y="1228675"/>
            <a:ext cx="9309944" cy="3209964"/>
          </a:xfrm>
          <a:custGeom>
            <a:avLst/>
            <a:gdLst/>
            <a:ahLst/>
            <a:cxnLst/>
            <a:rect l="l" t="t" r="r" b="b"/>
            <a:pathLst>
              <a:path w="48078" h="17253" extrusionOk="0">
                <a:moveTo>
                  <a:pt x="24551" y="0"/>
                </a:moveTo>
                <a:cubicBezTo>
                  <a:pt x="19562" y="0"/>
                  <a:pt x="12918" y="5739"/>
                  <a:pt x="7775" y="5942"/>
                </a:cubicBezTo>
                <a:cubicBezTo>
                  <a:pt x="7443" y="5956"/>
                  <a:pt x="7121" y="5962"/>
                  <a:pt x="6809" y="5962"/>
                </a:cubicBezTo>
                <a:cubicBezTo>
                  <a:pt x="2312" y="5962"/>
                  <a:pt x="0" y="4608"/>
                  <a:pt x="0" y="4608"/>
                </a:cubicBezTo>
                <a:lnTo>
                  <a:pt x="0" y="17253"/>
                </a:lnTo>
                <a:lnTo>
                  <a:pt x="48077" y="17253"/>
                </a:lnTo>
                <a:lnTo>
                  <a:pt x="48077" y="3727"/>
                </a:lnTo>
                <a:cubicBezTo>
                  <a:pt x="48077" y="3727"/>
                  <a:pt x="46378" y="2205"/>
                  <a:pt x="44452" y="2205"/>
                </a:cubicBezTo>
                <a:cubicBezTo>
                  <a:pt x="44320" y="2205"/>
                  <a:pt x="44187" y="2212"/>
                  <a:pt x="44053" y="2227"/>
                </a:cubicBezTo>
                <a:cubicBezTo>
                  <a:pt x="41970" y="2465"/>
                  <a:pt x="40076" y="4275"/>
                  <a:pt x="36278" y="4870"/>
                </a:cubicBezTo>
                <a:cubicBezTo>
                  <a:pt x="36082" y="4901"/>
                  <a:pt x="35888" y="4915"/>
                  <a:pt x="35696" y="4915"/>
                </a:cubicBezTo>
                <a:cubicBezTo>
                  <a:pt x="32171" y="4915"/>
                  <a:pt x="29282" y="0"/>
                  <a:pt x="24551" y="0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" name="Google Shape;77;p13"/>
          <p:cNvGrpSpPr/>
          <p:nvPr/>
        </p:nvGrpSpPr>
        <p:grpSpPr>
          <a:xfrm>
            <a:off x="-25" y="1390650"/>
            <a:ext cx="9144000" cy="3752700"/>
            <a:chOff x="-25" y="1390650"/>
            <a:chExt cx="9144000" cy="3752700"/>
          </a:xfrm>
        </p:grpSpPr>
        <p:sp>
          <p:nvSpPr>
            <p:cNvPr id="78" name="Google Shape;78;p13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13"/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" name="Google Shape;80;p13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title" idx="2" hasCustomPrompt="1"/>
          </p:nvPr>
        </p:nvSpPr>
        <p:spPr>
          <a:xfrm>
            <a:off x="1220324" y="18404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82" name="Google Shape;82;p13"/>
          <p:cNvSpPr txBox="1">
            <a:spLocks noGrp="1"/>
          </p:cNvSpPr>
          <p:nvPr>
            <p:ph type="subTitle" idx="1"/>
          </p:nvPr>
        </p:nvSpPr>
        <p:spPr>
          <a:xfrm>
            <a:off x="713100" y="3043200"/>
            <a:ext cx="18198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ubTitle" idx="3"/>
          </p:nvPr>
        </p:nvSpPr>
        <p:spPr>
          <a:xfrm>
            <a:off x="713100" y="3390942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title" idx="4" hasCustomPrompt="1"/>
          </p:nvPr>
        </p:nvSpPr>
        <p:spPr>
          <a:xfrm>
            <a:off x="3185736" y="18404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5"/>
          </p:nvPr>
        </p:nvSpPr>
        <p:spPr>
          <a:xfrm>
            <a:off x="2678513" y="3043200"/>
            <a:ext cx="18198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6"/>
          </p:nvPr>
        </p:nvSpPr>
        <p:spPr>
          <a:xfrm>
            <a:off x="2678513" y="3390942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title" idx="7" hasCustomPrompt="1"/>
          </p:nvPr>
        </p:nvSpPr>
        <p:spPr>
          <a:xfrm>
            <a:off x="5151149" y="18404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88" name="Google Shape;88;p13"/>
          <p:cNvSpPr txBox="1">
            <a:spLocks noGrp="1"/>
          </p:cNvSpPr>
          <p:nvPr>
            <p:ph type="subTitle" idx="8"/>
          </p:nvPr>
        </p:nvSpPr>
        <p:spPr>
          <a:xfrm>
            <a:off x="4643925" y="3043200"/>
            <a:ext cx="18198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ubTitle" idx="9"/>
          </p:nvPr>
        </p:nvSpPr>
        <p:spPr>
          <a:xfrm>
            <a:off x="4643925" y="3390942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title" idx="13" hasCustomPrompt="1"/>
          </p:nvPr>
        </p:nvSpPr>
        <p:spPr>
          <a:xfrm>
            <a:off x="7116549" y="18404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91" name="Google Shape;91;p13"/>
          <p:cNvSpPr txBox="1">
            <a:spLocks noGrp="1"/>
          </p:cNvSpPr>
          <p:nvPr>
            <p:ph type="subTitle" idx="14"/>
          </p:nvPr>
        </p:nvSpPr>
        <p:spPr>
          <a:xfrm>
            <a:off x="6609325" y="3043200"/>
            <a:ext cx="18198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subTitle" idx="15"/>
          </p:nvPr>
        </p:nvSpPr>
        <p:spPr>
          <a:xfrm>
            <a:off x="6609325" y="3390942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1">
  <p:cSld name="BIG_NUMBER_1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 txBox="1">
            <a:spLocks noGrp="1"/>
          </p:cNvSpPr>
          <p:nvPr>
            <p:ph type="title" hasCustomPrompt="1"/>
          </p:nvPr>
        </p:nvSpPr>
        <p:spPr>
          <a:xfrm>
            <a:off x="1351446" y="1356108"/>
            <a:ext cx="3871500" cy="123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5" name="Google Shape;95;p14"/>
          <p:cNvSpPr txBox="1">
            <a:spLocks noGrp="1"/>
          </p:cNvSpPr>
          <p:nvPr>
            <p:ph type="subTitle" idx="1"/>
          </p:nvPr>
        </p:nvSpPr>
        <p:spPr>
          <a:xfrm>
            <a:off x="1027783" y="2590608"/>
            <a:ext cx="4393200" cy="90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96" name="Google Shape;96;p14"/>
          <p:cNvSpPr/>
          <p:nvPr/>
        </p:nvSpPr>
        <p:spPr>
          <a:xfrm>
            <a:off x="11" y="-7050"/>
            <a:ext cx="4768588" cy="2356541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4"/>
          <p:cNvSpPr/>
          <p:nvPr/>
        </p:nvSpPr>
        <p:spPr>
          <a:xfrm>
            <a:off x="6981825" y="3445550"/>
            <a:ext cx="2162216" cy="1697977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1">
  <p:cSld name="MAIN_POINT_1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5"/>
          <p:cNvSpPr txBox="1">
            <a:spLocks noGrp="1"/>
          </p:cNvSpPr>
          <p:nvPr>
            <p:ph type="title"/>
          </p:nvPr>
        </p:nvSpPr>
        <p:spPr>
          <a:xfrm>
            <a:off x="1682300" y="539500"/>
            <a:ext cx="5779500" cy="93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7_1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/>
          <p:nvPr/>
        </p:nvSpPr>
        <p:spPr>
          <a:xfrm rot="10800000">
            <a:off x="-82975" y="933311"/>
            <a:ext cx="9309944" cy="3209964"/>
          </a:xfrm>
          <a:custGeom>
            <a:avLst/>
            <a:gdLst/>
            <a:ahLst/>
            <a:cxnLst/>
            <a:rect l="l" t="t" r="r" b="b"/>
            <a:pathLst>
              <a:path w="48078" h="17253" extrusionOk="0">
                <a:moveTo>
                  <a:pt x="24551" y="0"/>
                </a:moveTo>
                <a:cubicBezTo>
                  <a:pt x="19562" y="0"/>
                  <a:pt x="12918" y="5739"/>
                  <a:pt x="7775" y="5942"/>
                </a:cubicBezTo>
                <a:cubicBezTo>
                  <a:pt x="7443" y="5956"/>
                  <a:pt x="7121" y="5962"/>
                  <a:pt x="6809" y="5962"/>
                </a:cubicBezTo>
                <a:cubicBezTo>
                  <a:pt x="2312" y="5962"/>
                  <a:pt x="0" y="4608"/>
                  <a:pt x="0" y="4608"/>
                </a:cubicBezTo>
                <a:lnTo>
                  <a:pt x="0" y="17253"/>
                </a:lnTo>
                <a:lnTo>
                  <a:pt x="48077" y="17253"/>
                </a:lnTo>
                <a:lnTo>
                  <a:pt x="48077" y="3727"/>
                </a:lnTo>
                <a:cubicBezTo>
                  <a:pt x="48077" y="3727"/>
                  <a:pt x="46378" y="2205"/>
                  <a:pt x="44452" y="2205"/>
                </a:cubicBezTo>
                <a:cubicBezTo>
                  <a:pt x="44320" y="2205"/>
                  <a:pt x="44187" y="2212"/>
                  <a:pt x="44053" y="2227"/>
                </a:cubicBezTo>
                <a:cubicBezTo>
                  <a:pt x="41970" y="2465"/>
                  <a:pt x="40076" y="4275"/>
                  <a:pt x="36278" y="4870"/>
                </a:cubicBezTo>
                <a:cubicBezTo>
                  <a:pt x="36082" y="4901"/>
                  <a:pt x="35888" y="4915"/>
                  <a:pt x="35696" y="4915"/>
                </a:cubicBezTo>
                <a:cubicBezTo>
                  <a:pt x="32171" y="4915"/>
                  <a:pt x="29282" y="0"/>
                  <a:pt x="24551" y="0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" name="Google Shape;102;p16"/>
          <p:cNvGrpSpPr/>
          <p:nvPr/>
        </p:nvGrpSpPr>
        <p:grpSpPr>
          <a:xfrm rot="10800000">
            <a:off x="-50" y="118"/>
            <a:ext cx="9144000" cy="3981239"/>
            <a:chOff x="-25" y="1390650"/>
            <a:chExt cx="9144000" cy="3752700"/>
          </a:xfrm>
        </p:grpSpPr>
        <p:sp>
          <p:nvSpPr>
            <p:cNvPr id="103" name="Google Shape;103;p16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16"/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" name="Google Shape;105;p16"/>
          <p:cNvSpPr txBox="1">
            <a:spLocks noGrp="1"/>
          </p:cNvSpPr>
          <p:nvPr>
            <p:ph type="title"/>
          </p:nvPr>
        </p:nvSpPr>
        <p:spPr>
          <a:xfrm>
            <a:off x="2119950" y="549015"/>
            <a:ext cx="4904100" cy="8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6"/>
          <p:cNvSpPr txBox="1">
            <a:spLocks noGrp="1"/>
          </p:cNvSpPr>
          <p:nvPr>
            <p:ph type="subTitle" idx="1"/>
          </p:nvPr>
        </p:nvSpPr>
        <p:spPr>
          <a:xfrm>
            <a:off x="2307750" y="1468344"/>
            <a:ext cx="4528500" cy="93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7_1_1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Google Shape;108;p17"/>
          <p:cNvGrpSpPr/>
          <p:nvPr/>
        </p:nvGrpSpPr>
        <p:grpSpPr>
          <a:xfrm rot="10800000">
            <a:off x="-4" y="-6500"/>
            <a:ext cx="4915193" cy="5156400"/>
            <a:chOff x="4003316" y="-6500"/>
            <a:chExt cx="4826387" cy="5156400"/>
          </a:xfrm>
        </p:grpSpPr>
        <p:sp>
          <p:nvSpPr>
            <p:cNvPr id="109" name="Google Shape;109;p17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7"/>
            <p:cNvSpPr/>
            <p:nvPr/>
          </p:nvSpPr>
          <p:spPr>
            <a:xfrm rot="-5400000">
              <a:off x="4662404" y="982600"/>
              <a:ext cx="5156400" cy="317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1" name="Google Shape;111;p17"/>
          <p:cNvSpPr txBox="1">
            <a:spLocks noGrp="1"/>
          </p:cNvSpPr>
          <p:nvPr>
            <p:ph type="title"/>
          </p:nvPr>
        </p:nvSpPr>
        <p:spPr>
          <a:xfrm>
            <a:off x="1093613" y="1521875"/>
            <a:ext cx="3072000" cy="8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7"/>
          <p:cNvSpPr txBox="1">
            <a:spLocks noGrp="1"/>
          </p:cNvSpPr>
          <p:nvPr>
            <p:ph type="subTitle" idx="1"/>
          </p:nvPr>
        </p:nvSpPr>
        <p:spPr>
          <a:xfrm>
            <a:off x="1093613" y="2491125"/>
            <a:ext cx="2836800" cy="108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7_1_1_1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8"/>
          <p:cNvSpPr/>
          <p:nvPr/>
        </p:nvSpPr>
        <p:spPr>
          <a:xfrm rot="10800000">
            <a:off x="7543794" y="4385848"/>
            <a:ext cx="1600206" cy="776702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8"/>
          <p:cNvSpPr/>
          <p:nvPr/>
        </p:nvSpPr>
        <p:spPr>
          <a:xfrm rot="10800000">
            <a:off x="7" y="5"/>
            <a:ext cx="2478918" cy="800095"/>
          </a:xfrm>
          <a:custGeom>
            <a:avLst/>
            <a:gdLst/>
            <a:ahLst/>
            <a:cxnLst/>
            <a:rect l="l" t="t" r="r" b="b"/>
            <a:pathLst>
              <a:path w="36002" h="11620" extrusionOk="0">
                <a:moveTo>
                  <a:pt x="36002" y="0"/>
                </a:moveTo>
                <a:cubicBezTo>
                  <a:pt x="34719" y="223"/>
                  <a:pt x="33463" y="865"/>
                  <a:pt x="32375" y="1632"/>
                </a:cubicBezTo>
                <a:cubicBezTo>
                  <a:pt x="30729" y="2818"/>
                  <a:pt x="29334" y="4338"/>
                  <a:pt x="27688" y="5538"/>
                </a:cubicBezTo>
                <a:cubicBezTo>
                  <a:pt x="25164" y="7393"/>
                  <a:pt x="22039" y="8439"/>
                  <a:pt x="18887" y="8467"/>
                </a:cubicBezTo>
                <a:cubicBezTo>
                  <a:pt x="18805" y="8468"/>
                  <a:pt x="18723" y="8469"/>
                  <a:pt x="18641" y="8469"/>
                </a:cubicBezTo>
                <a:cubicBezTo>
                  <a:pt x="16159" y="8469"/>
                  <a:pt x="13715" y="7869"/>
                  <a:pt x="11271" y="7504"/>
                </a:cubicBezTo>
                <a:cubicBezTo>
                  <a:pt x="10215" y="7354"/>
                  <a:pt x="9136" y="7249"/>
                  <a:pt x="8065" y="7249"/>
                </a:cubicBezTo>
                <a:cubicBezTo>
                  <a:pt x="6561" y="7249"/>
                  <a:pt x="5074" y="7456"/>
                  <a:pt x="3697" y="8035"/>
                </a:cubicBezTo>
                <a:cubicBezTo>
                  <a:pt x="2079" y="8718"/>
                  <a:pt x="670" y="10043"/>
                  <a:pt x="0" y="11619"/>
                </a:cubicBezTo>
                <a:lnTo>
                  <a:pt x="36002" y="11619"/>
                </a:lnTo>
                <a:lnTo>
                  <a:pt x="3600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8"/>
          <p:cNvSpPr/>
          <p:nvPr/>
        </p:nvSpPr>
        <p:spPr>
          <a:xfrm rot="10800000">
            <a:off x="-19040" y="-38088"/>
            <a:ext cx="2421765" cy="736563"/>
          </a:xfrm>
          <a:custGeom>
            <a:avLst/>
            <a:gdLst/>
            <a:ahLst/>
            <a:cxnLst/>
            <a:rect l="l" t="t" r="r" b="b"/>
            <a:pathLst>
              <a:path w="36002" h="11620" extrusionOk="0">
                <a:moveTo>
                  <a:pt x="36002" y="0"/>
                </a:moveTo>
                <a:cubicBezTo>
                  <a:pt x="34719" y="223"/>
                  <a:pt x="33463" y="865"/>
                  <a:pt x="32375" y="1632"/>
                </a:cubicBezTo>
                <a:cubicBezTo>
                  <a:pt x="30729" y="2818"/>
                  <a:pt x="29334" y="4338"/>
                  <a:pt x="27688" y="5538"/>
                </a:cubicBezTo>
                <a:cubicBezTo>
                  <a:pt x="25164" y="7393"/>
                  <a:pt x="22039" y="8439"/>
                  <a:pt x="18887" y="8467"/>
                </a:cubicBezTo>
                <a:cubicBezTo>
                  <a:pt x="18805" y="8468"/>
                  <a:pt x="18723" y="8469"/>
                  <a:pt x="18641" y="8469"/>
                </a:cubicBezTo>
                <a:cubicBezTo>
                  <a:pt x="16159" y="8469"/>
                  <a:pt x="13715" y="7869"/>
                  <a:pt x="11271" y="7504"/>
                </a:cubicBezTo>
                <a:cubicBezTo>
                  <a:pt x="10215" y="7354"/>
                  <a:pt x="9136" y="7249"/>
                  <a:pt x="8065" y="7249"/>
                </a:cubicBezTo>
                <a:cubicBezTo>
                  <a:pt x="6561" y="7249"/>
                  <a:pt x="5074" y="7456"/>
                  <a:pt x="3697" y="8035"/>
                </a:cubicBezTo>
                <a:cubicBezTo>
                  <a:pt x="2079" y="8718"/>
                  <a:pt x="670" y="10043"/>
                  <a:pt x="0" y="11619"/>
                </a:cubicBezTo>
                <a:lnTo>
                  <a:pt x="36002" y="11619"/>
                </a:lnTo>
                <a:lnTo>
                  <a:pt x="36002" y="0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subTitle" idx="1"/>
          </p:nvPr>
        </p:nvSpPr>
        <p:spPr>
          <a:xfrm>
            <a:off x="713225" y="1164575"/>
            <a:ext cx="3702000" cy="337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8"/>
          <p:cNvSpPr txBox="1">
            <a:spLocks noGrp="1"/>
          </p:cNvSpPr>
          <p:nvPr>
            <p:ph type="subTitle" idx="2"/>
          </p:nvPr>
        </p:nvSpPr>
        <p:spPr>
          <a:xfrm>
            <a:off x="4729101" y="1164575"/>
            <a:ext cx="3702000" cy="337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1">
  <p:cSld name="CAPTION_ONLY_1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>
            <a:spLocks noGrp="1"/>
          </p:cNvSpPr>
          <p:nvPr>
            <p:ph type="title"/>
          </p:nvPr>
        </p:nvSpPr>
        <p:spPr>
          <a:xfrm>
            <a:off x="5806000" y="1377706"/>
            <a:ext cx="2560200" cy="19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0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0"/>
          <p:cNvSpPr/>
          <p:nvPr/>
        </p:nvSpPr>
        <p:spPr>
          <a:xfrm rot="10800000">
            <a:off x="6438885" y="3830490"/>
            <a:ext cx="2705115" cy="1313009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20"/>
          <p:cNvSpPr/>
          <p:nvPr/>
        </p:nvSpPr>
        <p:spPr>
          <a:xfrm rot="10800000">
            <a:off x="7" y="5"/>
            <a:ext cx="2478918" cy="800095"/>
          </a:xfrm>
          <a:custGeom>
            <a:avLst/>
            <a:gdLst/>
            <a:ahLst/>
            <a:cxnLst/>
            <a:rect l="l" t="t" r="r" b="b"/>
            <a:pathLst>
              <a:path w="36002" h="11620" extrusionOk="0">
                <a:moveTo>
                  <a:pt x="36002" y="0"/>
                </a:moveTo>
                <a:cubicBezTo>
                  <a:pt x="34719" y="223"/>
                  <a:pt x="33463" y="865"/>
                  <a:pt x="32375" y="1632"/>
                </a:cubicBezTo>
                <a:cubicBezTo>
                  <a:pt x="30729" y="2818"/>
                  <a:pt x="29334" y="4338"/>
                  <a:pt x="27688" y="5538"/>
                </a:cubicBezTo>
                <a:cubicBezTo>
                  <a:pt x="25164" y="7393"/>
                  <a:pt x="22039" y="8439"/>
                  <a:pt x="18887" y="8467"/>
                </a:cubicBezTo>
                <a:cubicBezTo>
                  <a:pt x="18805" y="8468"/>
                  <a:pt x="18723" y="8469"/>
                  <a:pt x="18641" y="8469"/>
                </a:cubicBezTo>
                <a:cubicBezTo>
                  <a:pt x="16159" y="8469"/>
                  <a:pt x="13715" y="7869"/>
                  <a:pt x="11271" y="7504"/>
                </a:cubicBezTo>
                <a:cubicBezTo>
                  <a:pt x="10215" y="7354"/>
                  <a:pt x="9136" y="7249"/>
                  <a:pt x="8065" y="7249"/>
                </a:cubicBezTo>
                <a:cubicBezTo>
                  <a:pt x="6561" y="7249"/>
                  <a:pt x="5074" y="7456"/>
                  <a:pt x="3697" y="8035"/>
                </a:cubicBezTo>
                <a:cubicBezTo>
                  <a:pt x="2079" y="8718"/>
                  <a:pt x="670" y="10043"/>
                  <a:pt x="0" y="11619"/>
                </a:cubicBezTo>
                <a:lnTo>
                  <a:pt x="36002" y="11619"/>
                </a:lnTo>
                <a:lnTo>
                  <a:pt x="3600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20"/>
          <p:cNvSpPr/>
          <p:nvPr/>
        </p:nvSpPr>
        <p:spPr>
          <a:xfrm rot="10800000">
            <a:off x="-19040" y="-38088"/>
            <a:ext cx="2421765" cy="736563"/>
          </a:xfrm>
          <a:custGeom>
            <a:avLst/>
            <a:gdLst/>
            <a:ahLst/>
            <a:cxnLst/>
            <a:rect l="l" t="t" r="r" b="b"/>
            <a:pathLst>
              <a:path w="36002" h="11620" extrusionOk="0">
                <a:moveTo>
                  <a:pt x="36002" y="0"/>
                </a:moveTo>
                <a:cubicBezTo>
                  <a:pt x="34719" y="223"/>
                  <a:pt x="33463" y="865"/>
                  <a:pt x="32375" y="1632"/>
                </a:cubicBezTo>
                <a:cubicBezTo>
                  <a:pt x="30729" y="2818"/>
                  <a:pt x="29334" y="4338"/>
                  <a:pt x="27688" y="5538"/>
                </a:cubicBezTo>
                <a:cubicBezTo>
                  <a:pt x="25164" y="7393"/>
                  <a:pt x="22039" y="8439"/>
                  <a:pt x="18887" y="8467"/>
                </a:cubicBezTo>
                <a:cubicBezTo>
                  <a:pt x="18805" y="8468"/>
                  <a:pt x="18723" y="8469"/>
                  <a:pt x="18641" y="8469"/>
                </a:cubicBezTo>
                <a:cubicBezTo>
                  <a:pt x="16159" y="8469"/>
                  <a:pt x="13715" y="7869"/>
                  <a:pt x="11271" y="7504"/>
                </a:cubicBezTo>
                <a:cubicBezTo>
                  <a:pt x="10215" y="7354"/>
                  <a:pt x="9136" y="7249"/>
                  <a:pt x="8065" y="7249"/>
                </a:cubicBezTo>
                <a:cubicBezTo>
                  <a:pt x="6561" y="7249"/>
                  <a:pt x="5074" y="7456"/>
                  <a:pt x="3697" y="8035"/>
                </a:cubicBezTo>
                <a:cubicBezTo>
                  <a:pt x="2079" y="8718"/>
                  <a:pt x="670" y="10043"/>
                  <a:pt x="0" y="11619"/>
                </a:cubicBezTo>
                <a:lnTo>
                  <a:pt x="36002" y="11619"/>
                </a:lnTo>
                <a:lnTo>
                  <a:pt x="36002" y="0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oogle Shape;19;p3"/>
          <p:cNvGrpSpPr/>
          <p:nvPr/>
        </p:nvGrpSpPr>
        <p:grpSpPr>
          <a:xfrm>
            <a:off x="-25" y="2473468"/>
            <a:ext cx="9144000" cy="2669671"/>
            <a:chOff x="-25" y="1390650"/>
            <a:chExt cx="9144000" cy="3752700"/>
          </a:xfrm>
        </p:grpSpPr>
        <p:sp>
          <p:nvSpPr>
            <p:cNvPr id="20" name="Google Shape;20;p3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1885200" y="3258300"/>
            <a:ext cx="5376600" cy="61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1885200" y="3836918"/>
            <a:ext cx="5376600" cy="7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title" idx="2" hasCustomPrompt="1"/>
          </p:nvPr>
        </p:nvSpPr>
        <p:spPr>
          <a:xfrm>
            <a:off x="1824819" y="533375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1_1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1"/>
          <p:cNvSpPr/>
          <p:nvPr/>
        </p:nvSpPr>
        <p:spPr>
          <a:xfrm flipH="1">
            <a:off x="-32" y="0"/>
            <a:ext cx="930058" cy="5143479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21"/>
          <p:cNvSpPr/>
          <p:nvPr/>
        </p:nvSpPr>
        <p:spPr>
          <a:xfrm rot="10800000" flipH="1">
            <a:off x="8216068" y="0"/>
            <a:ext cx="930058" cy="5143479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2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_ONLY_2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22"/>
          <p:cNvGrpSpPr/>
          <p:nvPr/>
        </p:nvGrpSpPr>
        <p:grpSpPr>
          <a:xfrm>
            <a:off x="-25" y="2473468"/>
            <a:ext cx="9144000" cy="2669671"/>
            <a:chOff x="-25" y="1390650"/>
            <a:chExt cx="9144000" cy="3752700"/>
          </a:xfrm>
        </p:grpSpPr>
        <p:sp>
          <p:nvSpPr>
            <p:cNvPr id="133" name="Google Shape;133;p22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2"/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5" name="Google Shape;135;p22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" name="Google Shape;137;p23"/>
          <p:cNvGrpSpPr/>
          <p:nvPr/>
        </p:nvGrpSpPr>
        <p:grpSpPr>
          <a:xfrm rot="10800000">
            <a:off x="-4" y="-6500"/>
            <a:ext cx="4915193" cy="5156400"/>
            <a:chOff x="4003316" y="-6500"/>
            <a:chExt cx="4826387" cy="5156400"/>
          </a:xfrm>
        </p:grpSpPr>
        <p:sp>
          <p:nvSpPr>
            <p:cNvPr id="138" name="Google Shape;138;p23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3"/>
            <p:cNvSpPr/>
            <p:nvPr/>
          </p:nvSpPr>
          <p:spPr>
            <a:xfrm rot="-5400000">
              <a:off x="4662404" y="982600"/>
              <a:ext cx="5156400" cy="317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0" name="Google Shape;140;p23"/>
          <p:cNvSpPr txBox="1">
            <a:spLocks noGrp="1"/>
          </p:cNvSpPr>
          <p:nvPr>
            <p:ph type="title"/>
          </p:nvPr>
        </p:nvSpPr>
        <p:spPr>
          <a:xfrm>
            <a:off x="748650" y="2949475"/>
            <a:ext cx="3736800" cy="61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41" name="Google Shape;141;p23"/>
          <p:cNvSpPr txBox="1">
            <a:spLocks noGrp="1"/>
          </p:cNvSpPr>
          <p:nvPr>
            <p:ph type="subTitle" idx="1"/>
          </p:nvPr>
        </p:nvSpPr>
        <p:spPr>
          <a:xfrm>
            <a:off x="748650" y="3562063"/>
            <a:ext cx="2584800" cy="4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2" name="Google Shape;142;p23"/>
          <p:cNvSpPr txBox="1">
            <a:spLocks noGrp="1"/>
          </p:cNvSpPr>
          <p:nvPr>
            <p:ph type="title" idx="2" hasCustomPrompt="1"/>
          </p:nvPr>
        </p:nvSpPr>
        <p:spPr>
          <a:xfrm>
            <a:off x="883500" y="1150888"/>
            <a:ext cx="1649700" cy="147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oogle Shape;144;p24"/>
          <p:cNvGrpSpPr/>
          <p:nvPr/>
        </p:nvGrpSpPr>
        <p:grpSpPr>
          <a:xfrm>
            <a:off x="-25" y="2473468"/>
            <a:ext cx="9144000" cy="2669671"/>
            <a:chOff x="-25" y="1390650"/>
            <a:chExt cx="9144000" cy="3752700"/>
          </a:xfrm>
        </p:grpSpPr>
        <p:sp>
          <p:nvSpPr>
            <p:cNvPr id="145" name="Google Shape;145;p24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4"/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7" name="Google Shape;147;p24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4"/>
          <p:cNvSpPr txBox="1">
            <a:spLocks noGrp="1"/>
          </p:cNvSpPr>
          <p:nvPr>
            <p:ph type="subTitle" idx="1"/>
          </p:nvPr>
        </p:nvSpPr>
        <p:spPr>
          <a:xfrm>
            <a:off x="2623184" y="1751125"/>
            <a:ext cx="38976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49" name="Google Shape;149;p24"/>
          <p:cNvSpPr txBox="1">
            <a:spLocks noGrp="1"/>
          </p:cNvSpPr>
          <p:nvPr>
            <p:ph type="subTitle" idx="2"/>
          </p:nvPr>
        </p:nvSpPr>
        <p:spPr>
          <a:xfrm>
            <a:off x="2624400" y="2101579"/>
            <a:ext cx="389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50" name="Google Shape;150;p24"/>
          <p:cNvSpPr txBox="1">
            <a:spLocks noGrp="1"/>
          </p:cNvSpPr>
          <p:nvPr>
            <p:ph type="subTitle" idx="3"/>
          </p:nvPr>
        </p:nvSpPr>
        <p:spPr>
          <a:xfrm>
            <a:off x="2623175" y="2922167"/>
            <a:ext cx="38976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51" name="Google Shape;151;p24"/>
          <p:cNvSpPr txBox="1">
            <a:spLocks noGrp="1"/>
          </p:cNvSpPr>
          <p:nvPr>
            <p:ph type="subTitle" idx="4"/>
          </p:nvPr>
        </p:nvSpPr>
        <p:spPr>
          <a:xfrm>
            <a:off x="2624421" y="3272625"/>
            <a:ext cx="389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>
  <p:cSld name="ONE_COLUMN_TEXT_1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5"/>
          <p:cNvSpPr/>
          <p:nvPr/>
        </p:nvSpPr>
        <p:spPr>
          <a:xfrm rot="5400000" flipH="1">
            <a:off x="3038784" y="-2012454"/>
            <a:ext cx="3066412" cy="9225819"/>
          </a:xfrm>
          <a:custGeom>
            <a:avLst/>
            <a:gdLst/>
            <a:ahLst/>
            <a:cxnLst/>
            <a:rect l="l" t="t" r="r" b="b"/>
            <a:pathLst>
              <a:path w="42364" h="43268" extrusionOk="0">
                <a:moveTo>
                  <a:pt x="1" y="0"/>
                </a:moveTo>
                <a:lnTo>
                  <a:pt x="1" y="43267"/>
                </a:lnTo>
                <a:lnTo>
                  <a:pt x="42363" y="43267"/>
                </a:lnTo>
                <a:cubicBezTo>
                  <a:pt x="42363" y="43267"/>
                  <a:pt x="42268" y="37779"/>
                  <a:pt x="39006" y="33992"/>
                </a:cubicBezTo>
                <a:cubicBezTo>
                  <a:pt x="35767" y="30218"/>
                  <a:pt x="39351" y="28789"/>
                  <a:pt x="39875" y="23705"/>
                </a:cubicBezTo>
                <a:cubicBezTo>
                  <a:pt x="40375" y="18633"/>
                  <a:pt x="36958" y="18336"/>
                  <a:pt x="34470" y="14049"/>
                </a:cubicBezTo>
                <a:cubicBezTo>
                  <a:pt x="31981" y="9775"/>
                  <a:pt x="34041" y="0"/>
                  <a:pt x="34041" y="0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25"/>
          <p:cNvSpPr/>
          <p:nvPr/>
        </p:nvSpPr>
        <p:spPr>
          <a:xfrm rot="5400000" flipH="1">
            <a:off x="2573052" y="-1378248"/>
            <a:ext cx="3997891" cy="9146855"/>
          </a:xfrm>
          <a:custGeom>
            <a:avLst/>
            <a:gdLst/>
            <a:ahLst/>
            <a:cxnLst/>
            <a:rect l="l" t="t" r="r" b="b"/>
            <a:pathLst>
              <a:path w="42364" h="43268" extrusionOk="0">
                <a:moveTo>
                  <a:pt x="1" y="0"/>
                </a:moveTo>
                <a:lnTo>
                  <a:pt x="1" y="43267"/>
                </a:lnTo>
                <a:lnTo>
                  <a:pt x="42363" y="43267"/>
                </a:lnTo>
                <a:cubicBezTo>
                  <a:pt x="42363" y="43267"/>
                  <a:pt x="42268" y="37779"/>
                  <a:pt x="39006" y="33992"/>
                </a:cubicBezTo>
                <a:cubicBezTo>
                  <a:pt x="35767" y="30218"/>
                  <a:pt x="39351" y="28789"/>
                  <a:pt x="39875" y="23705"/>
                </a:cubicBezTo>
                <a:cubicBezTo>
                  <a:pt x="40375" y="18633"/>
                  <a:pt x="36958" y="18336"/>
                  <a:pt x="34470" y="14049"/>
                </a:cubicBezTo>
                <a:cubicBezTo>
                  <a:pt x="31981" y="9775"/>
                  <a:pt x="34041" y="0"/>
                  <a:pt x="34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5"/>
          <p:cNvSpPr txBox="1">
            <a:spLocks noGrp="1"/>
          </p:cNvSpPr>
          <p:nvPr>
            <p:ph type="title"/>
          </p:nvPr>
        </p:nvSpPr>
        <p:spPr>
          <a:xfrm>
            <a:off x="907277" y="2011375"/>
            <a:ext cx="3489600" cy="55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25"/>
          <p:cNvSpPr txBox="1">
            <a:spLocks noGrp="1"/>
          </p:cNvSpPr>
          <p:nvPr>
            <p:ph type="subTitle" idx="1"/>
          </p:nvPr>
        </p:nvSpPr>
        <p:spPr>
          <a:xfrm>
            <a:off x="907300" y="2569025"/>
            <a:ext cx="3774300" cy="192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6"/>
          <p:cNvSpPr/>
          <p:nvPr/>
        </p:nvSpPr>
        <p:spPr>
          <a:xfrm rot="10800000">
            <a:off x="5576635" y="2928208"/>
            <a:ext cx="3574798" cy="2226476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26"/>
          <p:cNvSpPr/>
          <p:nvPr/>
        </p:nvSpPr>
        <p:spPr>
          <a:xfrm rot="10800000">
            <a:off x="5673296" y="3007816"/>
            <a:ext cx="3498653" cy="2177609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26"/>
          <p:cNvSpPr/>
          <p:nvPr/>
        </p:nvSpPr>
        <p:spPr>
          <a:xfrm>
            <a:off x="314827" y="202077"/>
            <a:ext cx="2726143" cy="2726143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26"/>
          <p:cNvSpPr txBox="1">
            <a:spLocks noGrp="1"/>
          </p:cNvSpPr>
          <p:nvPr>
            <p:ph type="title"/>
          </p:nvPr>
        </p:nvSpPr>
        <p:spPr>
          <a:xfrm>
            <a:off x="3310650" y="3810350"/>
            <a:ext cx="25227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2" name="Google Shape;162;p26"/>
          <p:cNvSpPr txBox="1">
            <a:spLocks noGrp="1"/>
          </p:cNvSpPr>
          <p:nvPr>
            <p:ph type="subTitle" idx="1"/>
          </p:nvPr>
        </p:nvSpPr>
        <p:spPr>
          <a:xfrm>
            <a:off x="2124450" y="1476175"/>
            <a:ext cx="4892100" cy="198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1">
  <p:cSld name="CUSTOM_1_1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Google Shape;164;p27"/>
          <p:cNvGrpSpPr/>
          <p:nvPr/>
        </p:nvGrpSpPr>
        <p:grpSpPr>
          <a:xfrm rot="10800000" flipH="1">
            <a:off x="4228796" y="-6450"/>
            <a:ext cx="4915193" cy="5156400"/>
            <a:chOff x="4003316" y="-6500"/>
            <a:chExt cx="4826387" cy="5156400"/>
          </a:xfrm>
        </p:grpSpPr>
        <p:sp>
          <p:nvSpPr>
            <p:cNvPr id="165" name="Google Shape;165;p27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7"/>
            <p:cNvSpPr/>
            <p:nvPr/>
          </p:nvSpPr>
          <p:spPr>
            <a:xfrm rot="-5400000">
              <a:off x="4662404" y="982600"/>
              <a:ext cx="5156400" cy="317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7" name="Google Shape;167;p27"/>
          <p:cNvSpPr txBox="1">
            <a:spLocks noGrp="1"/>
          </p:cNvSpPr>
          <p:nvPr>
            <p:ph type="title"/>
          </p:nvPr>
        </p:nvSpPr>
        <p:spPr>
          <a:xfrm>
            <a:off x="5726800" y="3456688"/>
            <a:ext cx="2704200" cy="566100"/>
          </a:xfrm>
          <a:prstGeom prst="rect">
            <a:avLst/>
          </a:prstGeom>
          <a:solidFill>
            <a:schemeClr val="accent5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8" name="Google Shape;168;p27"/>
          <p:cNvSpPr txBox="1">
            <a:spLocks noGrp="1"/>
          </p:cNvSpPr>
          <p:nvPr>
            <p:ph type="subTitle" idx="1"/>
          </p:nvPr>
        </p:nvSpPr>
        <p:spPr>
          <a:xfrm>
            <a:off x="4989400" y="1120713"/>
            <a:ext cx="3441600" cy="22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600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2_2_2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8"/>
          <p:cNvSpPr/>
          <p:nvPr/>
        </p:nvSpPr>
        <p:spPr>
          <a:xfrm rot="10800000" flipH="1">
            <a:off x="-5682" y="2928208"/>
            <a:ext cx="3574798" cy="2226476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8"/>
          <p:cNvSpPr/>
          <p:nvPr/>
        </p:nvSpPr>
        <p:spPr>
          <a:xfrm rot="10800000" flipH="1">
            <a:off x="-65525" y="3156502"/>
            <a:ext cx="3394032" cy="2052523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28"/>
          <p:cNvSpPr txBox="1">
            <a:spLocks noGrp="1"/>
          </p:cNvSpPr>
          <p:nvPr>
            <p:ph type="title" hasCustomPrompt="1"/>
          </p:nvPr>
        </p:nvSpPr>
        <p:spPr>
          <a:xfrm>
            <a:off x="1582175" y="1955800"/>
            <a:ext cx="116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73" name="Google Shape;173;p28"/>
          <p:cNvSpPr txBox="1">
            <a:spLocks noGrp="1"/>
          </p:cNvSpPr>
          <p:nvPr>
            <p:ph type="subTitle" idx="1"/>
          </p:nvPr>
        </p:nvSpPr>
        <p:spPr>
          <a:xfrm>
            <a:off x="955500" y="2894638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74" name="Google Shape;174;p28"/>
          <p:cNvSpPr txBox="1">
            <a:spLocks noGrp="1"/>
          </p:cNvSpPr>
          <p:nvPr>
            <p:ph type="subTitle" idx="2"/>
          </p:nvPr>
        </p:nvSpPr>
        <p:spPr>
          <a:xfrm>
            <a:off x="1120950" y="3317500"/>
            <a:ext cx="20922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5" name="Google Shape;175;p28"/>
          <p:cNvSpPr txBox="1">
            <a:spLocks noGrp="1"/>
          </p:cNvSpPr>
          <p:nvPr>
            <p:ph type="title" idx="3" hasCustomPrompt="1"/>
          </p:nvPr>
        </p:nvSpPr>
        <p:spPr>
          <a:xfrm>
            <a:off x="4098325" y="1953575"/>
            <a:ext cx="116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76" name="Google Shape;176;p28"/>
          <p:cNvSpPr txBox="1">
            <a:spLocks noGrp="1"/>
          </p:cNvSpPr>
          <p:nvPr>
            <p:ph type="subTitle" idx="4"/>
          </p:nvPr>
        </p:nvSpPr>
        <p:spPr>
          <a:xfrm>
            <a:off x="3471600" y="2894638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77" name="Google Shape;177;p28"/>
          <p:cNvSpPr txBox="1">
            <a:spLocks noGrp="1"/>
          </p:cNvSpPr>
          <p:nvPr>
            <p:ph type="subTitle" idx="5"/>
          </p:nvPr>
        </p:nvSpPr>
        <p:spPr>
          <a:xfrm>
            <a:off x="3637050" y="3317500"/>
            <a:ext cx="20922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8" name="Google Shape;178;p28"/>
          <p:cNvSpPr txBox="1">
            <a:spLocks noGrp="1"/>
          </p:cNvSpPr>
          <p:nvPr>
            <p:ph type="title" idx="6" hasCustomPrompt="1"/>
          </p:nvPr>
        </p:nvSpPr>
        <p:spPr>
          <a:xfrm>
            <a:off x="6614375" y="1953575"/>
            <a:ext cx="116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79" name="Google Shape;179;p28"/>
          <p:cNvSpPr txBox="1">
            <a:spLocks noGrp="1"/>
          </p:cNvSpPr>
          <p:nvPr>
            <p:ph type="subTitle" idx="7"/>
          </p:nvPr>
        </p:nvSpPr>
        <p:spPr>
          <a:xfrm>
            <a:off x="5987675" y="2894638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80" name="Google Shape;180;p28"/>
          <p:cNvSpPr txBox="1">
            <a:spLocks noGrp="1"/>
          </p:cNvSpPr>
          <p:nvPr>
            <p:ph type="subTitle" idx="8"/>
          </p:nvPr>
        </p:nvSpPr>
        <p:spPr>
          <a:xfrm>
            <a:off x="6153200" y="3317500"/>
            <a:ext cx="20922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1" name="Google Shape;181;p28"/>
          <p:cNvSpPr txBox="1">
            <a:spLocks noGrp="1"/>
          </p:cNvSpPr>
          <p:nvPr>
            <p:ph type="title" idx="9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28"/>
          <p:cNvSpPr/>
          <p:nvPr/>
        </p:nvSpPr>
        <p:spPr>
          <a:xfrm flipH="1">
            <a:off x="6438885" y="-10"/>
            <a:ext cx="2705115" cy="1313009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2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9"/>
          <p:cNvSpPr/>
          <p:nvPr/>
        </p:nvSpPr>
        <p:spPr>
          <a:xfrm rot="-5400000">
            <a:off x="1738995" y="1962780"/>
            <a:ext cx="5239300" cy="1217889"/>
          </a:xfrm>
          <a:custGeom>
            <a:avLst/>
            <a:gdLst/>
            <a:ahLst/>
            <a:cxnLst/>
            <a:rect l="l" t="t" r="r" b="b"/>
            <a:pathLst>
              <a:path w="48078" h="17253" extrusionOk="0">
                <a:moveTo>
                  <a:pt x="24551" y="0"/>
                </a:moveTo>
                <a:cubicBezTo>
                  <a:pt x="19562" y="0"/>
                  <a:pt x="12918" y="5739"/>
                  <a:pt x="7775" y="5942"/>
                </a:cubicBezTo>
                <a:cubicBezTo>
                  <a:pt x="7443" y="5956"/>
                  <a:pt x="7121" y="5962"/>
                  <a:pt x="6809" y="5962"/>
                </a:cubicBezTo>
                <a:cubicBezTo>
                  <a:pt x="2312" y="5962"/>
                  <a:pt x="0" y="4608"/>
                  <a:pt x="0" y="4608"/>
                </a:cubicBezTo>
                <a:lnTo>
                  <a:pt x="0" y="17253"/>
                </a:lnTo>
                <a:lnTo>
                  <a:pt x="48077" y="17253"/>
                </a:lnTo>
                <a:lnTo>
                  <a:pt x="48077" y="3727"/>
                </a:lnTo>
                <a:cubicBezTo>
                  <a:pt x="48077" y="3727"/>
                  <a:pt x="46378" y="2205"/>
                  <a:pt x="44452" y="2205"/>
                </a:cubicBezTo>
                <a:cubicBezTo>
                  <a:pt x="44320" y="2205"/>
                  <a:pt x="44187" y="2212"/>
                  <a:pt x="44053" y="2227"/>
                </a:cubicBezTo>
                <a:cubicBezTo>
                  <a:pt x="41970" y="2465"/>
                  <a:pt x="40076" y="4275"/>
                  <a:pt x="36278" y="4870"/>
                </a:cubicBezTo>
                <a:cubicBezTo>
                  <a:pt x="36082" y="4901"/>
                  <a:pt x="35888" y="4915"/>
                  <a:pt x="35696" y="4915"/>
                </a:cubicBezTo>
                <a:cubicBezTo>
                  <a:pt x="32171" y="4915"/>
                  <a:pt x="29282" y="0"/>
                  <a:pt x="24551" y="0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5" name="Google Shape;185;p29"/>
          <p:cNvGrpSpPr/>
          <p:nvPr/>
        </p:nvGrpSpPr>
        <p:grpSpPr>
          <a:xfrm rot="-5400000">
            <a:off x="3960910" y="-36012"/>
            <a:ext cx="5156302" cy="5215522"/>
            <a:chOff x="-25" y="1390650"/>
            <a:chExt cx="9144000" cy="13501222"/>
          </a:xfrm>
        </p:grpSpPr>
        <p:sp>
          <p:nvSpPr>
            <p:cNvPr id="186" name="Google Shape;186;p29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9"/>
            <p:cNvSpPr/>
            <p:nvPr/>
          </p:nvSpPr>
          <p:spPr>
            <a:xfrm>
              <a:off x="-25" y="4209772"/>
              <a:ext cx="9144000" cy="10682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8" name="Google Shape;188;p29"/>
          <p:cNvSpPr/>
          <p:nvPr/>
        </p:nvSpPr>
        <p:spPr>
          <a:xfrm rot="10800000" flipH="1">
            <a:off x="-5682" y="2928208"/>
            <a:ext cx="3574798" cy="2226476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29"/>
          <p:cNvSpPr/>
          <p:nvPr/>
        </p:nvSpPr>
        <p:spPr>
          <a:xfrm rot="10800000" flipH="1">
            <a:off x="-65525" y="3156502"/>
            <a:ext cx="3394032" cy="2052523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9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2907900" cy="10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29"/>
          <p:cNvSpPr txBox="1">
            <a:spLocks noGrp="1"/>
          </p:cNvSpPr>
          <p:nvPr>
            <p:ph type="title" idx="2" hasCustomPrompt="1"/>
          </p:nvPr>
        </p:nvSpPr>
        <p:spPr>
          <a:xfrm>
            <a:off x="4804686" y="787313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92" name="Google Shape;192;p29"/>
          <p:cNvSpPr txBox="1">
            <a:spLocks noGrp="1"/>
          </p:cNvSpPr>
          <p:nvPr>
            <p:ph type="subTitle" idx="1"/>
          </p:nvPr>
        </p:nvSpPr>
        <p:spPr>
          <a:xfrm>
            <a:off x="6007925" y="539375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93" name="Google Shape;193;p29"/>
          <p:cNvSpPr txBox="1">
            <a:spLocks noGrp="1"/>
          </p:cNvSpPr>
          <p:nvPr>
            <p:ph type="subTitle" idx="3"/>
          </p:nvPr>
        </p:nvSpPr>
        <p:spPr>
          <a:xfrm>
            <a:off x="6007925" y="893699"/>
            <a:ext cx="24231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4" name="Google Shape;194;p29"/>
          <p:cNvSpPr txBox="1">
            <a:spLocks noGrp="1"/>
          </p:cNvSpPr>
          <p:nvPr>
            <p:ph type="title" idx="4" hasCustomPrompt="1"/>
          </p:nvPr>
        </p:nvSpPr>
        <p:spPr>
          <a:xfrm>
            <a:off x="4804686" y="2285975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95" name="Google Shape;195;p29"/>
          <p:cNvSpPr txBox="1">
            <a:spLocks noGrp="1"/>
          </p:cNvSpPr>
          <p:nvPr>
            <p:ph type="subTitle" idx="5"/>
          </p:nvPr>
        </p:nvSpPr>
        <p:spPr>
          <a:xfrm>
            <a:off x="6007925" y="2038038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96" name="Google Shape;196;p29"/>
          <p:cNvSpPr txBox="1">
            <a:spLocks noGrp="1"/>
          </p:cNvSpPr>
          <p:nvPr>
            <p:ph type="subTitle" idx="6"/>
          </p:nvPr>
        </p:nvSpPr>
        <p:spPr>
          <a:xfrm>
            <a:off x="6007925" y="2392361"/>
            <a:ext cx="24231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7" name="Google Shape;197;p29"/>
          <p:cNvSpPr txBox="1">
            <a:spLocks noGrp="1"/>
          </p:cNvSpPr>
          <p:nvPr>
            <p:ph type="title" idx="7" hasCustomPrompt="1"/>
          </p:nvPr>
        </p:nvSpPr>
        <p:spPr>
          <a:xfrm>
            <a:off x="4804686" y="3782350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98" name="Google Shape;198;p29"/>
          <p:cNvSpPr txBox="1">
            <a:spLocks noGrp="1"/>
          </p:cNvSpPr>
          <p:nvPr>
            <p:ph type="subTitle" idx="8"/>
          </p:nvPr>
        </p:nvSpPr>
        <p:spPr>
          <a:xfrm>
            <a:off x="6007925" y="3534413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99" name="Google Shape;199;p29"/>
          <p:cNvSpPr txBox="1">
            <a:spLocks noGrp="1"/>
          </p:cNvSpPr>
          <p:nvPr>
            <p:ph type="subTitle" idx="9"/>
          </p:nvPr>
        </p:nvSpPr>
        <p:spPr>
          <a:xfrm>
            <a:off x="6007925" y="3888736"/>
            <a:ext cx="24231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2_2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0"/>
          <p:cNvSpPr/>
          <p:nvPr/>
        </p:nvSpPr>
        <p:spPr>
          <a:xfrm flipH="1">
            <a:off x="-32" y="0"/>
            <a:ext cx="930058" cy="5143479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30"/>
          <p:cNvSpPr/>
          <p:nvPr/>
        </p:nvSpPr>
        <p:spPr>
          <a:xfrm rot="10800000" flipH="1">
            <a:off x="8216068" y="0"/>
            <a:ext cx="930058" cy="5143479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30"/>
          <p:cNvSpPr txBox="1">
            <a:spLocks noGrp="1"/>
          </p:cNvSpPr>
          <p:nvPr>
            <p:ph type="subTitle" idx="1"/>
          </p:nvPr>
        </p:nvSpPr>
        <p:spPr>
          <a:xfrm>
            <a:off x="844363" y="2401775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04" name="Google Shape;204;p30"/>
          <p:cNvSpPr txBox="1">
            <a:spLocks noGrp="1"/>
          </p:cNvSpPr>
          <p:nvPr>
            <p:ph type="subTitle" idx="2"/>
          </p:nvPr>
        </p:nvSpPr>
        <p:spPr>
          <a:xfrm>
            <a:off x="1046413" y="2748175"/>
            <a:ext cx="2019000" cy="7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5" name="Google Shape;205;p30"/>
          <p:cNvSpPr txBox="1">
            <a:spLocks noGrp="1"/>
          </p:cNvSpPr>
          <p:nvPr>
            <p:ph type="subTitle" idx="3"/>
          </p:nvPr>
        </p:nvSpPr>
        <p:spPr>
          <a:xfrm>
            <a:off x="3360450" y="3080338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06" name="Google Shape;206;p30"/>
          <p:cNvSpPr txBox="1">
            <a:spLocks noGrp="1"/>
          </p:cNvSpPr>
          <p:nvPr>
            <p:ph type="subTitle" idx="4"/>
          </p:nvPr>
        </p:nvSpPr>
        <p:spPr>
          <a:xfrm>
            <a:off x="3562500" y="3426725"/>
            <a:ext cx="2019000" cy="7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7" name="Google Shape;207;p30"/>
          <p:cNvSpPr txBox="1">
            <a:spLocks noGrp="1"/>
          </p:cNvSpPr>
          <p:nvPr>
            <p:ph type="subTitle" idx="5"/>
          </p:nvPr>
        </p:nvSpPr>
        <p:spPr>
          <a:xfrm>
            <a:off x="5876538" y="2401775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08" name="Google Shape;208;p30"/>
          <p:cNvSpPr txBox="1">
            <a:spLocks noGrp="1"/>
          </p:cNvSpPr>
          <p:nvPr>
            <p:ph type="subTitle" idx="6"/>
          </p:nvPr>
        </p:nvSpPr>
        <p:spPr>
          <a:xfrm>
            <a:off x="6078588" y="2748175"/>
            <a:ext cx="2019000" cy="7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9" name="Google Shape;209;p30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 rot="10800000">
            <a:off x="7543794" y="4385848"/>
            <a:ext cx="1600206" cy="776702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/>
          <p:nvPr/>
        </p:nvSpPr>
        <p:spPr>
          <a:xfrm rot="10800000">
            <a:off x="7" y="5"/>
            <a:ext cx="2478918" cy="800095"/>
          </a:xfrm>
          <a:custGeom>
            <a:avLst/>
            <a:gdLst/>
            <a:ahLst/>
            <a:cxnLst/>
            <a:rect l="l" t="t" r="r" b="b"/>
            <a:pathLst>
              <a:path w="36002" h="11620" extrusionOk="0">
                <a:moveTo>
                  <a:pt x="36002" y="0"/>
                </a:moveTo>
                <a:cubicBezTo>
                  <a:pt x="34719" y="223"/>
                  <a:pt x="33463" y="865"/>
                  <a:pt x="32375" y="1632"/>
                </a:cubicBezTo>
                <a:cubicBezTo>
                  <a:pt x="30729" y="2818"/>
                  <a:pt x="29334" y="4338"/>
                  <a:pt x="27688" y="5538"/>
                </a:cubicBezTo>
                <a:cubicBezTo>
                  <a:pt x="25164" y="7393"/>
                  <a:pt x="22039" y="8439"/>
                  <a:pt x="18887" y="8467"/>
                </a:cubicBezTo>
                <a:cubicBezTo>
                  <a:pt x="18805" y="8468"/>
                  <a:pt x="18723" y="8469"/>
                  <a:pt x="18641" y="8469"/>
                </a:cubicBezTo>
                <a:cubicBezTo>
                  <a:pt x="16159" y="8469"/>
                  <a:pt x="13715" y="7869"/>
                  <a:pt x="11271" y="7504"/>
                </a:cubicBezTo>
                <a:cubicBezTo>
                  <a:pt x="10215" y="7354"/>
                  <a:pt x="9136" y="7249"/>
                  <a:pt x="8065" y="7249"/>
                </a:cubicBezTo>
                <a:cubicBezTo>
                  <a:pt x="6561" y="7249"/>
                  <a:pt x="5074" y="7456"/>
                  <a:pt x="3697" y="8035"/>
                </a:cubicBezTo>
                <a:cubicBezTo>
                  <a:pt x="2079" y="8718"/>
                  <a:pt x="670" y="10043"/>
                  <a:pt x="0" y="11619"/>
                </a:cubicBezTo>
                <a:lnTo>
                  <a:pt x="36002" y="11619"/>
                </a:lnTo>
                <a:lnTo>
                  <a:pt x="3600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 rot="10800000">
            <a:off x="-19040" y="-38088"/>
            <a:ext cx="2421765" cy="736563"/>
          </a:xfrm>
          <a:custGeom>
            <a:avLst/>
            <a:gdLst/>
            <a:ahLst/>
            <a:cxnLst/>
            <a:rect l="l" t="t" r="r" b="b"/>
            <a:pathLst>
              <a:path w="36002" h="11620" extrusionOk="0">
                <a:moveTo>
                  <a:pt x="36002" y="0"/>
                </a:moveTo>
                <a:cubicBezTo>
                  <a:pt x="34719" y="223"/>
                  <a:pt x="33463" y="865"/>
                  <a:pt x="32375" y="1632"/>
                </a:cubicBezTo>
                <a:cubicBezTo>
                  <a:pt x="30729" y="2818"/>
                  <a:pt x="29334" y="4338"/>
                  <a:pt x="27688" y="5538"/>
                </a:cubicBezTo>
                <a:cubicBezTo>
                  <a:pt x="25164" y="7393"/>
                  <a:pt x="22039" y="8439"/>
                  <a:pt x="18887" y="8467"/>
                </a:cubicBezTo>
                <a:cubicBezTo>
                  <a:pt x="18805" y="8468"/>
                  <a:pt x="18723" y="8469"/>
                  <a:pt x="18641" y="8469"/>
                </a:cubicBezTo>
                <a:cubicBezTo>
                  <a:pt x="16159" y="8469"/>
                  <a:pt x="13715" y="7869"/>
                  <a:pt x="11271" y="7504"/>
                </a:cubicBezTo>
                <a:cubicBezTo>
                  <a:pt x="10215" y="7354"/>
                  <a:pt x="9136" y="7249"/>
                  <a:pt x="8065" y="7249"/>
                </a:cubicBezTo>
                <a:cubicBezTo>
                  <a:pt x="6561" y="7249"/>
                  <a:pt x="5074" y="7456"/>
                  <a:pt x="3697" y="8035"/>
                </a:cubicBezTo>
                <a:cubicBezTo>
                  <a:pt x="2079" y="8718"/>
                  <a:pt x="670" y="10043"/>
                  <a:pt x="0" y="11619"/>
                </a:cubicBezTo>
                <a:lnTo>
                  <a:pt x="36002" y="11619"/>
                </a:lnTo>
                <a:lnTo>
                  <a:pt x="36002" y="0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713100" y="1149500"/>
            <a:ext cx="77178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2_2_1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31"/>
          <p:cNvGrpSpPr/>
          <p:nvPr/>
        </p:nvGrpSpPr>
        <p:grpSpPr>
          <a:xfrm>
            <a:off x="-25" y="2473468"/>
            <a:ext cx="9144000" cy="2669671"/>
            <a:chOff x="-25" y="1390650"/>
            <a:chExt cx="9144000" cy="3752700"/>
          </a:xfrm>
        </p:grpSpPr>
        <p:sp>
          <p:nvSpPr>
            <p:cNvPr id="212" name="Google Shape;212;p31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31"/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4" name="Google Shape;214;p31"/>
          <p:cNvSpPr txBox="1">
            <a:spLocks noGrp="1"/>
          </p:cNvSpPr>
          <p:nvPr>
            <p:ph type="subTitle" idx="1"/>
          </p:nvPr>
        </p:nvSpPr>
        <p:spPr>
          <a:xfrm>
            <a:off x="733229" y="3329088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15" name="Google Shape;215;p31"/>
          <p:cNvSpPr txBox="1">
            <a:spLocks noGrp="1"/>
          </p:cNvSpPr>
          <p:nvPr>
            <p:ph type="subTitle" idx="2"/>
          </p:nvPr>
        </p:nvSpPr>
        <p:spPr>
          <a:xfrm>
            <a:off x="733225" y="3677412"/>
            <a:ext cx="24231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6" name="Google Shape;216;p31"/>
          <p:cNvSpPr txBox="1">
            <a:spLocks noGrp="1"/>
          </p:cNvSpPr>
          <p:nvPr>
            <p:ph type="subTitle" idx="3"/>
          </p:nvPr>
        </p:nvSpPr>
        <p:spPr>
          <a:xfrm>
            <a:off x="3353704" y="3329088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17" name="Google Shape;217;p31"/>
          <p:cNvSpPr txBox="1">
            <a:spLocks noGrp="1"/>
          </p:cNvSpPr>
          <p:nvPr>
            <p:ph type="subTitle" idx="4"/>
          </p:nvPr>
        </p:nvSpPr>
        <p:spPr>
          <a:xfrm>
            <a:off x="3353700" y="3677412"/>
            <a:ext cx="24231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8" name="Google Shape;218;p31"/>
          <p:cNvSpPr txBox="1">
            <a:spLocks noGrp="1"/>
          </p:cNvSpPr>
          <p:nvPr>
            <p:ph type="subTitle" idx="5"/>
          </p:nvPr>
        </p:nvSpPr>
        <p:spPr>
          <a:xfrm>
            <a:off x="5980929" y="3329088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19" name="Google Shape;219;p31"/>
          <p:cNvSpPr txBox="1">
            <a:spLocks noGrp="1"/>
          </p:cNvSpPr>
          <p:nvPr>
            <p:ph type="subTitle" idx="6"/>
          </p:nvPr>
        </p:nvSpPr>
        <p:spPr>
          <a:xfrm>
            <a:off x="5980925" y="3677412"/>
            <a:ext cx="24231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20" name="Google Shape;220;p31"/>
          <p:cNvSpPr txBox="1">
            <a:spLocks noGrp="1"/>
          </p:cNvSpPr>
          <p:nvPr>
            <p:ph type="title"/>
          </p:nvPr>
        </p:nvSpPr>
        <p:spPr>
          <a:xfrm>
            <a:off x="733225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2">
  <p:cSld name="CUSTOM_2_1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2" name="Google Shape;222;p32"/>
          <p:cNvGrpSpPr/>
          <p:nvPr/>
        </p:nvGrpSpPr>
        <p:grpSpPr>
          <a:xfrm>
            <a:off x="3908852" y="-6500"/>
            <a:ext cx="5238124" cy="5156400"/>
            <a:chOff x="4003316" y="-6500"/>
            <a:chExt cx="5143484" cy="5156400"/>
          </a:xfrm>
        </p:grpSpPr>
        <p:sp>
          <p:nvSpPr>
            <p:cNvPr id="223" name="Google Shape;223;p32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32"/>
            <p:cNvSpPr/>
            <p:nvPr/>
          </p:nvSpPr>
          <p:spPr>
            <a:xfrm rot="-5400000">
              <a:off x="4820950" y="824050"/>
              <a:ext cx="5156400" cy="3495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" name="Google Shape;225;p32"/>
          <p:cNvSpPr/>
          <p:nvPr/>
        </p:nvSpPr>
        <p:spPr>
          <a:xfrm rot="10800000">
            <a:off x="-28247" y="-38940"/>
            <a:ext cx="2734828" cy="1457120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32"/>
          <p:cNvSpPr txBox="1">
            <a:spLocks noGrp="1"/>
          </p:cNvSpPr>
          <p:nvPr>
            <p:ph type="title"/>
          </p:nvPr>
        </p:nvSpPr>
        <p:spPr>
          <a:xfrm>
            <a:off x="713100" y="1298229"/>
            <a:ext cx="2807100" cy="192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32"/>
          <p:cNvSpPr txBox="1">
            <a:spLocks noGrp="1"/>
          </p:cNvSpPr>
          <p:nvPr>
            <p:ph type="subTitle" idx="1"/>
          </p:nvPr>
        </p:nvSpPr>
        <p:spPr>
          <a:xfrm>
            <a:off x="713100" y="3218572"/>
            <a:ext cx="2807100" cy="6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3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3"/>
          <p:cNvSpPr/>
          <p:nvPr/>
        </p:nvSpPr>
        <p:spPr>
          <a:xfrm flipH="1">
            <a:off x="-32" y="0"/>
            <a:ext cx="930058" cy="5143479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33"/>
          <p:cNvSpPr/>
          <p:nvPr/>
        </p:nvSpPr>
        <p:spPr>
          <a:xfrm rot="10800000" flipH="1">
            <a:off x="8216068" y="0"/>
            <a:ext cx="930058" cy="5143479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33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33"/>
          <p:cNvSpPr txBox="1">
            <a:spLocks noGrp="1"/>
          </p:cNvSpPr>
          <p:nvPr>
            <p:ph type="subTitle" idx="1"/>
          </p:nvPr>
        </p:nvSpPr>
        <p:spPr>
          <a:xfrm>
            <a:off x="1722975" y="1280775"/>
            <a:ext cx="2286000" cy="3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33" name="Google Shape;233;p33"/>
          <p:cNvSpPr txBox="1">
            <a:spLocks noGrp="1"/>
          </p:cNvSpPr>
          <p:nvPr>
            <p:ph type="subTitle" idx="2"/>
          </p:nvPr>
        </p:nvSpPr>
        <p:spPr>
          <a:xfrm>
            <a:off x="1722975" y="1639154"/>
            <a:ext cx="2286000" cy="7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34" name="Google Shape;234;p33"/>
          <p:cNvSpPr txBox="1">
            <a:spLocks noGrp="1"/>
          </p:cNvSpPr>
          <p:nvPr>
            <p:ph type="subTitle" idx="3"/>
          </p:nvPr>
        </p:nvSpPr>
        <p:spPr>
          <a:xfrm>
            <a:off x="5135025" y="1280775"/>
            <a:ext cx="2286000" cy="3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35" name="Google Shape;235;p33"/>
          <p:cNvSpPr txBox="1">
            <a:spLocks noGrp="1"/>
          </p:cNvSpPr>
          <p:nvPr>
            <p:ph type="subTitle" idx="4"/>
          </p:nvPr>
        </p:nvSpPr>
        <p:spPr>
          <a:xfrm>
            <a:off x="5135025" y="1639154"/>
            <a:ext cx="2286000" cy="7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36" name="Google Shape;236;p33"/>
          <p:cNvSpPr txBox="1">
            <a:spLocks noGrp="1"/>
          </p:cNvSpPr>
          <p:nvPr>
            <p:ph type="subTitle" idx="5"/>
          </p:nvPr>
        </p:nvSpPr>
        <p:spPr>
          <a:xfrm>
            <a:off x="1722975" y="3158775"/>
            <a:ext cx="2286000" cy="3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37" name="Google Shape;237;p33"/>
          <p:cNvSpPr txBox="1">
            <a:spLocks noGrp="1"/>
          </p:cNvSpPr>
          <p:nvPr>
            <p:ph type="subTitle" idx="6"/>
          </p:nvPr>
        </p:nvSpPr>
        <p:spPr>
          <a:xfrm>
            <a:off x="1722975" y="3517154"/>
            <a:ext cx="2286000" cy="7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38" name="Google Shape;238;p33"/>
          <p:cNvSpPr txBox="1">
            <a:spLocks noGrp="1"/>
          </p:cNvSpPr>
          <p:nvPr>
            <p:ph type="subTitle" idx="7"/>
          </p:nvPr>
        </p:nvSpPr>
        <p:spPr>
          <a:xfrm>
            <a:off x="5135025" y="3158775"/>
            <a:ext cx="2286000" cy="3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39" name="Google Shape;239;p33"/>
          <p:cNvSpPr txBox="1">
            <a:spLocks noGrp="1"/>
          </p:cNvSpPr>
          <p:nvPr>
            <p:ph type="subTitle" idx="8"/>
          </p:nvPr>
        </p:nvSpPr>
        <p:spPr>
          <a:xfrm>
            <a:off x="5135025" y="3517154"/>
            <a:ext cx="2286000" cy="7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3_1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4"/>
          <p:cNvSpPr/>
          <p:nvPr/>
        </p:nvSpPr>
        <p:spPr>
          <a:xfrm flipH="1">
            <a:off x="7010475" y="-110851"/>
            <a:ext cx="3574798" cy="2226476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34"/>
          <p:cNvSpPr/>
          <p:nvPr/>
        </p:nvSpPr>
        <p:spPr>
          <a:xfrm flipH="1">
            <a:off x="7251084" y="-165192"/>
            <a:ext cx="3394032" cy="2052523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34"/>
          <p:cNvSpPr/>
          <p:nvPr/>
        </p:nvSpPr>
        <p:spPr>
          <a:xfrm rot="5400000">
            <a:off x="4142837" y="152006"/>
            <a:ext cx="858319" cy="9140317"/>
          </a:xfrm>
          <a:custGeom>
            <a:avLst/>
            <a:gdLst/>
            <a:ahLst/>
            <a:cxnLst/>
            <a:rect l="l" t="t" r="r" b="b"/>
            <a:pathLst>
              <a:path w="17396" h="39911" extrusionOk="0">
                <a:moveTo>
                  <a:pt x="13740" y="1"/>
                </a:moveTo>
                <a:cubicBezTo>
                  <a:pt x="13740" y="1"/>
                  <a:pt x="16574" y="9085"/>
                  <a:pt x="15716" y="13157"/>
                </a:cubicBezTo>
                <a:cubicBezTo>
                  <a:pt x="14835" y="17241"/>
                  <a:pt x="11299" y="15098"/>
                  <a:pt x="8596" y="19039"/>
                </a:cubicBezTo>
                <a:cubicBezTo>
                  <a:pt x="5906" y="22992"/>
                  <a:pt x="10490" y="29874"/>
                  <a:pt x="8596" y="31207"/>
                </a:cubicBezTo>
                <a:cubicBezTo>
                  <a:pt x="8288" y="31428"/>
                  <a:pt x="7901" y="31510"/>
                  <a:pt x="7464" y="31510"/>
                </a:cubicBezTo>
                <a:cubicBezTo>
                  <a:pt x="6179" y="31510"/>
                  <a:pt x="4469" y="30797"/>
                  <a:pt x="3100" y="30797"/>
                </a:cubicBezTo>
                <a:cubicBezTo>
                  <a:pt x="2097" y="30797"/>
                  <a:pt x="1277" y="31179"/>
                  <a:pt x="941" y="32505"/>
                </a:cubicBezTo>
                <a:cubicBezTo>
                  <a:pt x="0" y="36243"/>
                  <a:pt x="2369" y="39911"/>
                  <a:pt x="2369" y="39911"/>
                </a:cubicBezTo>
                <a:lnTo>
                  <a:pt x="17395" y="39911"/>
                </a:lnTo>
                <a:lnTo>
                  <a:pt x="17395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34"/>
          <p:cNvSpPr/>
          <p:nvPr/>
        </p:nvSpPr>
        <p:spPr>
          <a:xfrm flipH="1">
            <a:off x="-41" y="4264970"/>
            <a:ext cx="1668641" cy="87852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34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34"/>
          <p:cNvSpPr txBox="1">
            <a:spLocks noGrp="1"/>
          </p:cNvSpPr>
          <p:nvPr>
            <p:ph type="subTitle" idx="1"/>
          </p:nvPr>
        </p:nvSpPr>
        <p:spPr>
          <a:xfrm>
            <a:off x="713100" y="2802400"/>
            <a:ext cx="17601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47" name="Google Shape;247;p34"/>
          <p:cNvSpPr txBox="1">
            <a:spLocks noGrp="1"/>
          </p:cNvSpPr>
          <p:nvPr>
            <p:ph type="subTitle" idx="2"/>
          </p:nvPr>
        </p:nvSpPr>
        <p:spPr>
          <a:xfrm>
            <a:off x="713100" y="3112844"/>
            <a:ext cx="1760100" cy="53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48" name="Google Shape;248;p34"/>
          <p:cNvSpPr txBox="1">
            <a:spLocks noGrp="1"/>
          </p:cNvSpPr>
          <p:nvPr>
            <p:ph type="subTitle" idx="3"/>
          </p:nvPr>
        </p:nvSpPr>
        <p:spPr>
          <a:xfrm>
            <a:off x="2702425" y="2802400"/>
            <a:ext cx="17601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49" name="Google Shape;249;p34"/>
          <p:cNvSpPr txBox="1">
            <a:spLocks noGrp="1"/>
          </p:cNvSpPr>
          <p:nvPr>
            <p:ph type="subTitle" idx="4"/>
          </p:nvPr>
        </p:nvSpPr>
        <p:spPr>
          <a:xfrm>
            <a:off x="2702425" y="3112844"/>
            <a:ext cx="1760100" cy="53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0" name="Google Shape;250;p34"/>
          <p:cNvSpPr txBox="1">
            <a:spLocks noGrp="1"/>
          </p:cNvSpPr>
          <p:nvPr>
            <p:ph type="subTitle" idx="5"/>
          </p:nvPr>
        </p:nvSpPr>
        <p:spPr>
          <a:xfrm>
            <a:off x="4691750" y="2802400"/>
            <a:ext cx="17601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51" name="Google Shape;251;p34"/>
          <p:cNvSpPr txBox="1">
            <a:spLocks noGrp="1"/>
          </p:cNvSpPr>
          <p:nvPr>
            <p:ph type="subTitle" idx="6"/>
          </p:nvPr>
        </p:nvSpPr>
        <p:spPr>
          <a:xfrm>
            <a:off x="4691750" y="3112869"/>
            <a:ext cx="1760100" cy="53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2" name="Google Shape;252;p34"/>
          <p:cNvSpPr txBox="1">
            <a:spLocks noGrp="1"/>
          </p:cNvSpPr>
          <p:nvPr>
            <p:ph type="subTitle" idx="7"/>
          </p:nvPr>
        </p:nvSpPr>
        <p:spPr>
          <a:xfrm>
            <a:off x="6670800" y="2802400"/>
            <a:ext cx="17601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53" name="Google Shape;253;p34"/>
          <p:cNvSpPr txBox="1">
            <a:spLocks noGrp="1"/>
          </p:cNvSpPr>
          <p:nvPr>
            <p:ph type="subTitle" idx="8"/>
          </p:nvPr>
        </p:nvSpPr>
        <p:spPr>
          <a:xfrm>
            <a:off x="6670800" y="3112869"/>
            <a:ext cx="1760100" cy="53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4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5"/>
          <p:cNvSpPr/>
          <p:nvPr/>
        </p:nvSpPr>
        <p:spPr>
          <a:xfrm rot="-5400000">
            <a:off x="3374330" y="-774600"/>
            <a:ext cx="2398120" cy="9251780"/>
          </a:xfrm>
          <a:custGeom>
            <a:avLst/>
            <a:gdLst/>
            <a:ahLst/>
            <a:cxnLst/>
            <a:rect l="l" t="t" r="r" b="b"/>
            <a:pathLst>
              <a:path w="42364" h="43268" extrusionOk="0">
                <a:moveTo>
                  <a:pt x="1" y="0"/>
                </a:moveTo>
                <a:lnTo>
                  <a:pt x="1" y="43267"/>
                </a:lnTo>
                <a:lnTo>
                  <a:pt x="42363" y="43267"/>
                </a:lnTo>
                <a:cubicBezTo>
                  <a:pt x="42363" y="43267"/>
                  <a:pt x="42268" y="37779"/>
                  <a:pt x="39006" y="33992"/>
                </a:cubicBezTo>
                <a:cubicBezTo>
                  <a:pt x="35767" y="30218"/>
                  <a:pt x="39351" y="28789"/>
                  <a:pt x="39875" y="23705"/>
                </a:cubicBezTo>
                <a:cubicBezTo>
                  <a:pt x="40375" y="18633"/>
                  <a:pt x="36958" y="18336"/>
                  <a:pt x="34470" y="14049"/>
                </a:cubicBezTo>
                <a:cubicBezTo>
                  <a:pt x="31981" y="9775"/>
                  <a:pt x="34041" y="0"/>
                  <a:pt x="34041" y="0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35"/>
          <p:cNvSpPr/>
          <p:nvPr/>
        </p:nvSpPr>
        <p:spPr>
          <a:xfrm rot="-5400000">
            <a:off x="3374368" y="-628988"/>
            <a:ext cx="2398120" cy="9146855"/>
          </a:xfrm>
          <a:custGeom>
            <a:avLst/>
            <a:gdLst/>
            <a:ahLst/>
            <a:cxnLst/>
            <a:rect l="l" t="t" r="r" b="b"/>
            <a:pathLst>
              <a:path w="42364" h="43268" extrusionOk="0">
                <a:moveTo>
                  <a:pt x="1" y="0"/>
                </a:moveTo>
                <a:lnTo>
                  <a:pt x="1" y="43267"/>
                </a:lnTo>
                <a:lnTo>
                  <a:pt x="42363" y="43267"/>
                </a:lnTo>
                <a:cubicBezTo>
                  <a:pt x="42363" y="43267"/>
                  <a:pt x="42268" y="37779"/>
                  <a:pt x="39006" y="33992"/>
                </a:cubicBezTo>
                <a:cubicBezTo>
                  <a:pt x="35767" y="30218"/>
                  <a:pt x="39351" y="28789"/>
                  <a:pt x="39875" y="23705"/>
                </a:cubicBezTo>
                <a:cubicBezTo>
                  <a:pt x="40375" y="18633"/>
                  <a:pt x="36958" y="18336"/>
                  <a:pt x="34470" y="14049"/>
                </a:cubicBezTo>
                <a:cubicBezTo>
                  <a:pt x="31981" y="9775"/>
                  <a:pt x="34041" y="0"/>
                  <a:pt x="34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35"/>
          <p:cNvSpPr/>
          <p:nvPr/>
        </p:nvSpPr>
        <p:spPr>
          <a:xfrm rot="-5400000">
            <a:off x="4141099" y="-4140994"/>
            <a:ext cx="858319" cy="9140317"/>
          </a:xfrm>
          <a:custGeom>
            <a:avLst/>
            <a:gdLst/>
            <a:ahLst/>
            <a:cxnLst/>
            <a:rect l="l" t="t" r="r" b="b"/>
            <a:pathLst>
              <a:path w="17396" h="39911" extrusionOk="0">
                <a:moveTo>
                  <a:pt x="13740" y="1"/>
                </a:moveTo>
                <a:cubicBezTo>
                  <a:pt x="13740" y="1"/>
                  <a:pt x="16574" y="9085"/>
                  <a:pt x="15716" y="13157"/>
                </a:cubicBezTo>
                <a:cubicBezTo>
                  <a:pt x="14835" y="17241"/>
                  <a:pt x="11299" y="15098"/>
                  <a:pt x="8596" y="19039"/>
                </a:cubicBezTo>
                <a:cubicBezTo>
                  <a:pt x="5906" y="22992"/>
                  <a:pt x="10490" y="29874"/>
                  <a:pt x="8596" y="31207"/>
                </a:cubicBezTo>
                <a:cubicBezTo>
                  <a:pt x="8288" y="31428"/>
                  <a:pt x="7901" y="31510"/>
                  <a:pt x="7464" y="31510"/>
                </a:cubicBezTo>
                <a:cubicBezTo>
                  <a:pt x="6179" y="31510"/>
                  <a:pt x="4469" y="30797"/>
                  <a:pt x="3100" y="30797"/>
                </a:cubicBezTo>
                <a:cubicBezTo>
                  <a:pt x="2097" y="30797"/>
                  <a:pt x="1277" y="31179"/>
                  <a:pt x="941" y="32505"/>
                </a:cubicBezTo>
                <a:cubicBezTo>
                  <a:pt x="0" y="36243"/>
                  <a:pt x="2369" y="39911"/>
                  <a:pt x="2369" y="39911"/>
                </a:cubicBezTo>
                <a:lnTo>
                  <a:pt x="17395" y="39911"/>
                </a:lnTo>
                <a:lnTo>
                  <a:pt x="17395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35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35"/>
          <p:cNvSpPr txBox="1">
            <a:spLocks noGrp="1"/>
          </p:cNvSpPr>
          <p:nvPr>
            <p:ph type="subTitle" idx="1"/>
          </p:nvPr>
        </p:nvSpPr>
        <p:spPr>
          <a:xfrm>
            <a:off x="713100" y="1879916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60" name="Google Shape;260;p35"/>
          <p:cNvSpPr txBox="1">
            <a:spLocks noGrp="1"/>
          </p:cNvSpPr>
          <p:nvPr>
            <p:ph type="subTitle" idx="2"/>
          </p:nvPr>
        </p:nvSpPr>
        <p:spPr>
          <a:xfrm>
            <a:off x="713100" y="2135158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61" name="Google Shape;261;p35"/>
          <p:cNvSpPr txBox="1">
            <a:spLocks noGrp="1"/>
          </p:cNvSpPr>
          <p:nvPr>
            <p:ph type="subTitle" idx="3"/>
          </p:nvPr>
        </p:nvSpPr>
        <p:spPr>
          <a:xfrm>
            <a:off x="3355800" y="1879916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62" name="Google Shape;262;p35"/>
          <p:cNvSpPr txBox="1">
            <a:spLocks noGrp="1"/>
          </p:cNvSpPr>
          <p:nvPr>
            <p:ph type="subTitle" idx="4"/>
          </p:nvPr>
        </p:nvSpPr>
        <p:spPr>
          <a:xfrm>
            <a:off x="3355800" y="2135158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63" name="Google Shape;263;p35"/>
          <p:cNvSpPr txBox="1">
            <a:spLocks noGrp="1"/>
          </p:cNvSpPr>
          <p:nvPr>
            <p:ph type="subTitle" idx="5"/>
          </p:nvPr>
        </p:nvSpPr>
        <p:spPr>
          <a:xfrm>
            <a:off x="5998500" y="1879916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64" name="Google Shape;264;p35"/>
          <p:cNvSpPr txBox="1">
            <a:spLocks noGrp="1"/>
          </p:cNvSpPr>
          <p:nvPr>
            <p:ph type="subTitle" idx="6"/>
          </p:nvPr>
        </p:nvSpPr>
        <p:spPr>
          <a:xfrm>
            <a:off x="5998500" y="2135158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65" name="Google Shape;265;p35"/>
          <p:cNvSpPr txBox="1">
            <a:spLocks noGrp="1"/>
          </p:cNvSpPr>
          <p:nvPr>
            <p:ph type="subTitle" idx="7"/>
          </p:nvPr>
        </p:nvSpPr>
        <p:spPr>
          <a:xfrm>
            <a:off x="713100" y="3728816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66" name="Google Shape;266;p35"/>
          <p:cNvSpPr txBox="1">
            <a:spLocks noGrp="1"/>
          </p:cNvSpPr>
          <p:nvPr>
            <p:ph type="subTitle" idx="8"/>
          </p:nvPr>
        </p:nvSpPr>
        <p:spPr>
          <a:xfrm>
            <a:off x="713100" y="3984058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67" name="Google Shape;267;p35"/>
          <p:cNvSpPr txBox="1">
            <a:spLocks noGrp="1"/>
          </p:cNvSpPr>
          <p:nvPr>
            <p:ph type="subTitle" idx="9"/>
          </p:nvPr>
        </p:nvSpPr>
        <p:spPr>
          <a:xfrm>
            <a:off x="3355800" y="3728816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68" name="Google Shape;268;p35"/>
          <p:cNvSpPr txBox="1">
            <a:spLocks noGrp="1"/>
          </p:cNvSpPr>
          <p:nvPr>
            <p:ph type="subTitle" idx="13"/>
          </p:nvPr>
        </p:nvSpPr>
        <p:spPr>
          <a:xfrm>
            <a:off x="3355800" y="3984058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69" name="Google Shape;269;p35"/>
          <p:cNvSpPr txBox="1">
            <a:spLocks noGrp="1"/>
          </p:cNvSpPr>
          <p:nvPr>
            <p:ph type="subTitle" idx="14"/>
          </p:nvPr>
        </p:nvSpPr>
        <p:spPr>
          <a:xfrm>
            <a:off x="5998500" y="3728816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70" name="Google Shape;270;p35"/>
          <p:cNvSpPr txBox="1">
            <a:spLocks noGrp="1"/>
          </p:cNvSpPr>
          <p:nvPr>
            <p:ph type="subTitle" idx="15"/>
          </p:nvPr>
        </p:nvSpPr>
        <p:spPr>
          <a:xfrm>
            <a:off x="5998500" y="3984058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CUSTOM_4_1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6"/>
          <p:cNvSpPr/>
          <p:nvPr/>
        </p:nvSpPr>
        <p:spPr>
          <a:xfrm flipH="1">
            <a:off x="5580225" y="-21851"/>
            <a:ext cx="3574798" cy="2226476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36"/>
          <p:cNvSpPr/>
          <p:nvPr/>
        </p:nvSpPr>
        <p:spPr>
          <a:xfrm flipH="1">
            <a:off x="5820834" y="-76192"/>
            <a:ext cx="3394032" cy="2052523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36"/>
          <p:cNvSpPr/>
          <p:nvPr/>
        </p:nvSpPr>
        <p:spPr>
          <a:xfrm rot="5400000">
            <a:off x="4142837" y="152006"/>
            <a:ext cx="858319" cy="9140317"/>
          </a:xfrm>
          <a:custGeom>
            <a:avLst/>
            <a:gdLst/>
            <a:ahLst/>
            <a:cxnLst/>
            <a:rect l="l" t="t" r="r" b="b"/>
            <a:pathLst>
              <a:path w="17396" h="39911" extrusionOk="0">
                <a:moveTo>
                  <a:pt x="13740" y="1"/>
                </a:moveTo>
                <a:cubicBezTo>
                  <a:pt x="13740" y="1"/>
                  <a:pt x="16574" y="9085"/>
                  <a:pt x="15716" y="13157"/>
                </a:cubicBezTo>
                <a:cubicBezTo>
                  <a:pt x="14835" y="17241"/>
                  <a:pt x="11299" y="15098"/>
                  <a:pt x="8596" y="19039"/>
                </a:cubicBezTo>
                <a:cubicBezTo>
                  <a:pt x="5906" y="22992"/>
                  <a:pt x="10490" y="29874"/>
                  <a:pt x="8596" y="31207"/>
                </a:cubicBezTo>
                <a:cubicBezTo>
                  <a:pt x="8288" y="31428"/>
                  <a:pt x="7901" y="31510"/>
                  <a:pt x="7464" y="31510"/>
                </a:cubicBezTo>
                <a:cubicBezTo>
                  <a:pt x="6179" y="31510"/>
                  <a:pt x="4469" y="30797"/>
                  <a:pt x="3100" y="30797"/>
                </a:cubicBezTo>
                <a:cubicBezTo>
                  <a:pt x="2097" y="30797"/>
                  <a:pt x="1277" y="31179"/>
                  <a:pt x="941" y="32505"/>
                </a:cubicBezTo>
                <a:cubicBezTo>
                  <a:pt x="0" y="36243"/>
                  <a:pt x="2369" y="39911"/>
                  <a:pt x="2369" y="39911"/>
                </a:cubicBezTo>
                <a:lnTo>
                  <a:pt x="17395" y="39911"/>
                </a:lnTo>
                <a:lnTo>
                  <a:pt x="17395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36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36"/>
          <p:cNvSpPr txBox="1">
            <a:spLocks noGrp="1"/>
          </p:cNvSpPr>
          <p:nvPr>
            <p:ph type="subTitle" idx="1"/>
          </p:nvPr>
        </p:nvSpPr>
        <p:spPr>
          <a:xfrm>
            <a:off x="2025299" y="1456087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77" name="Google Shape;277;p36"/>
          <p:cNvSpPr txBox="1">
            <a:spLocks noGrp="1"/>
          </p:cNvSpPr>
          <p:nvPr>
            <p:ph type="subTitle" idx="2"/>
          </p:nvPr>
        </p:nvSpPr>
        <p:spPr>
          <a:xfrm>
            <a:off x="2025299" y="1711329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78" name="Google Shape;278;p36"/>
          <p:cNvSpPr txBox="1">
            <a:spLocks noGrp="1"/>
          </p:cNvSpPr>
          <p:nvPr>
            <p:ph type="subTitle" idx="3"/>
          </p:nvPr>
        </p:nvSpPr>
        <p:spPr>
          <a:xfrm>
            <a:off x="5568624" y="1456087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79" name="Google Shape;279;p36"/>
          <p:cNvSpPr txBox="1">
            <a:spLocks noGrp="1"/>
          </p:cNvSpPr>
          <p:nvPr>
            <p:ph type="subTitle" idx="4"/>
          </p:nvPr>
        </p:nvSpPr>
        <p:spPr>
          <a:xfrm>
            <a:off x="5568624" y="1711329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80" name="Google Shape;280;p36"/>
          <p:cNvSpPr txBox="1">
            <a:spLocks noGrp="1"/>
          </p:cNvSpPr>
          <p:nvPr>
            <p:ph type="subTitle" idx="5"/>
          </p:nvPr>
        </p:nvSpPr>
        <p:spPr>
          <a:xfrm>
            <a:off x="5568624" y="2409562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81" name="Google Shape;281;p36"/>
          <p:cNvSpPr txBox="1">
            <a:spLocks noGrp="1"/>
          </p:cNvSpPr>
          <p:nvPr>
            <p:ph type="subTitle" idx="6"/>
          </p:nvPr>
        </p:nvSpPr>
        <p:spPr>
          <a:xfrm>
            <a:off x="5568624" y="2664804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82" name="Google Shape;282;p36"/>
          <p:cNvSpPr txBox="1">
            <a:spLocks noGrp="1"/>
          </p:cNvSpPr>
          <p:nvPr>
            <p:ph type="subTitle" idx="7"/>
          </p:nvPr>
        </p:nvSpPr>
        <p:spPr>
          <a:xfrm>
            <a:off x="2025299" y="2409562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83" name="Google Shape;283;p36"/>
          <p:cNvSpPr txBox="1">
            <a:spLocks noGrp="1"/>
          </p:cNvSpPr>
          <p:nvPr>
            <p:ph type="subTitle" idx="8"/>
          </p:nvPr>
        </p:nvSpPr>
        <p:spPr>
          <a:xfrm>
            <a:off x="2025299" y="2664804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84" name="Google Shape;284;p36"/>
          <p:cNvSpPr txBox="1">
            <a:spLocks noGrp="1"/>
          </p:cNvSpPr>
          <p:nvPr>
            <p:ph type="subTitle" idx="9"/>
          </p:nvPr>
        </p:nvSpPr>
        <p:spPr>
          <a:xfrm>
            <a:off x="2025299" y="3363037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85" name="Google Shape;285;p36"/>
          <p:cNvSpPr txBox="1">
            <a:spLocks noGrp="1"/>
          </p:cNvSpPr>
          <p:nvPr>
            <p:ph type="subTitle" idx="13"/>
          </p:nvPr>
        </p:nvSpPr>
        <p:spPr>
          <a:xfrm>
            <a:off x="2025299" y="3618279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86" name="Google Shape;286;p36"/>
          <p:cNvSpPr txBox="1">
            <a:spLocks noGrp="1"/>
          </p:cNvSpPr>
          <p:nvPr>
            <p:ph type="subTitle" idx="14"/>
          </p:nvPr>
        </p:nvSpPr>
        <p:spPr>
          <a:xfrm>
            <a:off x="5568624" y="3363037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87" name="Google Shape;287;p36"/>
          <p:cNvSpPr txBox="1">
            <a:spLocks noGrp="1"/>
          </p:cNvSpPr>
          <p:nvPr>
            <p:ph type="subTitle" idx="15"/>
          </p:nvPr>
        </p:nvSpPr>
        <p:spPr>
          <a:xfrm>
            <a:off x="5568624" y="3618279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88" name="Google Shape;288;p36"/>
          <p:cNvSpPr/>
          <p:nvPr/>
        </p:nvSpPr>
        <p:spPr>
          <a:xfrm flipH="1">
            <a:off x="-41" y="4264970"/>
            <a:ext cx="1668641" cy="87852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CUSTOM_5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7"/>
          <p:cNvSpPr/>
          <p:nvPr/>
        </p:nvSpPr>
        <p:spPr>
          <a:xfrm flipH="1">
            <a:off x="6295635" y="1"/>
            <a:ext cx="2848365" cy="2345846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37"/>
          <p:cNvSpPr txBox="1">
            <a:spLocks noGrp="1"/>
          </p:cNvSpPr>
          <p:nvPr>
            <p:ph type="title"/>
          </p:nvPr>
        </p:nvSpPr>
        <p:spPr>
          <a:xfrm>
            <a:off x="3840625" y="445025"/>
            <a:ext cx="4590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37"/>
          <p:cNvSpPr txBox="1">
            <a:spLocks noGrp="1"/>
          </p:cNvSpPr>
          <p:nvPr>
            <p:ph type="subTitle" idx="1"/>
          </p:nvPr>
        </p:nvSpPr>
        <p:spPr>
          <a:xfrm>
            <a:off x="3266013" y="1403968"/>
            <a:ext cx="1856100" cy="3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93" name="Google Shape;293;p37"/>
          <p:cNvSpPr txBox="1">
            <a:spLocks noGrp="1"/>
          </p:cNvSpPr>
          <p:nvPr>
            <p:ph type="subTitle" idx="2"/>
          </p:nvPr>
        </p:nvSpPr>
        <p:spPr>
          <a:xfrm>
            <a:off x="3266013" y="1766592"/>
            <a:ext cx="1856100" cy="96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4" name="Google Shape;294;p37"/>
          <p:cNvSpPr txBox="1">
            <a:spLocks noGrp="1"/>
          </p:cNvSpPr>
          <p:nvPr>
            <p:ph type="subTitle" idx="3"/>
          </p:nvPr>
        </p:nvSpPr>
        <p:spPr>
          <a:xfrm>
            <a:off x="5720888" y="1403968"/>
            <a:ext cx="1856100" cy="3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95" name="Google Shape;295;p37"/>
          <p:cNvSpPr txBox="1">
            <a:spLocks noGrp="1"/>
          </p:cNvSpPr>
          <p:nvPr>
            <p:ph type="subTitle" idx="4"/>
          </p:nvPr>
        </p:nvSpPr>
        <p:spPr>
          <a:xfrm>
            <a:off x="5720888" y="1766592"/>
            <a:ext cx="1856100" cy="96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6" name="Google Shape;296;p37"/>
          <p:cNvSpPr txBox="1">
            <a:spLocks noGrp="1"/>
          </p:cNvSpPr>
          <p:nvPr>
            <p:ph type="subTitle" idx="5"/>
          </p:nvPr>
        </p:nvSpPr>
        <p:spPr>
          <a:xfrm>
            <a:off x="3980275" y="3221243"/>
            <a:ext cx="1856100" cy="3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97" name="Google Shape;297;p37"/>
          <p:cNvSpPr txBox="1">
            <a:spLocks noGrp="1"/>
          </p:cNvSpPr>
          <p:nvPr>
            <p:ph type="subTitle" idx="6"/>
          </p:nvPr>
        </p:nvSpPr>
        <p:spPr>
          <a:xfrm>
            <a:off x="3980275" y="3579667"/>
            <a:ext cx="1856100" cy="96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8" name="Google Shape;298;p37"/>
          <p:cNvSpPr txBox="1">
            <a:spLocks noGrp="1"/>
          </p:cNvSpPr>
          <p:nvPr>
            <p:ph type="subTitle" idx="7"/>
          </p:nvPr>
        </p:nvSpPr>
        <p:spPr>
          <a:xfrm>
            <a:off x="6435150" y="3221243"/>
            <a:ext cx="1856100" cy="3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99" name="Google Shape;299;p37"/>
          <p:cNvSpPr txBox="1">
            <a:spLocks noGrp="1"/>
          </p:cNvSpPr>
          <p:nvPr>
            <p:ph type="subTitle" idx="8"/>
          </p:nvPr>
        </p:nvSpPr>
        <p:spPr>
          <a:xfrm>
            <a:off x="6435150" y="3579667"/>
            <a:ext cx="1856100" cy="96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3">
  <p:cSld name="CUSTOM_6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oogle Shape;301;p38"/>
          <p:cNvGrpSpPr/>
          <p:nvPr/>
        </p:nvGrpSpPr>
        <p:grpSpPr>
          <a:xfrm>
            <a:off x="-197" y="-6500"/>
            <a:ext cx="5192916" cy="5156400"/>
            <a:chOff x="-202" y="-6500"/>
            <a:chExt cx="5558677" cy="5156400"/>
          </a:xfrm>
        </p:grpSpPr>
        <p:sp>
          <p:nvSpPr>
            <p:cNvPr id="302" name="Google Shape;302;p38"/>
            <p:cNvSpPr/>
            <p:nvPr/>
          </p:nvSpPr>
          <p:spPr>
            <a:xfrm rot="5400000" flipH="1">
              <a:off x="-235852" y="229150"/>
              <a:ext cx="5156400" cy="46851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8"/>
            <p:cNvSpPr/>
            <p:nvPr/>
          </p:nvSpPr>
          <p:spPr>
            <a:xfrm flipH="1">
              <a:off x="4628418" y="0"/>
              <a:ext cx="930058" cy="5143479"/>
            </a:xfrm>
            <a:custGeom>
              <a:avLst/>
              <a:gdLst/>
              <a:ahLst/>
              <a:cxnLst/>
              <a:rect l="l" t="t" r="r" b="b"/>
              <a:pathLst>
                <a:path w="34291" h="34874" extrusionOk="0">
                  <a:moveTo>
                    <a:pt x="24658" y="1"/>
                  </a:moveTo>
                  <a:cubicBezTo>
                    <a:pt x="24658" y="1"/>
                    <a:pt x="17669" y="715"/>
                    <a:pt x="15824" y="4715"/>
                  </a:cubicBezTo>
                  <a:cubicBezTo>
                    <a:pt x="13823" y="9073"/>
                    <a:pt x="16824" y="14550"/>
                    <a:pt x="16240" y="19110"/>
                  </a:cubicBezTo>
                  <a:cubicBezTo>
                    <a:pt x="15609" y="23944"/>
                    <a:pt x="4239" y="29957"/>
                    <a:pt x="2262" y="31754"/>
                  </a:cubicBezTo>
                  <a:cubicBezTo>
                    <a:pt x="286" y="33564"/>
                    <a:pt x="0" y="34874"/>
                    <a:pt x="0" y="34874"/>
                  </a:cubicBezTo>
                  <a:lnTo>
                    <a:pt x="34290" y="34874"/>
                  </a:lnTo>
                  <a:lnTo>
                    <a:pt x="34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4" name="Google Shape;304;p38"/>
          <p:cNvSpPr txBox="1">
            <a:spLocks noGrp="1"/>
          </p:cNvSpPr>
          <p:nvPr>
            <p:ph type="title" hasCustomPrompt="1"/>
          </p:nvPr>
        </p:nvSpPr>
        <p:spPr>
          <a:xfrm>
            <a:off x="812436" y="14575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305" name="Google Shape;305;p38"/>
          <p:cNvSpPr txBox="1">
            <a:spLocks noGrp="1"/>
          </p:cNvSpPr>
          <p:nvPr>
            <p:ph type="subTitle" idx="1"/>
          </p:nvPr>
        </p:nvSpPr>
        <p:spPr>
          <a:xfrm>
            <a:off x="2015675" y="1224516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306" name="Google Shape;306;p38"/>
          <p:cNvSpPr txBox="1">
            <a:spLocks noGrp="1"/>
          </p:cNvSpPr>
          <p:nvPr>
            <p:ph type="subTitle" idx="2"/>
          </p:nvPr>
        </p:nvSpPr>
        <p:spPr>
          <a:xfrm>
            <a:off x="2015675" y="1578840"/>
            <a:ext cx="24231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07" name="Google Shape;307;p38"/>
          <p:cNvSpPr txBox="1">
            <a:spLocks noGrp="1"/>
          </p:cNvSpPr>
          <p:nvPr>
            <p:ph type="title" idx="3" hasCustomPrompt="1"/>
          </p:nvPr>
        </p:nvSpPr>
        <p:spPr>
          <a:xfrm>
            <a:off x="812436" y="2621763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308" name="Google Shape;308;p38"/>
          <p:cNvSpPr txBox="1">
            <a:spLocks noGrp="1"/>
          </p:cNvSpPr>
          <p:nvPr>
            <p:ph type="subTitle" idx="4"/>
          </p:nvPr>
        </p:nvSpPr>
        <p:spPr>
          <a:xfrm>
            <a:off x="2015675" y="2390928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309" name="Google Shape;309;p38"/>
          <p:cNvSpPr txBox="1">
            <a:spLocks noGrp="1"/>
          </p:cNvSpPr>
          <p:nvPr>
            <p:ph type="subTitle" idx="5"/>
          </p:nvPr>
        </p:nvSpPr>
        <p:spPr>
          <a:xfrm>
            <a:off x="2015675" y="2745252"/>
            <a:ext cx="24231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10" name="Google Shape;310;p38"/>
          <p:cNvSpPr txBox="1">
            <a:spLocks noGrp="1"/>
          </p:cNvSpPr>
          <p:nvPr>
            <p:ph type="title" idx="6" hasCustomPrompt="1"/>
          </p:nvPr>
        </p:nvSpPr>
        <p:spPr>
          <a:xfrm>
            <a:off x="812436" y="378593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311" name="Google Shape;311;p38"/>
          <p:cNvSpPr txBox="1">
            <a:spLocks noGrp="1"/>
          </p:cNvSpPr>
          <p:nvPr>
            <p:ph type="subTitle" idx="7"/>
          </p:nvPr>
        </p:nvSpPr>
        <p:spPr>
          <a:xfrm>
            <a:off x="2015675" y="3555103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312" name="Google Shape;312;p38"/>
          <p:cNvSpPr txBox="1">
            <a:spLocks noGrp="1"/>
          </p:cNvSpPr>
          <p:nvPr>
            <p:ph type="subTitle" idx="8"/>
          </p:nvPr>
        </p:nvSpPr>
        <p:spPr>
          <a:xfrm>
            <a:off x="2015675" y="3909427"/>
            <a:ext cx="24231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13" name="Google Shape;313;p38"/>
          <p:cNvSpPr txBox="1">
            <a:spLocks noGrp="1"/>
          </p:cNvSpPr>
          <p:nvPr>
            <p:ph type="title" idx="9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vice mockup">
  <p:cSld name="CUSTOM_7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9"/>
          <p:cNvSpPr/>
          <p:nvPr/>
        </p:nvSpPr>
        <p:spPr>
          <a:xfrm rot="10800000">
            <a:off x="7" y="-23"/>
            <a:ext cx="5896493" cy="310448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39"/>
          <p:cNvSpPr txBox="1">
            <a:spLocks noGrp="1"/>
          </p:cNvSpPr>
          <p:nvPr>
            <p:ph type="title"/>
          </p:nvPr>
        </p:nvSpPr>
        <p:spPr>
          <a:xfrm>
            <a:off x="5623700" y="1337225"/>
            <a:ext cx="2807100" cy="10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39"/>
          <p:cNvSpPr txBox="1">
            <a:spLocks noGrp="1"/>
          </p:cNvSpPr>
          <p:nvPr>
            <p:ph type="subTitle" idx="1"/>
          </p:nvPr>
        </p:nvSpPr>
        <p:spPr>
          <a:xfrm>
            <a:off x="5623700" y="2379745"/>
            <a:ext cx="2807100" cy="121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18" name="Google Shape;318;p39"/>
          <p:cNvSpPr/>
          <p:nvPr/>
        </p:nvSpPr>
        <p:spPr>
          <a:xfrm rot="10800000">
            <a:off x="6576606" y="3556043"/>
            <a:ext cx="2580534" cy="1607191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39"/>
          <p:cNvSpPr/>
          <p:nvPr/>
        </p:nvSpPr>
        <p:spPr>
          <a:xfrm rot="10800000">
            <a:off x="6646432" y="3613517"/>
            <a:ext cx="2525518" cy="1571908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">
  <p:cSld name="CUSTOM_8"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0"/>
          <p:cNvSpPr/>
          <p:nvPr/>
        </p:nvSpPr>
        <p:spPr>
          <a:xfrm rot="10800000">
            <a:off x="3704250" y="-8"/>
            <a:ext cx="5439749" cy="5143484"/>
          </a:xfrm>
          <a:custGeom>
            <a:avLst/>
            <a:gdLst/>
            <a:ahLst/>
            <a:cxnLst/>
            <a:rect l="l" t="t" r="r" b="b"/>
            <a:pathLst>
              <a:path w="42364" h="43268" extrusionOk="0">
                <a:moveTo>
                  <a:pt x="1" y="0"/>
                </a:moveTo>
                <a:lnTo>
                  <a:pt x="1" y="43267"/>
                </a:lnTo>
                <a:lnTo>
                  <a:pt x="42363" y="43267"/>
                </a:lnTo>
                <a:cubicBezTo>
                  <a:pt x="42363" y="43267"/>
                  <a:pt x="42268" y="37779"/>
                  <a:pt x="39006" y="33992"/>
                </a:cubicBezTo>
                <a:cubicBezTo>
                  <a:pt x="35767" y="30218"/>
                  <a:pt x="39351" y="28789"/>
                  <a:pt x="39875" y="23705"/>
                </a:cubicBezTo>
                <a:cubicBezTo>
                  <a:pt x="40375" y="18633"/>
                  <a:pt x="36958" y="18336"/>
                  <a:pt x="34470" y="14049"/>
                </a:cubicBezTo>
                <a:cubicBezTo>
                  <a:pt x="31981" y="9775"/>
                  <a:pt x="34041" y="0"/>
                  <a:pt x="340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40"/>
          <p:cNvSpPr/>
          <p:nvPr/>
        </p:nvSpPr>
        <p:spPr>
          <a:xfrm rot="10800000">
            <a:off x="3908869" y="-28223"/>
            <a:ext cx="5291581" cy="5199948"/>
          </a:xfrm>
          <a:custGeom>
            <a:avLst/>
            <a:gdLst/>
            <a:ahLst/>
            <a:cxnLst/>
            <a:rect l="l" t="t" r="r" b="b"/>
            <a:pathLst>
              <a:path w="42364" h="43268" extrusionOk="0">
                <a:moveTo>
                  <a:pt x="1" y="0"/>
                </a:moveTo>
                <a:lnTo>
                  <a:pt x="1" y="43267"/>
                </a:lnTo>
                <a:lnTo>
                  <a:pt x="42363" y="43267"/>
                </a:lnTo>
                <a:cubicBezTo>
                  <a:pt x="42363" y="43267"/>
                  <a:pt x="42268" y="37779"/>
                  <a:pt x="39006" y="33992"/>
                </a:cubicBezTo>
                <a:cubicBezTo>
                  <a:pt x="35767" y="30218"/>
                  <a:pt x="39351" y="28789"/>
                  <a:pt x="39875" y="23705"/>
                </a:cubicBezTo>
                <a:cubicBezTo>
                  <a:pt x="40375" y="18633"/>
                  <a:pt x="36958" y="18336"/>
                  <a:pt x="34470" y="14049"/>
                </a:cubicBezTo>
                <a:cubicBezTo>
                  <a:pt x="31981" y="9775"/>
                  <a:pt x="34041" y="0"/>
                  <a:pt x="34041" y="0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40"/>
          <p:cNvSpPr txBox="1">
            <a:spLocks noGrp="1"/>
          </p:cNvSpPr>
          <p:nvPr>
            <p:ph type="title"/>
          </p:nvPr>
        </p:nvSpPr>
        <p:spPr>
          <a:xfrm>
            <a:off x="5431875" y="445025"/>
            <a:ext cx="3060000" cy="11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4" name="Google Shape;324;p40"/>
          <p:cNvSpPr txBox="1"/>
          <p:nvPr/>
        </p:nvSpPr>
        <p:spPr>
          <a:xfrm>
            <a:off x="5431275" y="3605850"/>
            <a:ext cx="3093000" cy="6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rPr>
              <a:t>CREDITS: This presentation template was created by </a:t>
            </a:r>
            <a:r>
              <a:rPr lang="en" sz="1100">
                <a:solidFill>
                  <a:schemeClr val="dk1"/>
                </a:solidFill>
                <a:uFill>
                  <a:noFill/>
                </a:uFill>
                <a:latin typeface="Baloo 2"/>
                <a:ea typeface="Baloo 2"/>
                <a:cs typeface="Baloo 2"/>
                <a:sym typeface="Baloo 2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1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rPr>
              <a:t>, and includes icons by </a:t>
            </a:r>
            <a:r>
              <a:rPr lang="en" sz="1100">
                <a:solidFill>
                  <a:schemeClr val="dk1"/>
                </a:solidFill>
                <a:uFill>
                  <a:noFill/>
                </a:uFill>
                <a:latin typeface="Baloo 2"/>
                <a:ea typeface="Baloo 2"/>
                <a:cs typeface="Baloo 2"/>
                <a:sym typeface="Baloo 2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1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rPr>
              <a:t>, and infographics &amp; images by </a:t>
            </a:r>
            <a:r>
              <a:rPr lang="en" sz="1100">
                <a:solidFill>
                  <a:schemeClr val="dk1"/>
                </a:solidFill>
                <a:uFill>
                  <a:noFill/>
                </a:uFill>
                <a:latin typeface="Baloo 2"/>
                <a:ea typeface="Baloo 2"/>
                <a:cs typeface="Baloo 2"/>
                <a:sym typeface="Baloo 2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100">
              <a:solidFill>
                <a:schemeClr val="dk1"/>
              </a:solidFill>
              <a:latin typeface="Baloo 2"/>
              <a:ea typeface="Baloo 2"/>
              <a:cs typeface="Baloo 2"/>
              <a:sym typeface="Baloo 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oogle Shape;32;p5"/>
          <p:cNvGrpSpPr/>
          <p:nvPr/>
        </p:nvGrpSpPr>
        <p:grpSpPr>
          <a:xfrm>
            <a:off x="-25" y="1390650"/>
            <a:ext cx="9144000" cy="3752700"/>
            <a:chOff x="-25" y="1390650"/>
            <a:chExt cx="9144000" cy="3752700"/>
          </a:xfrm>
        </p:grpSpPr>
        <p:sp>
          <p:nvSpPr>
            <p:cNvPr id="33" name="Google Shape;33;p5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5"/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35;p5"/>
          <p:cNvSpPr/>
          <p:nvPr/>
        </p:nvSpPr>
        <p:spPr>
          <a:xfrm rot="-688733">
            <a:off x="5453358" y="4569571"/>
            <a:ext cx="3692609" cy="351392"/>
          </a:xfrm>
          <a:custGeom>
            <a:avLst/>
            <a:gdLst/>
            <a:ahLst/>
            <a:cxnLst/>
            <a:rect l="l" t="t" r="r" b="b"/>
            <a:pathLst>
              <a:path w="17896" h="1703" fill="none" extrusionOk="0">
                <a:moveTo>
                  <a:pt x="17896" y="1465"/>
                </a:moveTo>
                <a:cubicBezTo>
                  <a:pt x="17622" y="762"/>
                  <a:pt x="17229" y="36"/>
                  <a:pt x="16776" y="24"/>
                </a:cubicBezTo>
                <a:cubicBezTo>
                  <a:pt x="16205" y="0"/>
                  <a:pt x="16074" y="1084"/>
                  <a:pt x="15360" y="1274"/>
                </a:cubicBezTo>
                <a:cubicBezTo>
                  <a:pt x="14550" y="1489"/>
                  <a:pt x="14240" y="274"/>
                  <a:pt x="13359" y="453"/>
                </a:cubicBezTo>
                <a:cubicBezTo>
                  <a:pt x="12621" y="596"/>
                  <a:pt x="12574" y="1524"/>
                  <a:pt x="11907" y="1572"/>
                </a:cubicBezTo>
                <a:cubicBezTo>
                  <a:pt x="11145" y="1632"/>
                  <a:pt x="10966" y="465"/>
                  <a:pt x="10157" y="393"/>
                </a:cubicBezTo>
                <a:cubicBezTo>
                  <a:pt x="9323" y="322"/>
                  <a:pt x="9192" y="1465"/>
                  <a:pt x="8275" y="1572"/>
                </a:cubicBezTo>
                <a:cubicBezTo>
                  <a:pt x="7240" y="1703"/>
                  <a:pt x="6978" y="274"/>
                  <a:pt x="5870" y="322"/>
                </a:cubicBezTo>
                <a:cubicBezTo>
                  <a:pt x="4882" y="358"/>
                  <a:pt x="4751" y="1489"/>
                  <a:pt x="3822" y="1429"/>
                </a:cubicBezTo>
                <a:cubicBezTo>
                  <a:pt x="2918" y="1382"/>
                  <a:pt x="2679" y="227"/>
                  <a:pt x="1739" y="131"/>
                </a:cubicBezTo>
                <a:cubicBezTo>
                  <a:pt x="1060" y="48"/>
                  <a:pt x="393" y="691"/>
                  <a:pt x="1" y="1131"/>
                </a:cubicBezTo>
              </a:path>
            </a:pathLst>
          </a:custGeom>
          <a:noFill/>
          <a:ln w="38100" cap="flat" cmpd="sng">
            <a:solidFill>
              <a:schemeClr val="lt1"/>
            </a:solidFill>
            <a:prstDash val="dash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ubTitle" idx="1"/>
          </p:nvPr>
        </p:nvSpPr>
        <p:spPr>
          <a:xfrm>
            <a:off x="1049732" y="1833761"/>
            <a:ext cx="28080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ubTitle" idx="2"/>
          </p:nvPr>
        </p:nvSpPr>
        <p:spPr>
          <a:xfrm>
            <a:off x="1050613" y="2184217"/>
            <a:ext cx="2807100" cy="12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ubTitle" idx="3"/>
          </p:nvPr>
        </p:nvSpPr>
        <p:spPr>
          <a:xfrm>
            <a:off x="5286225" y="1833761"/>
            <a:ext cx="28080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ubTitle" idx="4"/>
          </p:nvPr>
        </p:nvSpPr>
        <p:spPr>
          <a:xfrm>
            <a:off x="5287125" y="2184217"/>
            <a:ext cx="2807100" cy="12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8_1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41"/>
          <p:cNvSpPr/>
          <p:nvPr/>
        </p:nvSpPr>
        <p:spPr>
          <a:xfrm rot="10800000">
            <a:off x="3704250" y="-8"/>
            <a:ext cx="5439749" cy="5143484"/>
          </a:xfrm>
          <a:custGeom>
            <a:avLst/>
            <a:gdLst/>
            <a:ahLst/>
            <a:cxnLst/>
            <a:rect l="l" t="t" r="r" b="b"/>
            <a:pathLst>
              <a:path w="42364" h="43268" extrusionOk="0">
                <a:moveTo>
                  <a:pt x="1" y="0"/>
                </a:moveTo>
                <a:lnTo>
                  <a:pt x="1" y="43267"/>
                </a:lnTo>
                <a:lnTo>
                  <a:pt x="42363" y="43267"/>
                </a:lnTo>
                <a:cubicBezTo>
                  <a:pt x="42363" y="43267"/>
                  <a:pt x="42268" y="37779"/>
                  <a:pt x="39006" y="33992"/>
                </a:cubicBezTo>
                <a:cubicBezTo>
                  <a:pt x="35767" y="30218"/>
                  <a:pt x="39351" y="28789"/>
                  <a:pt x="39875" y="23705"/>
                </a:cubicBezTo>
                <a:cubicBezTo>
                  <a:pt x="40375" y="18633"/>
                  <a:pt x="36958" y="18336"/>
                  <a:pt x="34470" y="14049"/>
                </a:cubicBezTo>
                <a:cubicBezTo>
                  <a:pt x="31981" y="9775"/>
                  <a:pt x="34041" y="0"/>
                  <a:pt x="34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_1_1"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8" name="Google Shape;328;p42"/>
          <p:cNvGrpSpPr/>
          <p:nvPr/>
        </p:nvGrpSpPr>
        <p:grpSpPr>
          <a:xfrm>
            <a:off x="-25" y="2473468"/>
            <a:ext cx="9144000" cy="2669671"/>
            <a:chOff x="-25" y="1390650"/>
            <a:chExt cx="9144000" cy="3752700"/>
          </a:xfrm>
        </p:grpSpPr>
        <p:sp>
          <p:nvSpPr>
            <p:cNvPr id="329" name="Google Shape;329;p42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42"/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4"/>
          <p:cNvSpPr/>
          <p:nvPr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44"/>
          <p:cNvSpPr/>
          <p:nvPr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44"/>
          <p:cNvSpPr/>
          <p:nvPr/>
        </p:nvSpPr>
        <p:spPr>
          <a:xfrm flipH="1">
            <a:off x="4419293" y="10313"/>
            <a:ext cx="4725535" cy="2943187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44"/>
          <p:cNvSpPr/>
          <p:nvPr/>
        </p:nvSpPr>
        <p:spPr>
          <a:xfrm flipH="1">
            <a:off x="4547056" y="-30325"/>
            <a:ext cx="4624894" cy="2878584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9" name="Google Shape;339;p44"/>
          <p:cNvGrpSpPr/>
          <p:nvPr/>
        </p:nvGrpSpPr>
        <p:grpSpPr>
          <a:xfrm rot="10800000" flipH="1">
            <a:off x="11" y="1666968"/>
            <a:ext cx="10175022" cy="3480512"/>
            <a:chOff x="1367050" y="3059225"/>
            <a:chExt cx="1407100" cy="848450"/>
          </a:xfrm>
        </p:grpSpPr>
        <p:sp>
          <p:nvSpPr>
            <p:cNvPr id="340" name="Google Shape;340;p44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44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2" name="Google Shape;342;p44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343" name="Google Shape;343;p44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5" name="Google Shape;345;p45"/>
          <p:cNvGrpSpPr/>
          <p:nvPr/>
        </p:nvGrpSpPr>
        <p:grpSpPr>
          <a:xfrm>
            <a:off x="-25" y="2473468"/>
            <a:ext cx="9144000" cy="2669671"/>
            <a:chOff x="-25" y="1390650"/>
            <a:chExt cx="9144000" cy="3752700"/>
          </a:xfrm>
        </p:grpSpPr>
        <p:sp>
          <p:nvSpPr>
            <p:cNvPr id="346" name="Google Shape;346;p45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45"/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8" name="Google Shape;348;p45"/>
          <p:cNvSpPr txBox="1">
            <a:spLocks noGrp="1"/>
          </p:cNvSpPr>
          <p:nvPr>
            <p:ph type="title"/>
          </p:nvPr>
        </p:nvSpPr>
        <p:spPr>
          <a:xfrm>
            <a:off x="1885200" y="3258300"/>
            <a:ext cx="5376600" cy="61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349" name="Google Shape;349;p45"/>
          <p:cNvSpPr txBox="1">
            <a:spLocks noGrp="1"/>
          </p:cNvSpPr>
          <p:nvPr>
            <p:ph type="subTitle" idx="1"/>
          </p:nvPr>
        </p:nvSpPr>
        <p:spPr>
          <a:xfrm>
            <a:off x="1885200" y="3836918"/>
            <a:ext cx="5376600" cy="7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50" name="Google Shape;350;p45"/>
          <p:cNvSpPr txBox="1">
            <a:spLocks noGrp="1"/>
          </p:cNvSpPr>
          <p:nvPr>
            <p:ph type="title" idx="2" hasCustomPrompt="1"/>
          </p:nvPr>
        </p:nvSpPr>
        <p:spPr>
          <a:xfrm>
            <a:off x="1824819" y="533375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6"/>
          <p:cNvSpPr/>
          <p:nvPr/>
        </p:nvSpPr>
        <p:spPr>
          <a:xfrm rot="10800000">
            <a:off x="7543794" y="4385848"/>
            <a:ext cx="1600206" cy="776702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46"/>
          <p:cNvSpPr/>
          <p:nvPr/>
        </p:nvSpPr>
        <p:spPr>
          <a:xfrm rot="10800000">
            <a:off x="7" y="5"/>
            <a:ext cx="2478918" cy="800095"/>
          </a:xfrm>
          <a:custGeom>
            <a:avLst/>
            <a:gdLst/>
            <a:ahLst/>
            <a:cxnLst/>
            <a:rect l="l" t="t" r="r" b="b"/>
            <a:pathLst>
              <a:path w="36002" h="11620" extrusionOk="0">
                <a:moveTo>
                  <a:pt x="36002" y="0"/>
                </a:moveTo>
                <a:cubicBezTo>
                  <a:pt x="34719" y="223"/>
                  <a:pt x="33463" y="865"/>
                  <a:pt x="32375" y="1632"/>
                </a:cubicBezTo>
                <a:cubicBezTo>
                  <a:pt x="30729" y="2818"/>
                  <a:pt x="29334" y="4338"/>
                  <a:pt x="27688" y="5538"/>
                </a:cubicBezTo>
                <a:cubicBezTo>
                  <a:pt x="25164" y="7393"/>
                  <a:pt x="22039" y="8439"/>
                  <a:pt x="18887" y="8467"/>
                </a:cubicBezTo>
                <a:cubicBezTo>
                  <a:pt x="18805" y="8468"/>
                  <a:pt x="18723" y="8469"/>
                  <a:pt x="18641" y="8469"/>
                </a:cubicBezTo>
                <a:cubicBezTo>
                  <a:pt x="16159" y="8469"/>
                  <a:pt x="13715" y="7869"/>
                  <a:pt x="11271" y="7504"/>
                </a:cubicBezTo>
                <a:cubicBezTo>
                  <a:pt x="10215" y="7354"/>
                  <a:pt x="9136" y="7249"/>
                  <a:pt x="8065" y="7249"/>
                </a:cubicBezTo>
                <a:cubicBezTo>
                  <a:pt x="6561" y="7249"/>
                  <a:pt x="5074" y="7456"/>
                  <a:pt x="3697" y="8035"/>
                </a:cubicBezTo>
                <a:cubicBezTo>
                  <a:pt x="2079" y="8718"/>
                  <a:pt x="670" y="10043"/>
                  <a:pt x="0" y="11619"/>
                </a:cubicBezTo>
                <a:lnTo>
                  <a:pt x="36002" y="11619"/>
                </a:lnTo>
                <a:lnTo>
                  <a:pt x="3600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46"/>
          <p:cNvSpPr/>
          <p:nvPr/>
        </p:nvSpPr>
        <p:spPr>
          <a:xfrm rot="10800000">
            <a:off x="-19040" y="-38088"/>
            <a:ext cx="2421765" cy="736563"/>
          </a:xfrm>
          <a:custGeom>
            <a:avLst/>
            <a:gdLst/>
            <a:ahLst/>
            <a:cxnLst/>
            <a:rect l="l" t="t" r="r" b="b"/>
            <a:pathLst>
              <a:path w="36002" h="11620" extrusionOk="0">
                <a:moveTo>
                  <a:pt x="36002" y="0"/>
                </a:moveTo>
                <a:cubicBezTo>
                  <a:pt x="34719" y="223"/>
                  <a:pt x="33463" y="865"/>
                  <a:pt x="32375" y="1632"/>
                </a:cubicBezTo>
                <a:cubicBezTo>
                  <a:pt x="30729" y="2818"/>
                  <a:pt x="29334" y="4338"/>
                  <a:pt x="27688" y="5538"/>
                </a:cubicBezTo>
                <a:cubicBezTo>
                  <a:pt x="25164" y="7393"/>
                  <a:pt x="22039" y="8439"/>
                  <a:pt x="18887" y="8467"/>
                </a:cubicBezTo>
                <a:cubicBezTo>
                  <a:pt x="18805" y="8468"/>
                  <a:pt x="18723" y="8469"/>
                  <a:pt x="18641" y="8469"/>
                </a:cubicBezTo>
                <a:cubicBezTo>
                  <a:pt x="16159" y="8469"/>
                  <a:pt x="13715" y="7869"/>
                  <a:pt x="11271" y="7504"/>
                </a:cubicBezTo>
                <a:cubicBezTo>
                  <a:pt x="10215" y="7354"/>
                  <a:pt x="9136" y="7249"/>
                  <a:pt x="8065" y="7249"/>
                </a:cubicBezTo>
                <a:cubicBezTo>
                  <a:pt x="6561" y="7249"/>
                  <a:pt x="5074" y="7456"/>
                  <a:pt x="3697" y="8035"/>
                </a:cubicBezTo>
                <a:cubicBezTo>
                  <a:pt x="2079" y="8718"/>
                  <a:pt x="670" y="10043"/>
                  <a:pt x="0" y="11619"/>
                </a:cubicBezTo>
                <a:lnTo>
                  <a:pt x="36002" y="11619"/>
                </a:lnTo>
                <a:lnTo>
                  <a:pt x="36002" y="0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46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6" name="Google Shape;356;p46"/>
          <p:cNvSpPr txBox="1">
            <a:spLocks noGrp="1"/>
          </p:cNvSpPr>
          <p:nvPr>
            <p:ph type="body" idx="1"/>
          </p:nvPr>
        </p:nvSpPr>
        <p:spPr>
          <a:xfrm>
            <a:off x="713100" y="1149500"/>
            <a:ext cx="77178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" name="Google Shape;358;p47"/>
          <p:cNvGrpSpPr/>
          <p:nvPr/>
        </p:nvGrpSpPr>
        <p:grpSpPr>
          <a:xfrm>
            <a:off x="-25" y="1390650"/>
            <a:ext cx="9144000" cy="3752700"/>
            <a:chOff x="-25" y="1390650"/>
            <a:chExt cx="9144000" cy="3752700"/>
          </a:xfrm>
        </p:grpSpPr>
        <p:sp>
          <p:nvSpPr>
            <p:cNvPr id="359" name="Google Shape;359;p47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47"/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1" name="Google Shape;361;p47"/>
          <p:cNvSpPr/>
          <p:nvPr/>
        </p:nvSpPr>
        <p:spPr>
          <a:xfrm rot="-688733">
            <a:off x="5453358" y="4569571"/>
            <a:ext cx="3692609" cy="351392"/>
          </a:xfrm>
          <a:custGeom>
            <a:avLst/>
            <a:gdLst/>
            <a:ahLst/>
            <a:cxnLst/>
            <a:rect l="l" t="t" r="r" b="b"/>
            <a:pathLst>
              <a:path w="17896" h="1703" fill="none" extrusionOk="0">
                <a:moveTo>
                  <a:pt x="17896" y="1465"/>
                </a:moveTo>
                <a:cubicBezTo>
                  <a:pt x="17622" y="762"/>
                  <a:pt x="17229" y="36"/>
                  <a:pt x="16776" y="24"/>
                </a:cubicBezTo>
                <a:cubicBezTo>
                  <a:pt x="16205" y="0"/>
                  <a:pt x="16074" y="1084"/>
                  <a:pt x="15360" y="1274"/>
                </a:cubicBezTo>
                <a:cubicBezTo>
                  <a:pt x="14550" y="1489"/>
                  <a:pt x="14240" y="274"/>
                  <a:pt x="13359" y="453"/>
                </a:cubicBezTo>
                <a:cubicBezTo>
                  <a:pt x="12621" y="596"/>
                  <a:pt x="12574" y="1524"/>
                  <a:pt x="11907" y="1572"/>
                </a:cubicBezTo>
                <a:cubicBezTo>
                  <a:pt x="11145" y="1632"/>
                  <a:pt x="10966" y="465"/>
                  <a:pt x="10157" y="393"/>
                </a:cubicBezTo>
                <a:cubicBezTo>
                  <a:pt x="9323" y="322"/>
                  <a:pt x="9192" y="1465"/>
                  <a:pt x="8275" y="1572"/>
                </a:cubicBezTo>
                <a:cubicBezTo>
                  <a:pt x="7240" y="1703"/>
                  <a:pt x="6978" y="274"/>
                  <a:pt x="5870" y="322"/>
                </a:cubicBezTo>
                <a:cubicBezTo>
                  <a:pt x="4882" y="358"/>
                  <a:pt x="4751" y="1489"/>
                  <a:pt x="3822" y="1429"/>
                </a:cubicBezTo>
                <a:cubicBezTo>
                  <a:pt x="2918" y="1382"/>
                  <a:pt x="2679" y="227"/>
                  <a:pt x="1739" y="131"/>
                </a:cubicBezTo>
                <a:cubicBezTo>
                  <a:pt x="1060" y="48"/>
                  <a:pt x="393" y="691"/>
                  <a:pt x="1" y="1131"/>
                </a:cubicBezTo>
              </a:path>
            </a:pathLst>
          </a:custGeom>
          <a:noFill/>
          <a:ln w="38100" cap="flat" cmpd="sng">
            <a:solidFill>
              <a:schemeClr val="lt1"/>
            </a:solidFill>
            <a:prstDash val="dash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47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p47"/>
          <p:cNvSpPr txBox="1">
            <a:spLocks noGrp="1"/>
          </p:cNvSpPr>
          <p:nvPr>
            <p:ph type="subTitle" idx="1"/>
          </p:nvPr>
        </p:nvSpPr>
        <p:spPr>
          <a:xfrm>
            <a:off x="1049732" y="1833761"/>
            <a:ext cx="28080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364" name="Google Shape;364;p47"/>
          <p:cNvSpPr txBox="1">
            <a:spLocks noGrp="1"/>
          </p:cNvSpPr>
          <p:nvPr>
            <p:ph type="subTitle" idx="2"/>
          </p:nvPr>
        </p:nvSpPr>
        <p:spPr>
          <a:xfrm>
            <a:off x="1050613" y="2184217"/>
            <a:ext cx="2807100" cy="12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65" name="Google Shape;365;p47"/>
          <p:cNvSpPr txBox="1">
            <a:spLocks noGrp="1"/>
          </p:cNvSpPr>
          <p:nvPr>
            <p:ph type="subTitle" idx="3"/>
          </p:nvPr>
        </p:nvSpPr>
        <p:spPr>
          <a:xfrm>
            <a:off x="5286225" y="1833761"/>
            <a:ext cx="28080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366" name="Google Shape;366;p47"/>
          <p:cNvSpPr txBox="1">
            <a:spLocks noGrp="1"/>
          </p:cNvSpPr>
          <p:nvPr>
            <p:ph type="subTitle" idx="4"/>
          </p:nvPr>
        </p:nvSpPr>
        <p:spPr>
          <a:xfrm>
            <a:off x="5287125" y="2184217"/>
            <a:ext cx="2807100" cy="12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48"/>
          <p:cNvSpPr/>
          <p:nvPr/>
        </p:nvSpPr>
        <p:spPr>
          <a:xfrm flipH="1">
            <a:off x="-41" y="4264970"/>
            <a:ext cx="1668641" cy="87852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48"/>
          <p:cNvSpPr/>
          <p:nvPr/>
        </p:nvSpPr>
        <p:spPr>
          <a:xfrm flipH="1">
            <a:off x="7226297" y="4"/>
            <a:ext cx="1917691" cy="1194375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48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9"/>
          <p:cNvSpPr/>
          <p:nvPr/>
        </p:nvSpPr>
        <p:spPr>
          <a:xfrm>
            <a:off x="6981825" y="3445550"/>
            <a:ext cx="2162216" cy="1697977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49"/>
          <p:cNvSpPr/>
          <p:nvPr/>
        </p:nvSpPr>
        <p:spPr>
          <a:xfrm flipH="1">
            <a:off x="-44" y="0"/>
            <a:ext cx="1762171" cy="5143530"/>
          </a:xfrm>
          <a:custGeom>
            <a:avLst/>
            <a:gdLst/>
            <a:ahLst/>
            <a:cxnLst/>
            <a:rect l="l" t="t" r="r" b="b"/>
            <a:pathLst>
              <a:path w="17396" h="39911" extrusionOk="0">
                <a:moveTo>
                  <a:pt x="13740" y="1"/>
                </a:moveTo>
                <a:cubicBezTo>
                  <a:pt x="13740" y="1"/>
                  <a:pt x="16574" y="9085"/>
                  <a:pt x="15716" y="13157"/>
                </a:cubicBezTo>
                <a:cubicBezTo>
                  <a:pt x="14835" y="17241"/>
                  <a:pt x="11299" y="15098"/>
                  <a:pt x="8596" y="19039"/>
                </a:cubicBezTo>
                <a:cubicBezTo>
                  <a:pt x="5906" y="22992"/>
                  <a:pt x="10490" y="29874"/>
                  <a:pt x="8596" y="31207"/>
                </a:cubicBezTo>
                <a:cubicBezTo>
                  <a:pt x="8288" y="31428"/>
                  <a:pt x="7901" y="31510"/>
                  <a:pt x="7464" y="31510"/>
                </a:cubicBezTo>
                <a:cubicBezTo>
                  <a:pt x="6179" y="31510"/>
                  <a:pt x="4469" y="30797"/>
                  <a:pt x="3100" y="30797"/>
                </a:cubicBezTo>
                <a:cubicBezTo>
                  <a:pt x="2097" y="30797"/>
                  <a:pt x="1277" y="31179"/>
                  <a:pt x="941" y="32505"/>
                </a:cubicBezTo>
                <a:cubicBezTo>
                  <a:pt x="0" y="36243"/>
                  <a:pt x="2369" y="39911"/>
                  <a:pt x="2369" y="39911"/>
                </a:cubicBezTo>
                <a:lnTo>
                  <a:pt x="17395" y="39911"/>
                </a:lnTo>
                <a:lnTo>
                  <a:pt x="1739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49"/>
          <p:cNvSpPr txBox="1">
            <a:spLocks noGrp="1"/>
          </p:cNvSpPr>
          <p:nvPr>
            <p:ph type="title"/>
          </p:nvPr>
        </p:nvSpPr>
        <p:spPr>
          <a:xfrm>
            <a:off x="4952288" y="1422475"/>
            <a:ext cx="3026700" cy="55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49"/>
          <p:cNvSpPr txBox="1">
            <a:spLocks noGrp="1"/>
          </p:cNvSpPr>
          <p:nvPr>
            <p:ph type="subTitle" idx="1"/>
          </p:nvPr>
        </p:nvSpPr>
        <p:spPr>
          <a:xfrm>
            <a:off x="4952288" y="1980125"/>
            <a:ext cx="3026700" cy="173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0"/>
          <p:cNvSpPr/>
          <p:nvPr/>
        </p:nvSpPr>
        <p:spPr>
          <a:xfrm rot="10800000">
            <a:off x="4212134" y="2071547"/>
            <a:ext cx="4931512" cy="307147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50"/>
          <p:cNvSpPr/>
          <p:nvPr/>
        </p:nvSpPr>
        <p:spPr>
          <a:xfrm>
            <a:off x="11" y="-7050"/>
            <a:ext cx="4768588" cy="2356541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50"/>
          <p:cNvSpPr/>
          <p:nvPr/>
        </p:nvSpPr>
        <p:spPr>
          <a:xfrm rot="10800000">
            <a:off x="4345570" y="2181385"/>
            <a:ext cx="4826380" cy="300404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50"/>
          <p:cNvSpPr txBox="1">
            <a:spLocks noGrp="1"/>
          </p:cNvSpPr>
          <p:nvPr>
            <p:ph type="title"/>
          </p:nvPr>
        </p:nvSpPr>
        <p:spPr>
          <a:xfrm>
            <a:off x="2125950" y="1116275"/>
            <a:ext cx="4892100" cy="24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2" name="Google Shape;382;p51"/>
          <p:cNvGrpSpPr/>
          <p:nvPr/>
        </p:nvGrpSpPr>
        <p:grpSpPr>
          <a:xfrm rot="10800000">
            <a:off x="-4" y="-6500"/>
            <a:ext cx="4915193" cy="5156400"/>
            <a:chOff x="4003316" y="-6500"/>
            <a:chExt cx="4826387" cy="5156400"/>
          </a:xfrm>
        </p:grpSpPr>
        <p:sp>
          <p:nvSpPr>
            <p:cNvPr id="383" name="Google Shape;383;p51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51"/>
            <p:cNvSpPr/>
            <p:nvPr/>
          </p:nvSpPr>
          <p:spPr>
            <a:xfrm rot="-5400000">
              <a:off x="4662404" y="982600"/>
              <a:ext cx="5156400" cy="317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5" name="Google Shape;385;p51"/>
          <p:cNvSpPr txBox="1">
            <a:spLocks noGrp="1"/>
          </p:cNvSpPr>
          <p:nvPr>
            <p:ph type="title"/>
          </p:nvPr>
        </p:nvSpPr>
        <p:spPr>
          <a:xfrm>
            <a:off x="713100" y="1233175"/>
            <a:ext cx="31500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6" name="Google Shape;386;p51"/>
          <p:cNvSpPr txBox="1">
            <a:spLocks noGrp="1"/>
          </p:cNvSpPr>
          <p:nvPr>
            <p:ph type="subTitle" idx="1"/>
          </p:nvPr>
        </p:nvSpPr>
        <p:spPr>
          <a:xfrm>
            <a:off x="713100" y="2803075"/>
            <a:ext cx="31500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87" name="Google Shape;387;p5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4914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388" name="Google Shape;388;p51"/>
          <p:cNvSpPr/>
          <p:nvPr/>
        </p:nvSpPr>
        <p:spPr>
          <a:xfrm rot="10800000" flipH="1">
            <a:off x="7836575" y="-6"/>
            <a:ext cx="1307397" cy="68835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/>
          <p:nvPr/>
        </p:nvSpPr>
        <p:spPr>
          <a:xfrm flipH="1">
            <a:off x="-41" y="4264970"/>
            <a:ext cx="1668641" cy="87852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6"/>
          <p:cNvSpPr/>
          <p:nvPr/>
        </p:nvSpPr>
        <p:spPr>
          <a:xfrm flipH="1">
            <a:off x="7226297" y="4"/>
            <a:ext cx="1917691" cy="1194375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0" name="Google Shape;390;p52"/>
          <p:cNvGrpSpPr/>
          <p:nvPr/>
        </p:nvGrpSpPr>
        <p:grpSpPr>
          <a:xfrm flipH="1">
            <a:off x="2222281" y="-105"/>
            <a:ext cx="6921666" cy="3144780"/>
            <a:chOff x="1367050" y="3059225"/>
            <a:chExt cx="1407100" cy="848450"/>
          </a:xfrm>
        </p:grpSpPr>
        <p:sp>
          <p:nvSpPr>
            <p:cNvPr id="391" name="Google Shape;391;p5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5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3" name="Google Shape;393;p52"/>
          <p:cNvSpPr/>
          <p:nvPr/>
        </p:nvSpPr>
        <p:spPr>
          <a:xfrm flipH="1">
            <a:off x="37" y="4099275"/>
            <a:ext cx="2044566" cy="1044287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52"/>
          <p:cNvSpPr txBox="1">
            <a:spLocks noGrp="1"/>
          </p:cNvSpPr>
          <p:nvPr>
            <p:ph type="title"/>
          </p:nvPr>
        </p:nvSpPr>
        <p:spPr>
          <a:xfrm>
            <a:off x="5814700" y="448056"/>
            <a:ext cx="2560200" cy="19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53"/>
          <p:cNvSpPr/>
          <p:nvPr/>
        </p:nvSpPr>
        <p:spPr>
          <a:xfrm rot="5400000">
            <a:off x="3040209" y="-2879854"/>
            <a:ext cx="3066412" cy="9225819"/>
          </a:xfrm>
          <a:custGeom>
            <a:avLst/>
            <a:gdLst/>
            <a:ahLst/>
            <a:cxnLst/>
            <a:rect l="l" t="t" r="r" b="b"/>
            <a:pathLst>
              <a:path w="42364" h="43268" extrusionOk="0">
                <a:moveTo>
                  <a:pt x="1" y="0"/>
                </a:moveTo>
                <a:lnTo>
                  <a:pt x="1" y="43267"/>
                </a:lnTo>
                <a:lnTo>
                  <a:pt x="42363" y="43267"/>
                </a:lnTo>
                <a:cubicBezTo>
                  <a:pt x="42363" y="43267"/>
                  <a:pt x="42268" y="37779"/>
                  <a:pt x="39006" y="33992"/>
                </a:cubicBezTo>
                <a:cubicBezTo>
                  <a:pt x="35767" y="30218"/>
                  <a:pt x="39351" y="28789"/>
                  <a:pt x="39875" y="23705"/>
                </a:cubicBezTo>
                <a:cubicBezTo>
                  <a:pt x="40375" y="18633"/>
                  <a:pt x="36958" y="18336"/>
                  <a:pt x="34470" y="14049"/>
                </a:cubicBezTo>
                <a:cubicBezTo>
                  <a:pt x="31981" y="9775"/>
                  <a:pt x="34041" y="0"/>
                  <a:pt x="34041" y="0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53"/>
          <p:cNvSpPr/>
          <p:nvPr/>
        </p:nvSpPr>
        <p:spPr>
          <a:xfrm rot="5400000">
            <a:off x="3040216" y="-3040221"/>
            <a:ext cx="3066412" cy="9146855"/>
          </a:xfrm>
          <a:custGeom>
            <a:avLst/>
            <a:gdLst/>
            <a:ahLst/>
            <a:cxnLst/>
            <a:rect l="l" t="t" r="r" b="b"/>
            <a:pathLst>
              <a:path w="42364" h="43268" extrusionOk="0">
                <a:moveTo>
                  <a:pt x="1" y="0"/>
                </a:moveTo>
                <a:lnTo>
                  <a:pt x="1" y="43267"/>
                </a:lnTo>
                <a:lnTo>
                  <a:pt x="42363" y="43267"/>
                </a:lnTo>
                <a:cubicBezTo>
                  <a:pt x="42363" y="43267"/>
                  <a:pt x="42268" y="37779"/>
                  <a:pt x="39006" y="33992"/>
                </a:cubicBezTo>
                <a:cubicBezTo>
                  <a:pt x="35767" y="30218"/>
                  <a:pt x="39351" y="28789"/>
                  <a:pt x="39875" y="23705"/>
                </a:cubicBezTo>
                <a:cubicBezTo>
                  <a:pt x="40375" y="18633"/>
                  <a:pt x="36958" y="18336"/>
                  <a:pt x="34470" y="14049"/>
                </a:cubicBezTo>
                <a:cubicBezTo>
                  <a:pt x="31981" y="9775"/>
                  <a:pt x="34041" y="0"/>
                  <a:pt x="34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53"/>
          <p:cNvSpPr txBox="1">
            <a:spLocks noGrp="1"/>
          </p:cNvSpPr>
          <p:nvPr>
            <p:ph type="title" hasCustomPrompt="1"/>
          </p:nvPr>
        </p:nvSpPr>
        <p:spPr>
          <a:xfrm>
            <a:off x="713100" y="1063088"/>
            <a:ext cx="7717500" cy="123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99" name="Google Shape;399;p53"/>
          <p:cNvSpPr txBox="1">
            <a:spLocks noGrp="1"/>
          </p:cNvSpPr>
          <p:nvPr>
            <p:ph type="subTitle" idx="1"/>
          </p:nvPr>
        </p:nvSpPr>
        <p:spPr>
          <a:xfrm>
            <a:off x="1608925" y="3442800"/>
            <a:ext cx="5925300" cy="116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55"/>
          <p:cNvSpPr/>
          <p:nvPr/>
        </p:nvSpPr>
        <p:spPr>
          <a:xfrm>
            <a:off x="-83050" y="1228675"/>
            <a:ext cx="9309944" cy="3209964"/>
          </a:xfrm>
          <a:custGeom>
            <a:avLst/>
            <a:gdLst/>
            <a:ahLst/>
            <a:cxnLst/>
            <a:rect l="l" t="t" r="r" b="b"/>
            <a:pathLst>
              <a:path w="48078" h="17253" extrusionOk="0">
                <a:moveTo>
                  <a:pt x="24551" y="0"/>
                </a:moveTo>
                <a:cubicBezTo>
                  <a:pt x="19562" y="0"/>
                  <a:pt x="12918" y="5739"/>
                  <a:pt x="7775" y="5942"/>
                </a:cubicBezTo>
                <a:cubicBezTo>
                  <a:pt x="7443" y="5956"/>
                  <a:pt x="7121" y="5962"/>
                  <a:pt x="6809" y="5962"/>
                </a:cubicBezTo>
                <a:cubicBezTo>
                  <a:pt x="2312" y="5962"/>
                  <a:pt x="0" y="4608"/>
                  <a:pt x="0" y="4608"/>
                </a:cubicBezTo>
                <a:lnTo>
                  <a:pt x="0" y="17253"/>
                </a:lnTo>
                <a:lnTo>
                  <a:pt x="48077" y="17253"/>
                </a:lnTo>
                <a:lnTo>
                  <a:pt x="48077" y="3727"/>
                </a:lnTo>
                <a:cubicBezTo>
                  <a:pt x="48077" y="3727"/>
                  <a:pt x="46378" y="2205"/>
                  <a:pt x="44452" y="2205"/>
                </a:cubicBezTo>
                <a:cubicBezTo>
                  <a:pt x="44320" y="2205"/>
                  <a:pt x="44187" y="2212"/>
                  <a:pt x="44053" y="2227"/>
                </a:cubicBezTo>
                <a:cubicBezTo>
                  <a:pt x="41970" y="2465"/>
                  <a:pt x="40076" y="4275"/>
                  <a:pt x="36278" y="4870"/>
                </a:cubicBezTo>
                <a:cubicBezTo>
                  <a:pt x="36082" y="4901"/>
                  <a:pt x="35888" y="4915"/>
                  <a:pt x="35696" y="4915"/>
                </a:cubicBezTo>
                <a:cubicBezTo>
                  <a:pt x="32171" y="4915"/>
                  <a:pt x="29282" y="0"/>
                  <a:pt x="24551" y="0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3" name="Google Shape;403;p55"/>
          <p:cNvGrpSpPr/>
          <p:nvPr/>
        </p:nvGrpSpPr>
        <p:grpSpPr>
          <a:xfrm>
            <a:off x="-25" y="1390650"/>
            <a:ext cx="9144000" cy="3752700"/>
            <a:chOff x="-25" y="1390650"/>
            <a:chExt cx="9144000" cy="3752700"/>
          </a:xfrm>
        </p:grpSpPr>
        <p:sp>
          <p:nvSpPr>
            <p:cNvPr id="404" name="Google Shape;404;p55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55"/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6" name="Google Shape;406;p55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7" name="Google Shape;407;p55"/>
          <p:cNvSpPr txBox="1">
            <a:spLocks noGrp="1"/>
          </p:cNvSpPr>
          <p:nvPr>
            <p:ph type="title" idx="2" hasCustomPrompt="1"/>
          </p:nvPr>
        </p:nvSpPr>
        <p:spPr>
          <a:xfrm>
            <a:off x="1220324" y="18404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408" name="Google Shape;408;p55"/>
          <p:cNvSpPr txBox="1">
            <a:spLocks noGrp="1"/>
          </p:cNvSpPr>
          <p:nvPr>
            <p:ph type="subTitle" idx="1"/>
          </p:nvPr>
        </p:nvSpPr>
        <p:spPr>
          <a:xfrm>
            <a:off x="713100" y="3043200"/>
            <a:ext cx="18198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409" name="Google Shape;409;p55"/>
          <p:cNvSpPr txBox="1">
            <a:spLocks noGrp="1"/>
          </p:cNvSpPr>
          <p:nvPr>
            <p:ph type="subTitle" idx="3"/>
          </p:nvPr>
        </p:nvSpPr>
        <p:spPr>
          <a:xfrm>
            <a:off x="713100" y="3390942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10" name="Google Shape;410;p55"/>
          <p:cNvSpPr txBox="1">
            <a:spLocks noGrp="1"/>
          </p:cNvSpPr>
          <p:nvPr>
            <p:ph type="title" idx="4" hasCustomPrompt="1"/>
          </p:nvPr>
        </p:nvSpPr>
        <p:spPr>
          <a:xfrm>
            <a:off x="3185736" y="18404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411" name="Google Shape;411;p55"/>
          <p:cNvSpPr txBox="1">
            <a:spLocks noGrp="1"/>
          </p:cNvSpPr>
          <p:nvPr>
            <p:ph type="subTitle" idx="5"/>
          </p:nvPr>
        </p:nvSpPr>
        <p:spPr>
          <a:xfrm>
            <a:off x="2678513" y="3043200"/>
            <a:ext cx="18198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412" name="Google Shape;412;p55"/>
          <p:cNvSpPr txBox="1">
            <a:spLocks noGrp="1"/>
          </p:cNvSpPr>
          <p:nvPr>
            <p:ph type="subTitle" idx="6"/>
          </p:nvPr>
        </p:nvSpPr>
        <p:spPr>
          <a:xfrm>
            <a:off x="2678513" y="3390942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13" name="Google Shape;413;p55"/>
          <p:cNvSpPr txBox="1">
            <a:spLocks noGrp="1"/>
          </p:cNvSpPr>
          <p:nvPr>
            <p:ph type="title" idx="7" hasCustomPrompt="1"/>
          </p:nvPr>
        </p:nvSpPr>
        <p:spPr>
          <a:xfrm>
            <a:off x="5151149" y="18404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414" name="Google Shape;414;p55"/>
          <p:cNvSpPr txBox="1">
            <a:spLocks noGrp="1"/>
          </p:cNvSpPr>
          <p:nvPr>
            <p:ph type="subTitle" idx="8"/>
          </p:nvPr>
        </p:nvSpPr>
        <p:spPr>
          <a:xfrm>
            <a:off x="4643925" y="3043200"/>
            <a:ext cx="18198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415" name="Google Shape;415;p55"/>
          <p:cNvSpPr txBox="1">
            <a:spLocks noGrp="1"/>
          </p:cNvSpPr>
          <p:nvPr>
            <p:ph type="subTitle" idx="9"/>
          </p:nvPr>
        </p:nvSpPr>
        <p:spPr>
          <a:xfrm>
            <a:off x="4643925" y="3390942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16" name="Google Shape;416;p55"/>
          <p:cNvSpPr txBox="1">
            <a:spLocks noGrp="1"/>
          </p:cNvSpPr>
          <p:nvPr>
            <p:ph type="title" idx="13" hasCustomPrompt="1"/>
          </p:nvPr>
        </p:nvSpPr>
        <p:spPr>
          <a:xfrm>
            <a:off x="7116549" y="18404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417" name="Google Shape;417;p55"/>
          <p:cNvSpPr txBox="1">
            <a:spLocks noGrp="1"/>
          </p:cNvSpPr>
          <p:nvPr>
            <p:ph type="subTitle" idx="14"/>
          </p:nvPr>
        </p:nvSpPr>
        <p:spPr>
          <a:xfrm>
            <a:off x="6609325" y="3043200"/>
            <a:ext cx="18198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418" name="Google Shape;418;p55"/>
          <p:cNvSpPr txBox="1">
            <a:spLocks noGrp="1"/>
          </p:cNvSpPr>
          <p:nvPr>
            <p:ph type="subTitle" idx="15"/>
          </p:nvPr>
        </p:nvSpPr>
        <p:spPr>
          <a:xfrm>
            <a:off x="6609325" y="3390942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1">
  <p:cSld name="BIG_NUMBER_1"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56"/>
          <p:cNvSpPr txBox="1">
            <a:spLocks noGrp="1"/>
          </p:cNvSpPr>
          <p:nvPr>
            <p:ph type="title" hasCustomPrompt="1"/>
          </p:nvPr>
        </p:nvSpPr>
        <p:spPr>
          <a:xfrm>
            <a:off x="1351446" y="1356108"/>
            <a:ext cx="3871500" cy="123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21" name="Google Shape;421;p56"/>
          <p:cNvSpPr txBox="1">
            <a:spLocks noGrp="1"/>
          </p:cNvSpPr>
          <p:nvPr>
            <p:ph type="subTitle" idx="1"/>
          </p:nvPr>
        </p:nvSpPr>
        <p:spPr>
          <a:xfrm>
            <a:off x="1027783" y="2590608"/>
            <a:ext cx="4393200" cy="90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22" name="Google Shape;422;p56"/>
          <p:cNvSpPr/>
          <p:nvPr/>
        </p:nvSpPr>
        <p:spPr>
          <a:xfrm>
            <a:off x="11" y="-7050"/>
            <a:ext cx="4768588" cy="2356541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56"/>
          <p:cNvSpPr/>
          <p:nvPr/>
        </p:nvSpPr>
        <p:spPr>
          <a:xfrm>
            <a:off x="6981825" y="3445550"/>
            <a:ext cx="2162216" cy="1697977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1">
  <p:cSld name="MAIN_POINT_1"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57"/>
          <p:cNvSpPr txBox="1">
            <a:spLocks noGrp="1"/>
          </p:cNvSpPr>
          <p:nvPr>
            <p:ph type="title"/>
          </p:nvPr>
        </p:nvSpPr>
        <p:spPr>
          <a:xfrm>
            <a:off x="1682300" y="539500"/>
            <a:ext cx="5779500" cy="93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7_1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58"/>
          <p:cNvSpPr/>
          <p:nvPr/>
        </p:nvSpPr>
        <p:spPr>
          <a:xfrm rot="10800000">
            <a:off x="-82975" y="933311"/>
            <a:ext cx="9309944" cy="3209964"/>
          </a:xfrm>
          <a:custGeom>
            <a:avLst/>
            <a:gdLst/>
            <a:ahLst/>
            <a:cxnLst/>
            <a:rect l="l" t="t" r="r" b="b"/>
            <a:pathLst>
              <a:path w="48078" h="17253" extrusionOk="0">
                <a:moveTo>
                  <a:pt x="24551" y="0"/>
                </a:moveTo>
                <a:cubicBezTo>
                  <a:pt x="19562" y="0"/>
                  <a:pt x="12918" y="5739"/>
                  <a:pt x="7775" y="5942"/>
                </a:cubicBezTo>
                <a:cubicBezTo>
                  <a:pt x="7443" y="5956"/>
                  <a:pt x="7121" y="5962"/>
                  <a:pt x="6809" y="5962"/>
                </a:cubicBezTo>
                <a:cubicBezTo>
                  <a:pt x="2312" y="5962"/>
                  <a:pt x="0" y="4608"/>
                  <a:pt x="0" y="4608"/>
                </a:cubicBezTo>
                <a:lnTo>
                  <a:pt x="0" y="17253"/>
                </a:lnTo>
                <a:lnTo>
                  <a:pt x="48077" y="17253"/>
                </a:lnTo>
                <a:lnTo>
                  <a:pt x="48077" y="3727"/>
                </a:lnTo>
                <a:cubicBezTo>
                  <a:pt x="48077" y="3727"/>
                  <a:pt x="46378" y="2205"/>
                  <a:pt x="44452" y="2205"/>
                </a:cubicBezTo>
                <a:cubicBezTo>
                  <a:pt x="44320" y="2205"/>
                  <a:pt x="44187" y="2212"/>
                  <a:pt x="44053" y="2227"/>
                </a:cubicBezTo>
                <a:cubicBezTo>
                  <a:pt x="41970" y="2465"/>
                  <a:pt x="40076" y="4275"/>
                  <a:pt x="36278" y="4870"/>
                </a:cubicBezTo>
                <a:cubicBezTo>
                  <a:pt x="36082" y="4901"/>
                  <a:pt x="35888" y="4915"/>
                  <a:pt x="35696" y="4915"/>
                </a:cubicBezTo>
                <a:cubicBezTo>
                  <a:pt x="32171" y="4915"/>
                  <a:pt x="29282" y="0"/>
                  <a:pt x="24551" y="0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8" name="Google Shape;428;p58"/>
          <p:cNvGrpSpPr/>
          <p:nvPr/>
        </p:nvGrpSpPr>
        <p:grpSpPr>
          <a:xfrm rot="10800000">
            <a:off x="-50" y="118"/>
            <a:ext cx="9144000" cy="3981239"/>
            <a:chOff x="-25" y="1390650"/>
            <a:chExt cx="9144000" cy="3752700"/>
          </a:xfrm>
        </p:grpSpPr>
        <p:sp>
          <p:nvSpPr>
            <p:cNvPr id="429" name="Google Shape;429;p58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58"/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1" name="Google Shape;431;p58"/>
          <p:cNvSpPr txBox="1">
            <a:spLocks noGrp="1"/>
          </p:cNvSpPr>
          <p:nvPr>
            <p:ph type="title"/>
          </p:nvPr>
        </p:nvSpPr>
        <p:spPr>
          <a:xfrm>
            <a:off x="2119950" y="549015"/>
            <a:ext cx="4904100" cy="8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32" name="Google Shape;432;p58"/>
          <p:cNvSpPr txBox="1">
            <a:spLocks noGrp="1"/>
          </p:cNvSpPr>
          <p:nvPr>
            <p:ph type="subTitle" idx="1"/>
          </p:nvPr>
        </p:nvSpPr>
        <p:spPr>
          <a:xfrm>
            <a:off x="2307750" y="1468344"/>
            <a:ext cx="4528500" cy="93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7_1_1"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4" name="Google Shape;434;p59"/>
          <p:cNvGrpSpPr/>
          <p:nvPr/>
        </p:nvGrpSpPr>
        <p:grpSpPr>
          <a:xfrm rot="10800000">
            <a:off x="-4" y="-6500"/>
            <a:ext cx="4915193" cy="5156400"/>
            <a:chOff x="4003316" y="-6500"/>
            <a:chExt cx="4826387" cy="5156400"/>
          </a:xfrm>
        </p:grpSpPr>
        <p:sp>
          <p:nvSpPr>
            <p:cNvPr id="435" name="Google Shape;435;p59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59"/>
            <p:cNvSpPr/>
            <p:nvPr/>
          </p:nvSpPr>
          <p:spPr>
            <a:xfrm rot="-5400000">
              <a:off x="4662404" y="982600"/>
              <a:ext cx="5156400" cy="317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7" name="Google Shape;437;p59"/>
          <p:cNvSpPr txBox="1">
            <a:spLocks noGrp="1"/>
          </p:cNvSpPr>
          <p:nvPr>
            <p:ph type="title"/>
          </p:nvPr>
        </p:nvSpPr>
        <p:spPr>
          <a:xfrm>
            <a:off x="1093613" y="1521875"/>
            <a:ext cx="3072000" cy="8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p59"/>
          <p:cNvSpPr txBox="1">
            <a:spLocks noGrp="1"/>
          </p:cNvSpPr>
          <p:nvPr>
            <p:ph type="subTitle" idx="1"/>
          </p:nvPr>
        </p:nvSpPr>
        <p:spPr>
          <a:xfrm>
            <a:off x="1093613" y="2491125"/>
            <a:ext cx="2836800" cy="108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7_1_1_1"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60"/>
          <p:cNvSpPr/>
          <p:nvPr/>
        </p:nvSpPr>
        <p:spPr>
          <a:xfrm rot="10800000">
            <a:off x="7543794" y="4385848"/>
            <a:ext cx="1600206" cy="776702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60"/>
          <p:cNvSpPr/>
          <p:nvPr/>
        </p:nvSpPr>
        <p:spPr>
          <a:xfrm rot="10800000">
            <a:off x="7" y="5"/>
            <a:ext cx="2478918" cy="800095"/>
          </a:xfrm>
          <a:custGeom>
            <a:avLst/>
            <a:gdLst/>
            <a:ahLst/>
            <a:cxnLst/>
            <a:rect l="l" t="t" r="r" b="b"/>
            <a:pathLst>
              <a:path w="36002" h="11620" extrusionOk="0">
                <a:moveTo>
                  <a:pt x="36002" y="0"/>
                </a:moveTo>
                <a:cubicBezTo>
                  <a:pt x="34719" y="223"/>
                  <a:pt x="33463" y="865"/>
                  <a:pt x="32375" y="1632"/>
                </a:cubicBezTo>
                <a:cubicBezTo>
                  <a:pt x="30729" y="2818"/>
                  <a:pt x="29334" y="4338"/>
                  <a:pt x="27688" y="5538"/>
                </a:cubicBezTo>
                <a:cubicBezTo>
                  <a:pt x="25164" y="7393"/>
                  <a:pt x="22039" y="8439"/>
                  <a:pt x="18887" y="8467"/>
                </a:cubicBezTo>
                <a:cubicBezTo>
                  <a:pt x="18805" y="8468"/>
                  <a:pt x="18723" y="8469"/>
                  <a:pt x="18641" y="8469"/>
                </a:cubicBezTo>
                <a:cubicBezTo>
                  <a:pt x="16159" y="8469"/>
                  <a:pt x="13715" y="7869"/>
                  <a:pt x="11271" y="7504"/>
                </a:cubicBezTo>
                <a:cubicBezTo>
                  <a:pt x="10215" y="7354"/>
                  <a:pt x="9136" y="7249"/>
                  <a:pt x="8065" y="7249"/>
                </a:cubicBezTo>
                <a:cubicBezTo>
                  <a:pt x="6561" y="7249"/>
                  <a:pt x="5074" y="7456"/>
                  <a:pt x="3697" y="8035"/>
                </a:cubicBezTo>
                <a:cubicBezTo>
                  <a:pt x="2079" y="8718"/>
                  <a:pt x="670" y="10043"/>
                  <a:pt x="0" y="11619"/>
                </a:cubicBezTo>
                <a:lnTo>
                  <a:pt x="36002" y="11619"/>
                </a:lnTo>
                <a:lnTo>
                  <a:pt x="3600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60"/>
          <p:cNvSpPr/>
          <p:nvPr/>
        </p:nvSpPr>
        <p:spPr>
          <a:xfrm rot="10800000">
            <a:off x="-19040" y="-38088"/>
            <a:ext cx="2421765" cy="736563"/>
          </a:xfrm>
          <a:custGeom>
            <a:avLst/>
            <a:gdLst/>
            <a:ahLst/>
            <a:cxnLst/>
            <a:rect l="l" t="t" r="r" b="b"/>
            <a:pathLst>
              <a:path w="36002" h="11620" extrusionOk="0">
                <a:moveTo>
                  <a:pt x="36002" y="0"/>
                </a:moveTo>
                <a:cubicBezTo>
                  <a:pt x="34719" y="223"/>
                  <a:pt x="33463" y="865"/>
                  <a:pt x="32375" y="1632"/>
                </a:cubicBezTo>
                <a:cubicBezTo>
                  <a:pt x="30729" y="2818"/>
                  <a:pt x="29334" y="4338"/>
                  <a:pt x="27688" y="5538"/>
                </a:cubicBezTo>
                <a:cubicBezTo>
                  <a:pt x="25164" y="7393"/>
                  <a:pt x="22039" y="8439"/>
                  <a:pt x="18887" y="8467"/>
                </a:cubicBezTo>
                <a:cubicBezTo>
                  <a:pt x="18805" y="8468"/>
                  <a:pt x="18723" y="8469"/>
                  <a:pt x="18641" y="8469"/>
                </a:cubicBezTo>
                <a:cubicBezTo>
                  <a:pt x="16159" y="8469"/>
                  <a:pt x="13715" y="7869"/>
                  <a:pt x="11271" y="7504"/>
                </a:cubicBezTo>
                <a:cubicBezTo>
                  <a:pt x="10215" y="7354"/>
                  <a:pt x="9136" y="7249"/>
                  <a:pt x="8065" y="7249"/>
                </a:cubicBezTo>
                <a:cubicBezTo>
                  <a:pt x="6561" y="7249"/>
                  <a:pt x="5074" y="7456"/>
                  <a:pt x="3697" y="8035"/>
                </a:cubicBezTo>
                <a:cubicBezTo>
                  <a:pt x="2079" y="8718"/>
                  <a:pt x="670" y="10043"/>
                  <a:pt x="0" y="11619"/>
                </a:cubicBezTo>
                <a:lnTo>
                  <a:pt x="36002" y="11619"/>
                </a:lnTo>
                <a:lnTo>
                  <a:pt x="36002" y="0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60"/>
          <p:cNvSpPr txBox="1">
            <a:spLocks noGrp="1"/>
          </p:cNvSpPr>
          <p:nvPr>
            <p:ph type="subTitle" idx="1"/>
          </p:nvPr>
        </p:nvSpPr>
        <p:spPr>
          <a:xfrm>
            <a:off x="713225" y="1164575"/>
            <a:ext cx="3702000" cy="337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44" name="Google Shape;444;p60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45" name="Google Shape;445;p60"/>
          <p:cNvSpPr txBox="1">
            <a:spLocks noGrp="1"/>
          </p:cNvSpPr>
          <p:nvPr>
            <p:ph type="subTitle" idx="2"/>
          </p:nvPr>
        </p:nvSpPr>
        <p:spPr>
          <a:xfrm>
            <a:off x="4729101" y="1164575"/>
            <a:ext cx="3702000" cy="337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1">
  <p:cSld name="CAPTION_ONLY_1"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61"/>
          <p:cNvSpPr txBox="1">
            <a:spLocks noGrp="1"/>
          </p:cNvSpPr>
          <p:nvPr>
            <p:ph type="title"/>
          </p:nvPr>
        </p:nvSpPr>
        <p:spPr>
          <a:xfrm>
            <a:off x="5806000" y="1377706"/>
            <a:ext cx="2560200" cy="19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/>
          <p:nvPr/>
        </p:nvSpPr>
        <p:spPr>
          <a:xfrm>
            <a:off x="6981825" y="3445550"/>
            <a:ext cx="2162216" cy="1697977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7"/>
          <p:cNvSpPr/>
          <p:nvPr/>
        </p:nvSpPr>
        <p:spPr>
          <a:xfrm flipH="1">
            <a:off x="-44" y="0"/>
            <a:ext cx="1762171" cy="5143530"/>
          </a:xfrm>
          <a:custGeom>
            <a:avLst/>
            <a:gdLst/>
            <a:ahLst/>
            <a:cxnLst/>
            <a:rect l="l" t="t" r="r" b="b"/>
            <a:pathLst>
              <a:path w="17396" h="39911" extrusionOk="0">
                <a:moveTo>
                  <a:pt x="13740" y="1"/>
                </a:moveTo>
                <a:cubicBezTo>
                  <a:pt x="13740" y="1"/>
                  <a:pt x="16574" y="9085"/>
                  <a:pt x="15716" y="13157"/>
                </a:cubicBezTo>
                <a:cubicBezTo>
                  <a:pt x="14835" y="17241"/>
                  <a:pt x="11299" y="15098"/>
                  <a:pt x="8596" y="19039"/>
                </a:cubicBezTo>
                <a:cubicBezTo>
                  <a:pt x="5906" y="22992"/>
                  <a:pt x="10490" y="29874"/>
                  <a:pt x="8596" y="31207"/>
                </a:cubicBezTo>
                <a:cubicBezTo>
                  <a:pt x="8288" y="31428"/>
                  <a:pt x="7901" y="31510"/>
                  <a:pt x="7464" y="31510"/>
                </a:cubicBezTo>
                <a:cubicBezTo>
                  <a:pt x="6179" y="31510"/>
                  <a:pt x="4469" y="30797"/>
                  <a:pt x="3100" y="30797"/>
                </a:cubicBezTo>
                <a:cubicBezTo>
                  <a:pt x="2097" y="30797"/>
                  <a:pt x="1277" y="31179"/>
                  <a:pt x="941" y="32505"/>
                </a:cubicBezTo>
                <a:cubicBezTo>
                  <a:pt x="0" y="36243"/>
                  <a:pt x="2369" y="39911"/>
                  <a:pt x="2369" y="39911"/>
                </a:cubicBezTo>
                <a:lnTo>
                  <a:pt x="17395" y="39911"/>
                </a:lnTo>
                <a:lnTo>
                  <a:pt x="1739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4952288" y="1422475"/>
            <a:ext cx="3026700" cy="55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ubTitle" idx="1"/>
          </p:nvPr>
        </p:nvSpPr>
        <p:spPr>
          <a:xfrm>
            <a:off x="4952288" y="1980125"/>
            <a:ext cx="3026700" cy="173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62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0" name="Google Shape;450;p62"/>
          <p:cNvSpPr/>
          <p:nvPr/>
        </p:nvSpPr>
        <p:spPr>
          <a:xfrm rot="10800000">
            <a:off x="6438885" y="3830490"/>
            <a:ext cx="2705115" cy="1313009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62"/>
          <p:cNvSpPr/>
          <p:nvPr/>
        </p:nvSpPr>
        <p:spPr>
          <a:xfrm rot="10800000">
            <a:off x="7" y="5"/>
            <a:ext cx="2478918" cy="800095"/>
          </a:xfrm>
          <a:custGeom>
            <a:avLst/>
            <a:gdLst/>
            <a:ahLst/>
            <a:cxnLst/>
            <a:rect l="l" t="t" r="r" b="b"/>
            <a:pathLst>
              <a:path w="36002" h="11620" extrusionOk="0">
                <a:moveTo>
                  <a:pt x="36002" y="0"/>
                </a:moveTo>
                <a:cubicBezTo>
                  <a:pt x="34719" y="223"/>
                  <a:pt x="33463" y="865"/>
                  <a:pt x="32375" y="1632"/>
                </a:cubicBezTo>
                <a:cubicBezTo>
                  <a:pt x="30729" y="2818"/>
                  <a:pt x="29334" y="4338"/>
                  <a:pt x="27688" y="5538"/>
                </a:cubicBezTo>
                <a:cubicBezTo>
                  <a:pt x="25164" y="7393"/>
                  <a:pt x="22039" y="8439"/>
                  <a:pt x="18887" y="8467"/>
                </a:cubicBezTo>
                <a:cubicBezTo>
                  <a:pt x="18805" y="8468"/>
                  <a:pt x="18723" y="8469"/>
                  <a:pt x="18641" y="8469"/>
                </a:cubicBezTo>
                <a:cubicBezTo>
                  <a:pt x="16159" y="8469"/>
                  <a:pt x="13715" y="7869"/>
                  <a:pt x="11271" y="7504"/>
                </a:cubicBezTo>
                <a:cubicBezTo>
                  <a:pt x="10215" y="7354"/>
                  <a:pt x="9136" y="7249"/>
                  <a:pt x="8065" y="7249"/>
                </a:cubicBezTo>
                <a:cubicBezTo>
                  <a:pt x="6561" y="7249"/>
                  <a:pt x="5074" y="7456"/>
                  <a:pt x="3697" y="8035"/>
                </a:cubicBezTo>
                <a:cubicBezTo>
                  <a:pt x="2079" y="8718"/>
                  <a:pt x="670" y="10043"/>
                  <a:pt x="0" y="11619"/>
                </a:cubicBezTo>
                <a:lnTo>
                  <a:pt x="36002" y="11619"/>
                </a:lnTo>
                <a:lnTo>
                  <a:pt x="3600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62"/>
          <p:cNvSpPr/>
          <p:nvPr/>
        </p:nvSpPr>
        <p:spPr>
          <a:xfrm rot="10800000">
            <a:off x="-19040" y="-38088"/>
            <a:ext cx="2421765" cy="736563"/>
          </a:xfrm>
          <a:custGeom>
            <a:avLst/>
            <a:gdLst/>
            <a:ahLst/>
            <a:cxnLst/>
            <a:rect l="l" t="t" r="r" b="b"/>
            <a:pathLst>
              <a:path w="36002" h="11620" extrusionOk="0">
                <a:moveTo>
                  <a:pt x="36002" y="0"/>
                </a:moveTo>
                <a:cubicBezTo>
                  <a:pt x="34719" y="223"/>
                  <a:pt x="33463" y="865"/>
                  <a:pt x="32375" y="1632"/>
                </a:cubicBezTo>
                <a:cubicBezTo>
                  <a:pt x="30729" y="2818"/>
                  <a:pt x="29334" y="4338"/>
                  <a:pt x="27688" y="5538"/>
                </a:cubicBezTo>
                <a:cubicBezTo>
                  <a:pt x="25164" y="7393"/>
                  <a:pt x="22039" y="8439"/>
                  <a:pt x="18887" y="8467"/>
                </a:cubicBezTo>
                <a:cubicBezTo>
                  <a:pt x="18805" y="8468"/>
                  <a:pt x="18723" y="8469"/>
                  <a:pt x="18641" y="8469"/>
                </a:cubicBezTo>
                <a:cubicBezTo>
                  <a:pt x="16159" y="8469"/>
                  <a:pt x="13715" y="7869"/>
                  <a:pt x="11271" y="7504"/>
                </a:cubicBezTo>
                <a:cubicBezTo>
                  <a:pt x="10215" y="7354"/>
                  <a:pt x="9136" y="7249"/>
                  <a:pt x="8065" y="7249"/>
                </a:cubicBezTo>
                <a:cubicBezTo>
                  <a:pt x="6561" y="7249"/>
                  <a:pt x="5074" y="7456"/>
                  <a:pt x="3697" y="8035"/>
                </a:cubicBezTo>
                <a:cubicBezTo>
                  <a:pt x="2079" y="8718"/>
                  <a:pt x="670" y="10043"/>
                  <a:pt x="0" y="11619"/>
                </a:cubicBezTo>
                <a:lnTo>
                  <a:pt x="36002" y="11619"/>
                </a:lnTo>
                <a:lnTo>
                  <a:pt x="36002" y="0"/>
                </a:ln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1_1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63"/>
          <p:cNvSpPr/>
          <p:nvPr/>
        </p:nvSpPr>
        <p:spPr>
          <a:xfrm flipH="1">
            <a:off x="-32" y="0"/>
            <a:ext cx="930058" cy="5143479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63"/>
          <p:cNvSpPr/>
          <p:nvPr/>
        </p:nvSpPr>
        <p:spPr>
          <a:xfrm rot="10800000" flipH="1">
            <a:off x="8216068" y="0"/>
            <a:ext cx="930058" cy="5143479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p63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_ONLY_2"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8" name="Google Shape;458;p64"/>
          <p:cNvGrpSpPr/>
          <p:nvPr/>
        </p:nvGrpSpPr>
        <p:grpSpPr>
          <a:xfrm>
            <a:off x="-25" y="2473468"/>
            <a:ext cx="9144000" cy="2669671"/>
            <a:chOff x="-25" y="1390650"/>
            <a:chExt cx="9144000" cy="3752700"/>
          </a:xfrm>
        </p:grpSpPr>
        <p:sp>
          <p:nvSpPr>
            <p:cNvPr id="459" name="Google Shape;459;p64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64"/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1" name="Google Shape;461;p64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3" name="Google Shape;463;p65"/>
          <p:cNvGrpSpPr/>
          <p:nvPr/>
        </p:nvGrpSpPr>
        <p:grpSpPr>
          <a:xfrm rot="10800000">
            <a:off x="-4" y="-6500"/>
            <a:ext cx="4915193" cy="5156400"/>
            <a:chOff x="4003316" y="-6500"/>
            <a:chExt cx="4826387" cy="5156400"/>
          </a:xfrm>
        </p:grpSpPr>
        <p:sp>
          <p:nvSpPr>
            <p:cNvPr id="464" name="Google Shape;464;p65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65"/>
            <p:cNvSpPr/>
            <p:nvPr/>
          </p:nvSpPr>
          <p:spPr>
            <a:xfrm rot="-5400000">
              <a:off x="4662404" y="982600"/>
              <a:ext cx="5156400" cy="317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6" name="Google Shape;466;p65"/>
          <p:cNvSpPr txBox="1">
            <a:spLocks noGrp="1"/>
          </p:cNvSpPr>
          <p:nvPr>
            <p:ph type="title"/>
          </p:nvPr>
        </p:nvSpPr>
        <p:spPr>
          <a:xfrm>
            <a:off x="748650" y="2949475"/>
            <a:ext cx="3736800" cy="61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467" name="Google Shape;467;p65"/>
          <p:cNvSpPr txBox="1">
            <a:spLocks noGrp="1"/>
          </p:cNvSpPr>
          <p:nvPr>
            <p:ph type="subTitle" idx="1"/>
          </p:nvPr>
        </p:nvSpPr>
        <p:spPr>
          <a:xfrm>
            <a:off x="748650" y="3562063"/>
            <a:ext cx="2584800" cy="4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68" name="Google Shape;468;p65"/>
          <p:cNvSpPr txBox="1">
            <a:spLocks noGrp="1"/>
          </p:cNvSpPr>
          <p:nvPr>
            <p:ph type="title" idx="2" hasCustomPrompt="1"/>
          </p:nvPr>
        </p:nvSpPr>
        <p:spPr>
          <a:xfrm>
            <a:off x="883500" y="1150888"/>
            <a:ext cx="1649700" cy="147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0" name="Google Shape;470;p66"/>
          <p:cNvGrpSpPr/>
          <p:nvPr/>
        </p:nvGrpSpPr>
        <p:grpSpPr>
          <a:xfrm>
            <a:off x="-25" y="2473468"/>
            <a:ext cx="9144000" cy="2669671"/>
            <a:chOff x="-25" y="1390650"/>
            <a:chExt cx="9144000" cy="3752700"/>
          </a:xfrm>
        </p:grpSpPr>
        <p:sp>
          <p:nvSpPr>
            <p:cNvPr id="471" name="Google Shape;471;p66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66"/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3" name="Google Shape;473;p66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74" name="Google Shape;474;p66"/>
          <p:cNvSpPr txBox="1">
            <a:spLocks noGrp="1"/>
          </p:cNvSpPr>
          <p:nvPr>
            <p:ph type="subTitle" idx="1"/>
          </p:nvPr>
        </p:nvSpPr>
        <p:spPr>
          <a:xfrm>
            <a:off x="2623184" y="1751125"/>
            <a:ext cx="38976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475" name="Google Shape;475;p66"/>
          <p:cNvSpPr txBox="1">
            <a:spLocks noGrp="1"/>
          </p:cNvSpPr>
          <p:nvPr>
            <p:ph type="subTitle" idx="2"/>
          </p:nvPr>
        </p:nvSpPr>
        <p:spPr>
          <a:xfrm>
            <a:off x="2624400" y="2101579"/>
            <a:ext cx="389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76" name="Google Shape;476;p66"/>
          <p:cNvSpPr txBox="1">
            <a:spLocks noGrp="1"/>
          </p:cNvSpPr>
          <p:nvPr>
            <p:ph type="subTitle" idx="3"/>
          </p:nvPr>
        </p:nvSpPr>
        <p:spPr>
          <a:xfrm>
            <a:off x="2623175" y="2922167"/>
            <a:ext cx="38976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477" name="Google Shape;477;p66"/>
          <p:cNvSpPr txBox="1">
            <a:spLocks noGrp="1"/>
          </p:cNvSpPr>
          <p:nvPr>
            <p:ph type="subTitle" idx="4"/>
          </p:nvPr>
        </p:nvSpPr>
        <p:spPr>
          <a:xfrm>
            <a:off x="2624421" y="3272625"/>
            <a:ext cx="389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>
  <p:cSld name="ONE_COLUMN_TEXT_1"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67"/>
          <p:cNvSpPr/>
          <p:nvPr/>
        </p:nvSpPr>
        <p:spPr>
          <a:xfrm rot="5400000" flipH="1">
            <a:off x="3038784" y="-2012454"/>
            <a:ext cx="3066412" cy="9225819"/>
          </a:xfrm>
          <a:custGeom>
            <a:avLst/>
            <a:gdLst/>
            <a:ahLst/>
            <a:cxnLst/>
            <a:rect l="l" t="t" r="r" b="b"/>
            <a:pathLst>
              <a:path w="42364" h="43268" extrusionOk="0">
                <a:moveTo>
                  <a:pt x="1" y="0"/>
                </a:moveTo>
                <a:lnTo>
                  <a:pt x="1" y="43267"/>
                </a:lnTo>
                <a:lnTo>
                  <a:pt x="42363" y="43267"/>
                </a:lnTo>
                <a:cubicBezTo>
                  <a:pt x="42363" y="43267"/>
                  <a:pt x="42268" y="37779"/>
                  <a:pt x="39006" y="33992"/>
                </a:cubicBezTo>
                <a:cubicBezTo>
                  <a:pt x="35767" y="30218"/>
                  <a:pt x="39351" y="28789"/>
                  <a:pt x="39875" y="23705"/>
                </a:cubicBezTo>
                <a:cubicBezTo>
                  <a:pt x="40375" y="18633"/>
                  <a:pt x="36958" y="18336"/>
                  <a:pt x="34470" y="14049"/>
                </a:cubicBezTo>
                <a:cubicBezTo>
                  <a:pt x="31981" y="9775"/>
                  <a:pt x="34041" y="0"/>
                  <a:pt x="34041" y="0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67"/>
          <p:cNvSpPr/>
          <p:nvPr/>
        </p:nvSpPr>
        <p:spPr>
          <a:xfrm rot="5400000" flipH="1">
            <a:off x="2573052" y="-1378248"/>
            <a:ext cx="3997891" cy="9146855"/>
          </a:xfrm>
          <a:custGeom>
            <a:avLst/>
            <a:gdLst/>
            <a:ahLst/>
            <a:cxnLst/>
            <a:rect l="l" t="t" r="r" b="b"/>
            <a:pathLst>
              <a:path w="42364" h="43268" extrusionOk="0">
                <a:moveTo>
                  <a:pt x="1" y="0"/>
                </a:moveTo>
                <a:lnTo>
                  <a:pt x="1" y="43267"/>
                </a:lnTo>
                <a:lnTo>
                  <a:pt x="42363" y="43267"/>
                </a:lnTo>
                <a:cubicBezTo>
                  <a:pt x="42363" y="43267"/>
                  <a:pt x="42268" y="37779"/>
                  <a:pt x="39006" y="33992"/>
                </a:cubicBezTo>
                <a:cubicBezTo>
                  <a:pt x="35767" y="30218"/>
                  <a:pt x="39351" y="28789"/>
                  <a:pt x="39875" y="23705"/>
                </a:cubicBezTo>
                <a:cubicBezTo>
                  <a:pt x="40375" y="18633"/>
                  <a:pt x="36958" y="18336"/>
                  <a:pt x="34470" y="14049"/>
                </a:cubicBezTo>
                <a:cubicBezTo>
                  <a:pt x="31981" y="9775"/>
                  <a:pt x="34041" y="0"/>
                  <a:pt x="34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67"/>
          <p:cNvSpPr txBox="1">
            <a:spLocks noGrp="1"/>
          </p:cNvSpPr>
          <p:nvPr>
            <p:ph type="title"/>
          </p:nvPr>
        </p:nvSpPr>
        <p:spPr>
          <a:xfrm>
            <a:off x="907277" y="2011375"/>
            <a:ext cx="3489600" cy="55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67"/>
          <p:cNvSpPr txBox="1">
            <a:spLocks noGrp="1"/>
          </p:cNvSpPr>
          <p:nvPr>
            <p:ph type="subTitle" idx="1"/>
          </p:nvPr>
        </p:nvSpPr>
        <p:spPr>
          <a:xfrm>
            <a:off x="907300" y="2569025"/>
            <a:ext cx="3774300" cy="192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68"/>
          <p:cNvSpPr/>
          <p:nvPr/>
        </p:nvSpPr>
        <p:spPr>
          <a:xfrm rot="10800000">
            <a:off x="5576635" y="2928208"/>
            <a:ext cx="3574798" cy="2226476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68"/>
          <p:cNvSpPr/>
          <p:nvPr/>
        </p:nvSpPr>
        <p:spPr>
          <a:xfrm rot="10800000">
            <a:off x="5673296" y="3007816"/>
            <a:ext cx="3498653" cy="2177609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68"/>
          <p:cNvSpPr/>
          <p:nvPr/>
        </p:nvSpPr>
        <p:spPr>
          <a:xfrm>
            <a:off x="314827" y="202077"/>
            <a:ext cx="2726143" cy="2726143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68"/>
          <p:cNvSpPr txBox="1">
            <a:spLocks noGrp="1"/>
          </p:cNvSpPr>
          <p:nvPr>
            <p:ph type="title"/>
          </p:nvPr>
        </p:nvSpPr>
        <p:spPr>
          <a:xfrm>
            <a:off x="3310650" y="3810350"/>
            <a:ext cx="25227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88" name="Google Shape;488;p68"/>
          <p:cNvSpPr txBox="1">
            <a:spLocks noGrp="1"/>
          </p:cNvSpPr>
          <p:nvPr>
            <p:ph type="subTitle" idx="1"/>
          </p:nvPr>
        </p:nvSpPr>
        <p:spPr>
          <a:xfrm>
            <a:off x="2124450" y="1476175"/>
            <a:ext cx="4892100" cy="198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1">
  <p:cSld name="CUSTOM_1_1"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0" name="Google Shape;490;p69"/>
          <p:cNvGrpSpPr/>
          <p:nvPr/>
        </p:nvGrpSpPr>
        <p:grpSpPr>
          <a:xfrm rot="10800000" flipH="1">
            <a:off x="4228796" y="-6450"/>
            <a:ext cx="4915193" cy="5156400"/>
            <a:chOff x="4003316" y="-6500"/>
            <a:chExt cx="4826387" cy="5156400"/>
          </a:xfrm>
        </p:grpSpPr>
        <p:sp>
          <p:nvSpPr>
            <p:cNvPr id="491" name="Google Shape;491;p69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69"/>
            <p:cNvSpPr/>
            <p:nvPr/>
          </p:nvSpPr>
          <p:spPr>
            <a:xfrm rot="-5400000">
              <a:off x="4662404" y="982600"/>
              <a:ext cx="5156400" cy="317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3" name="Google Shape;493;p69"/>
          <p:cNvSpPr txBox="1">
            <a:spLocks noGrp="1"/>
          </p:cNvSpPr>
          <p:nvPr>
            <p:ph type="title"/>
          </p:nvPr>
        </p:nvSpPr>
        <p:spPr>
          <a:xfrm>
            <a:off x="5726800" y="3456688"/>
            <a:ext cx="2704200" cy="566100"/>
          </a:xfrm>
          <a:prstGeom prst="rect">
            <a:avLst/>
          </a:prstGeom>
          <a:solidFill>
            <a:schemeClr val="accent5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94" name="Google Shape;494;p69"/>
          <p:cNvSpPr txBox="1">
            <a:spLocks noGrp="1"/>
          </p:cNvSpPr>
          <p:nvPr>
            <p:ph type="subTitle" idx="1"/>
          </p:nvPr>
        </p:nvSpPr>
        <p:spPr>
          <a:xfrm>
            <a:off x="4989400" y="1120713"/>
            <a:ext cx="3441600" cy="22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600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2_2_2"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70"/>
          <p:cNvSpPr/>
          <p:nvPr/>
        </p:nvSpPr>
        <p:spPr>
          <a:xfrm rot="10800000" flipH="1">
            <a:off x="-5682" y="2928208"/>
            <a:ext cx="3574798" cy="2226476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70"/>
          <p:cNvSpPr/>
          <p:nvPr/>
        </p:nvSpPr>
        <p:spPr>
          <a:xfrm rot="10800000" flipH="1">
            <a:off x="-65525" y="3156502"/>
            <a:ext cx="3394032" cy="2052523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70"/>
          <p:cNvSpPr txBox="1">
            <a:spLocks noGrp="1"/>
          </p:cNvSpPr>
          <p:nvPr>
            <p:ph type="title" hasCustomPrompt="1"/>
          </p:nvPr>
        </p:nvSpPr>
        <p:spPr>
          <a:xfrm>
            <a:off x="1582175" y="1955800"/>
            <a:ext cx="116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499" name="Google Shape;499;p70"/>
          <p:cNvSpPr txBox="1">
            <a:spLocks noGrp="1"/>
          </p:cNvSpPr>
          <p:nvPr>
            <p:ph type="subTitle" idx="1"/>
          </p:nvPr>
        </p:nvSpPr>
        <p:spPr>
          <a:xfrm>
            <a:off x="955500" y="2894638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500" name="Google Shape;500;p70"/>
          <p:cNvSpPr txBox="1">
            <a:spLocks noGrp="1"/>
          </p:cNvSpPr>
          <p:nvPr>
            <p:ph type="subTitle" idx="2"/>
          </p:nvPr>
        </p:nvSpPr>
        <p:spPr>
          <a:xfrm>
            <a:off x="1120950" y="3317500"/>
            <a:ext cx="20922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01" name="Google Shape;501;p70"/>
          <p:cNvSpPr txBox="1">
            <a:spLocks noGrp="1"/>
          </p:cNvSpPr>
          <p:nvPr>
            <p:ph type="title" idx="3" hasCustomPrompt="1"/>
          </p:nvPr>
        </p:nvSpPr>
        <p:spPr>
          <a:xfrm>
            <a:off x="4098325" y="1953575"/>
            <a:ext cx="116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502" name="Google Shape;502;p70"/>
          <p:cNvSpPr txBox="1">
            <a:spLocks noGrp="1"/>
          </p:cNvSpPr>
          <p:nvPr>
            <p:ph type="subTitle" idx="4"/>
          </p:nvPr>
        </p:nvSpPr>
        <p:spPr>
          <a:xfrm>
            <a:off x="3471600" y="2894638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503" name="Google Shape;503;p70"/>
          <p:cNvSpPr txBox="1">
            <a:spLocks noGrp="1"/>
          </p:cNvSpPr>
          <p:nvPr>
            <p:ph type="subTitle" idx="5"/>
          </p:nvPr>
        </p:nvSpPr>
        <p:spPr>
          <a:xfrm>
            <a:off x="3637050" y="3317500"/>
            <a:ext cx="20922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04" name="Google Shape;504;p70"/>
          <p:cNvSpPr txBox="1">
            <a:spLocks noGrp="1"/>
          </p:cNvSpPr>
          <p:nvPr>
            <p:ph type="title" idx="6" hasCustomPrompt="1"/>
          </p:nvPr>
        </p:nvSpPr>
        <p:spPr>
          <a:xfrm>
            <a:off x="6614375" y="1953575"/>
            <a:ext cx="116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505" name="Google Shape;505;p70"/>
          <p:cNvSpPr txBox="1">
            <a:spLocks noGrp="1"/>
          </p:cNvSpPr>
          <p:nvPr>
            <p:ph type="subTitle" idx="7"/>
          </p:nvPr>
        </p:nvSpPr>
        <p:spPr>
          <a:xfrm>
            <a:off x="5987675" y="2894638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506" name="Google Shape;506;p70"/>
          <p:cNvSpPr txBox="1">
            <a:spLocks noGrp="1"/>
          </p:cNvSpPr>
          <p:nvPr>
            <p:ph type="subTitle" idx="8"/>
          </p:nvPr>
        </p:nvSpPr>
        <p:spPr>
          <a:xfrm>
            <a:off x="6153200" y="3317500"/>
            <a:ext cx="20922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07" name="Google Shape;507;p70"/>
          <p:cNvSpPr txBox="1">
            <a:spLocks noGrp="1"/>
          </p:cNvSpPr>
          <p:nvPr>
            <p:ph type="title" idx="9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08" name="Google Shape;508;p70"/>
          <p:cNvSpPr/>
          <p:nvPr/>
        </p:nvSpPr>
        <p:spPr>
          <a:xfrm flipH="1">
            <a:off x="6438885" y="-10"/>
            <a:ext cx="2705115" cy="1313009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2"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71"/>
          <p:cNvSpPr/>
          <p:nvPr/>
        </p:nvSpPr>
        <p:spPr>
          <a:xfrm rot="-5400000">
            <a:off x="1738995" y="1962780"/>
            <a:ext cx="5239300" cy="1217889"/>
          </a:xfrm>
          <a:custGeom>
            <a:avLst/>
            <a:gdLst/>
            <a:ahLst/>
            <a:cxnLst/>
            <a:rect l="l" t="t" r="r" b="b"/>
            <a:pathLst>
              <a:path w="48078" h="17253" extrusionOk="0">
                <a:moveTo>
                  <a:pt x="24551" y="0"/>
                </a:moveTo>
                <a:cubicBezTo>
                  <a:pt x="19562" y="0"/>
                  <a:pt x="12918" y="5739"/>
                  <a:pt x="7775" y="5942"/>
                </a:cubicBezTo>
                <a:cubicBezTo>
                  <a:pt x="7443" y="5956"/>
                  <a:pt x="7121" y="5962"/>
                  <a:pt x="6809" y="5962"/>
                </a:cubicBezTo>
                <a:cubicBezTo>
                  <a:pt x="2312" y="5962"/>
                  <a:pt x="0" y="4608"/>
                  <a:pt x="0" y="4608"/>
                </a:cubicBezTo>
                <a:lnTo>
                  <a:pt x="0" y="17253"/>
                </a:lnTo>
                <a:lnTo>
                  <a:pt x="48077" y="17253"/>
                </a:lnTo>
                <a:lnTo>
                  <a:pt x="48077" y="3727"/>
                </a:lnTo>
                <a:cubicBezTo>
                  <a:pt x="48077" y="3727"/>
                  <a:pt x="46378" y="2205"/>
                  <a:pt x="44452" y="2205"/>
                </a:cubicBezTo>
                <a:cubicBezTo>
                  <a:pt x="44320" y="2205"/>
                  <a:pt x="44187" y="2212"/>
                  <a:pt x="44053" y="2227"/>
                </a:cubicBezTo>
                <a:cubicBezTo>
                  <a:pt x="41970" y="2465"/>
                  <a:pt x="40076" y="4275"/>
                  <a:pt x="36278" y="4870"/>
                </a:cubicBezTo>
                <a:cubicBezTo>
                  <a:pt x="36082" y="4901"/>
                  <a:pt x="35888" y="4915"/>
                  <a:pt x="35696" y="4915"/>
                </a:cubicBezTo>
                <a:cubicBezTo>
                  <a:pt x="32171" y="4915"/>
                  <a:pt x="29282" y="0"/>
                  <a:pt x="24551" y="0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1" name="Google Shape;511;p71"/>
          <p:cNvGrpSpPr/>
          <p:nvPr/>
        </p:nvGrpSpPr>
        <p:grpSpPr>
          <a:xfrm rot="-5400000">
            <a:off x="3960910" y="-36012"/>
            <a:ext cx="5156302" cy="5215522"/>
            <a:chOff x="-25" y="1390650"/>
            <a:chExt cx="9144000" cy="13501222"/>
          </a:xfrm>
        </p:grpSpPr>
        <p:sp>
          <p:nvSpPr>
            <p:cNvPr id="512" name="Google Shape;512;p71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71"/>
            <p:cNvSpPr/>
            <p:nvPr/>
          </p:nvSpPr>
          <p:spPr>
            <a:xfrm>
              <a:off x="-25" y="4209772"/>
              <a:ext cx="9144000" cy="10682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4" name="Google Shape;514;p71"/>
          <p:cNvSpPr/>
          <p:nvPr/>
        </p:nvSpPr>
        <p:spPr>
          <a:xfrm rot="10800000" flipH="1">
            <a:off x="-5682" y="2928208"/>
            <a:ext cx="3574798" cy="2226476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71"/>
          <p:cNvSpPr/>
          <p:nvPr/>
        </p:nvSpPr>
        <p:spPr>
          <a:xfrm rot="10800000" flipH="1">
            <a:off x="-65525" y="3156502"/>
            <a:ext cx="3394032" cy="2052523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7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2907900" cy="10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17" name="Google Shape;517;p71"/>
          <p:cNvSpPr txBox="1">
            <a:spLocks noGrp="1"/>
          </p:cNvSpPr>
          <p:nvPr>
            <p:ph type="title" idx="2" hasCustomPrompt="1"/>
          </p:nvPr>
        </p:nvSpPr>
        <p:spPr>
          <a:xfrm>
            <a:off x="4804686" y="787313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518" name="Google Shape;518;p71"/>
          <p:cNvSpPr txBox="1">
            <a:spLocks noGrp="1"/>
          </p:cNvSpPr>
          <p:nvPr>
            <p:ph type="subTitle" idx="1"/>
          </p:nvPr>
        </p:nvSpPr>
        <p:spPr>
          <a:xfrm>
            <a:off x="6007925" y="539375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519" name="Google Shape;519;p71"/>
          <p:cNvSpPr txBox="1">
            <a:spLocks noGrp="1"/>
          </p:cNvSpPr>
          <p:nvPr>
            <p:ph type="subTitle" idx="3"/>
          </p:nvPr>
        </p:nvSpPr>
        <p:spPr>
          <a:xfrm>
            <a:off x="6007925" y="893699"/>
            <a:ext cx="24231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20" name="Google Shape;520;p71"/>
          <p:cNvSpPr txBox="1">
            <a:spLocks noGrp="1"/>
          </p:cNvSpPr>
          <p:nvPr>
            <p:ph type="title" idx="4" hasCustomPrompt="1"/>
          </p:nvPr>
        </p:nvSpPr>
        <p:spPr>
          <a:xfrm>
            <a:off x="4804686" y="2285975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521" name="Google Shape;521;p71"/>
          <p:cNvSpPr txBox="1">
            <a:spLocks noGrp="1"/>
          </p:cNvSpPr>
          <p:nvPr>
            <p:ph type="subTitle" idx="5"/>
          </p:nvPr>
        </p:nvSpPr>
        <p:spPr>
          <a:xfrm>
            <a:off x="6007925" y="2038038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522" name="Google Shape;522;p71"/>
          <p:cNvSpPr txBox="1">
            <a:spLocks noGrp="1"/>
          </p:cNvSpPr>
          <p:nvPr>
            <p:ph type="subTitle" idx="6"/>
          </p:nvPr>
        </p:nvSpPr>
        <p:spPr>
          <a:xfrm>
            <a:off x="6007925" y="2392361"/>
            <a:ext cx="24231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23" name="Google Shape;523;p71"/>
          <p:cNvSpPr txBox="1">
            <a:spLocks noGrp="1"/>
          </p:cNvSpPr>
          <p:nvPr>
            <p:ph type="title" idx="7" hasCustomPrompt="1"/>
          </p:nvPr>
        </p:nvSpPr>
        <p:spPr>
          <a:xfrm>
            <a:off x="4804686" y="3782350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524" name="Google Shape;524;p71"/>
          <p:cNvSpPr txBox="1">
            <a:spLocks noGrp="1"/>
          </p:cNvSpPr>
          <p:nvPr>
            <p:ph type="subTitle" idx="8"/>
          </p:nvPr>
        </p:nvSpPr>
        <p:spPr>
          <a:xfrm>
            <a:off x="6007925" y="3534413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525" name="Google Shape;525;p71"/>
          <p:cNvSpPr txBox="1">
            <a:spLocks noGrp="1"/>
          </p:cNvSpPr>
          <p:nvPr>
            <p:ph type="subTitle" idx="9"/>
          </p:nvPr>
        </p:nvSpPr>
        <p:spPr>
          <a:xfrm>
            <a:off x="6007925" y="3888736"/>
            <a:ext cx="24231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/>
          <p:nvPr/>
        </p:nvSpPr>
        <p:spPr>
          <a:xfrm rot="10800000">
            <a:off x="4212134" y="2071547"/>
            <a:ext cx="4931512" cy="307147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8"/>
          <p:cNvSpPr/>
          <p:nvPr/>
        </p:nvSpPr>
        <p:spPr>
          <a:xfrm>
            <a:off x="11" y="-7050"/>
            <a:ext cx="4768588" cy="2356541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8"/>
          <p:cNvSpPr/>
          <p:nvPr/>
        </p:nvSpPr>
        <p:spPr>
          <a:xfrm rot="10800000">
            <a:off x="4345570" y="2181385"/>
            <a:ext cx="4826380" cy="300404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2125950" y="1116275"/>
            <a:ext cx="4892100" cy="24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2_2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72"/>
          <p:cNvSpPr/>
          <p:nvPr/>
        </p:nvSpPr>
        <p:spPr>
          <a:xfrm flipH="1">
            <a:off x="-32" y="0"/>
            <a:ext cx="930058" cy="5143479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72"/>
          <p:cNvSpPr/>
          <p:nvPr/>
        </p:nvSpPr>
        <p:spPr>
          <a:xfrm rot="10800000" flipH="1">
            <a:off x="8216068" y="0"/>
            <a:ext cx="930058" cy="5143479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Google Shape;529;p72"/>
          <p:cNvSpPr txBox="1">
            <a:spLocks noGrp="1"/>
          </p:cNvSpPr>
          <p:nvPr>
            <p:ph type="subTitle" idx="1"/>
          </p:nvPr>
        </p:nvSpPr>
        <p:spPr>
          <a:xfrm>
            <a:off x="844363" y="2401775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530" name="Google Shape;530;p72"/>
          <p:cNvSpPr txBox="1">
            <a:spLocks noGrp="1"/>
          </p:cNvSpPr>
          <p:nvPr>
            <p:ph type="subTitle" idx="2"/>
          </p:nvPr>
        </p:nvSpPr>
        <p:spPr>
          <a:xfrm>
            <a:off x="1046413" y="2748175"/>
            <a:ext cx="2019000" cy="7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31" name="Google Shape;531;p72"/>
          <p:cNvSpPr txBox="1">
            <a:spLocks noGrp="1"/>
          </p:cNvSpPr>
          <p:nvPr>
            <p:ph type="subTitle" idx="3"/>
          </p:nvPr>
        </p:nvSpPr>
        <p:spPr>
          <a:xfrm>
            <a:off x="3360450" y="3080338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532" name="Google Shape;532;p72"/>
          <p:cNvSpPr txBox="1">
            <a:spLocks noGrp="1"/>
          </p:cNvSpPr>
          <p:nvPr>
            <p:ph type="subTitle" idx="4"/>
          </p:nvPr>
        </p:nvSpPr>
        <p:spPr>
          <a:xfrm>
            <a:off x="3562500" y="3426725"/>
            <a:ext cx="2019000" cy="7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33" name="Google Shape;533;p72"/>
          <p:cNvSpPr txBox="1">
            <a:spLocks noGrp="1"/>
          </p:cNvSpPr>
          <p:nvPr>
            <p:ph type="subTitle" idx="5"/>
          </p:nvPr>
        </p:nvSpPr>
        <p:spPr>
          <a:xfrm>
            <a:off x="5876538" y="2401775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534" name="Google Shape;534;p72"/>
          <p:cNvSpPr txBox="1">
            <a:spLocks noGrp="1"/>
          </p:cNvSpPr>
          <p:nvPr>
            <p:ph type="subTitle" idx="6"/>
          </p:nvPr>
        </p:nvSpPr>
        <p:spPr>
          <a:xfrm>
            <a:off x="6078588" y="2748175"/>
            <a:ext cx="2019000" cy="7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35" name="Google Shape;535;p72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2_2_1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7" name="Google Shape;537;p73"/>
          <p:cNvGrpSpPr/>
          <p:nvPr/>
        </p:nvGrpSpPr>
        <p:grpSpPr>
          <a:xfrm>
            <a:off x="-25" y="2473468"/>
            <a:ext cx="9144000" cy="2669671"/>
            <a:chOff x="-25" y="1390650"/>
            <a:chExt cx="9144000" cy="3752700"/>
          </a:xfrm>
        </p:grpSpPr>
        <p:sp>
          <p:nvSpPr>
            <p:cNvPr id="538" name="Google Shape;538;p73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73"/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0" name="Google Shape;540;p73"/>
          <p:cNvSpPr txBox="1">
            <a:spLocks noGrp="1"/>
          </p:cNvSpPr>
          <p:nvPr>
            <p:ph type="subTitle" idx="1"/>
          </p:nvPr>
        </p:nvSpPr>
        <p:spPr>
          <a:xfrm>
            <a:off x="733229" y="3329088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541" name="Google Shape;541;p73"/>
          <p:cNvSpPr txBox="1">
            <a:spLocks noGrp="1"/>
          </p:cNvSpPr>
          <p:nvPr>
            <p:ph type="subTitle" idx="2"/>
          </p:nvPr>
        </p:nvSpPr>
        <p:spPr>
          <a:xfrm>
            <a:off x="733225" y="3677412"/>
            <a:ext cx="24231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42" name="Google Shape;542;p73"/>
          <p:cNvSpPr txBox="1">
            <a:spLocks noGrp="1"/>
          </p:cNvSpPr>
          <p:nvPr>
            <p:ph type="subTitle" idx="3"/>
          </p:nvPr>
        </p:nvSpPr>
        <p:spPr>
          <a:xfrm>
            <a:off x="3353704" y="3329088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543" name="Google Shape;543;p73"/>
          <p:cNvSpPr txBox="1">
            <a:spLocks noGrp="1"/>
          </p:cNvSpPr>
          <p:nvPr>
            <p:ph type="subTitle" idx="4"/>
          </p:nvPr>
        </p:nvSpPr>
        <p:spPr>
          <a:xfrm>
            <a:off x="3353700" y="3677412"/>
            <a:ext cx="24231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44" name="Google Shape;544;p73"/>
          <p:cNvSpPr txBox="1">
            <a:spLocks noGrp="1"/>
          </p:cNvSpPr>
          <p:nvPr>
            <p:ph type="subTitle" idx="5"/>
          </p:nvPr>
        </p:nvSpPr>
        <p:spPr>
          <a:xfrm>
            <a:off x="5980929" y="3329088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545" name="Google Shape;545;p73"/>
          <p:cNvSpPr txBox="1">
            <a:spLocks noGrp="1"/>
          </p:cNvSpPr>
          <p:nvPr>
            <p:ph type="subTitle" idx="6"/>
          </p:nvPr>
        </p:nvSpPr>
        <p:spPr>
          <a:xfrm>
            <a:off x="5980925" y="3677412"/>
            <a:ext cx="24231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46" name="Google Shape;546;p73"/>
          <p:cNvSpPr txBox="1">
            <a:spLocks noGrp="1"/>
          </p:cNvSpPr>
          <p:nvPr>
            <p:ph type="title"/>
          </p:nvPr>
        </p:nvSpPr>
        <p:spPr>
          <a:xfrm>
            <a:off x="733225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2">
  <p:cSld name="CUSTOM_2_1"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8" name="Google Shape;548;p74"/>
          <p:cNvGrpSpPr/>
          <p:nvPr/>
        </p:nvGrpSpPr>
        <p:grpSpPr>
          <a:xfrm>
            <a:off x="3908852" y="-6500"/>
            <a:ext cx="5238124" cy="5156400"/>
            <a:chOff x="4003316" y="-6500"/>
            <a:chExt cx="5143484" cy="5156400"/>
          </a:xfrm>
        </p:grpSpPr>
        <p:sp>
          <p:nvSpPr>
            <p:cNvPr id="549" name="Google Shape;549;p74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74"/>
            <p:cNvSpPr/>
            <p:nvPr/>
          </p:nvSpPr>
          <p:spPr>
            <a:xfrm rot="-5400000">
              <a:off x="4820950" y="824050"/>
              <a:ext cx="5156400" cy="3495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1" name="Google Shape;551;p74"/>
          <p:cNvSpPr/>
          <p:nvPr/>
        </p:nvSpPr>
        <p:spPr>
          <a:xfrm rot="10800000">
            <a:off x="-28247" y="-38940"/>
            <a:ext cx="2734828" cy="1457120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74"/>
          <p:cNvSpPr txBox="1">
            <a:spLocks noGrp="1"/>
          </p:cNvSpPr>
          <p:nvPr>
            <p:ph type="title"/>
          </p:nvPr>
        </p:nvSpPr>
        <p:spPr>
          <a:xfrm>
            <a:off x="713100" y="1298229"/>
            <a:ext cx="2807100" cy="192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3" name="Google Shape;553;p74"/>
          <p:cNvSpPr txBox="1">
            <a:spLocks noGrp="1"/>
          </p:cNvSpPr>
          <p:nvPr>
            <p:ph type="subTitle" idx="1"/>
          </p:nvPr>
        </p:nvSpPr>
        <p:spPr>
          <a:xfrm>
            <a:off x="713100" y="3218572"/>
            <a:ext cx="2807100" cy="6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3"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75"/>
          <p:cNvSpPr/>
          <p:nvPr/>
        </p:nvSpPr>
        <p:spPr>
          <a:xfrm flipH="1">
            <a:off x="-32" y="0"/>
            <a:ext cx="930058" cy="5143479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75"/>
          <p:cNvSpPr/>
          <p:nvPr/>
        </p:nvSpPr>
        <p:spPr>
          <a:xfrm rot="10800000" flipH="1">
            <a:off x="8216068" y="0"/>
            <a:ext cx="930058" cy="5143479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Google Shape;557;p75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8" name="Google Shape;558;p75"/>
          <p:cNvSpPr txBox="1">
            <a:spLocks noGrp="1"/>
          </p:cNvSpPr>
          <p:nvPr>
            <p:ph type="subTitle" idx="1"/>
          </p:nvPr>
        </p:nvSpPr>
        <p:spPr>
          <a:xfrm>
            <a:off x="1722975" y="1280775"/>
            <a:ext cx="2286000" cy="3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559" name="Google Shape;559;p75"/>
          <p:cNvSpPr txBox="1">
            <a:spLocks noGrp="1"/>
          </p:cNvSpPr>
          <p:nvPr>
            <p:ph type="subTitle" idx="2"/>
          </p:nvPr>
        </p:nvSpPr>
        <p:spPr>
          <a:xfrm>
            <a:off x="1722975" y="1639154"/>
            <a:ext cx="2286000" cy="7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60" name="Google Shape;560;p75"/>
          <p:cNvSpPr txBox="1">
            <a:spLocks noGrp="1"/>
          </p:cNvSpPr>
          <p:nvPr>
            <p:ph type="subTitle" idx="3"/>
          </p:nvPr>
        </p:nvSpPr>
        <p:spPr>
          <a:xfrm>
            <a:off x="5135025" y="1280775"/>
            <a:ext cx="2286000" cy="3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561" name="Google Shape;561;p75"/>
          <p:cNvSpPr txBox="1">
            <a:spLocks noGrp="1"/>
          </p:cNvSpPr>
          <p:nvPr>
            <p:ph type="subTitle" idx="4"/>
          </p:nvPr>
        </p:nvSpPr>
        <p:spPr>
          <a:xfrm>
            <a:off x="5135025" y="1639154"/>
            <a:ext cx="2286000" cy="7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62" name="Google Shape;562;p75"/>
          <p:cNvSpPr txBox="1">
            <a:spLocks noGrp="1"/>
          </p:cNvSpPr>
          <p:nvPr>
            <p:ph type="subTitle" idx="5"/>
          </p:nvPr>
        </p:nvSpPr>
        <p:spPr>
          <a:xfrm>
            <a:off x="1722975" y="3158775"/>
            <a:ext cx="2286000" cy="3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563" name="Google Shape;563;p75"/>
          <p:cNvSpPr txBox="1">
            <a:spLocks noGrp="1"/>
          </p:cNvSpPr>
          <p:nvPr>
            <p:ph type="subTitle" idx="6"/>
          </p:nvPr>
        </p:nvSpPr>
        <p:spPr>
          <a:xfrm>
            <a:off x="1722975" y="3517154"/>
            <a:ext cx="2286000" cy="7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64" name="Google Shape;564;p75"/>
          <p:cNvSpPr txBox="1">
            <a:spLocks noGrp="1"/>
          </p:cNvSpPr>
          <p:nvPr>
            <p:ph type="subTitle" idx="7"/>
          </p:nvPr>
        </p:nvSpPr>
        <p:spPr>
          <a:xfrm>
            <a:off x="5135025" y="3158775"/>
            <a:ext cx="2286000" cy="3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565" name="Google Shape;565;p75"/>
          <p:cNvSpPr txBox="1">
            <a:spLocks noGrp="1"/>
          </p:cNvSpPr>
          <p:nvPr>
            <p:ph type="subTitle" idx="8"/>
          </p:nvPr>
        </p:nvSpPr>
        <p:spPr>
          <a:xfrm>
            <a:off x="5135025" y="3517154"/>
            <a:ext cx="2286000" cy="7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3_1"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76"/>
          <p:cNvSpPr/>
          <p:nvPr/>
        </p:nvSpPr>
        <p:spPr>
          <a:xfrm flipH="1">
            <a:off x="7010475" y="-110851"/>
            <a:ext cx="3574798" cy="2226476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76"/>
          <p:cNvSpPr/>
          <p:nvPr/>
        </p:nvSpPr>
        <p:spPr>
          <a:xfrm flipH="1">
            <a:off x="7251084" y="-165192"/>
            <a:ext cx="3394032" cy="2052523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76"/>
          <p:cNvSpPr/>
          <p:nvPr/>
        </p:nvSpPr>
        <p:spPr>
          <a:xfrm rot="5400000">
            <a:off x="4142837" y="152006"/>
            <a:ext cx="858319" cy="9140317"/>
          </a:xfrm>
          <a:custGeom>
            <a:avLst/>
            <a:gdLst/>
            <a:ahLst/>
            <a:cxnLst/>
            <a:rect l="l" t="t" r="r" b="b"/>
            <a:pathLst>
              <a:path w="17396" h="39911" extrusionOk="0">
                <a:moveTo>
                  <a:pt x="13740" y="1"/>
                </a:moveTo>
                <a:cubicBezTo>
                  <a:pt x="13740" y="1"/>
                  <a:pt x="16574" y="9085"/>
                  <a:pt x="15716" y="13157"/>
                </a:cubicBezTo>
                <a:cubicBezTo>
                  <a:pt x="14835" y="17241"/>
                  <a:pt x="11299" y="15098"/>
                  <a:pt x="8596" y="19039"/>
                </a:cubicBezTo>
                <a:cubicBezTo>
                  <a:pt x="5906" y="22992"/>
                  <a:pt x="10490" y="29874"/>
                  <a:pt x="8596" y="31207"/>
                </a:cubicBezTo>
                <a:cubicBezTo>
                  <a:pt x="8288" y="31428"/>
                  <a:pt x="7901" y="31510"/>
                  <a:pt x="7464" y="31510"/>
                </a:cubicBezTo>
                <a:cubicBezTo>
                  <a:pt x="6179" y="31510"/>
                  <a:pt x="4469" y="30797"/>
                  <a:pt x="3100" y="30797"/>
                </a:cubicBezTo>
                <a:cubicBezTo>
                  <a:pt x="2097" y="30797"/>
                  <a:pt x="1277" y="31179"/>
                  <a:pt x="941" y="32505"/>
                </a:cubicBezTo>
                <a:cubicBezTo>
                  <a:pt x="0" y="36243"/>
                  <a:pt x="2369" y="39911"/>
                  <a:pt x="2369" y="39911"/>
                </a:cubicBezTo>
                <a:lnTo>
                  <a:pt x="17395" y="39911"/>
                </a:lnTo>
                <a:lnTo>
                  <a:pt x="17395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76"/>
          <p:cNvSpPr/>
          <p:nvPr/>
        </p:nvSpPr>
        <p:spPr>
          <a:xfrm flipH="1">
            <a:off x="-41" y="4264970"/>
            <a:ext cx="1668641" cy="87852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76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72" name="Google Shape;572;p76"/>
          <p:cNvSpPr txBox="1">
            <a:spLocks noGrp="1"/>
          </p:cNvSpPr>
          <p:nvPr>
            <p:ph type="subTitle" idx="1"/>
          </p:nvPr>
        </p:nvSpPr>
        <p:spPr>
          <a:xfrm>
            <a:off x="713100" y="2802400"/>
            <a:ext cx="17601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573" name="Google Shape;573;p76"/>
          <p:cNvSpPr txBox="1">
            <a:spLocks noGrp="1"/>
          </p:cNvSpPr>
          <p:nvPr>
            <p:ph type="subTitle" idx="2"/>
          </p:nvPr>
        </p:nvSpPr>
        <p:spPr>
          <a:xfrm>
            <a:off x="713100" y="3112844"/>
            <a:ext cx="1760100" cy="53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74" name="Google Shape;574;p76"/>
          <p:cNvSpPr txBox="1">
            <a:spLocks noGrp="1"/>
          </p:cNvSpPr>
          <p:nvPr>
            <p:ph type="subTitle" idx="3"/>
          </p:nvPr>
        </p:nvSpPr>
        <p:spPr>
          <a:xfrm>
            <a:off x="2702425" y="2802400"/>
            <a:ext cx="17601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575" name="Google Shape;575;p76"/>
          <p:cNvSpPr txBox="1">
            <a:spLocks noGrp="1"/>
          </p:cNvSpPr>
          <p:nvPr>
            <p:ph type="subTitle" idx="4"/>
          </p:nvPr>
        </p:nvSpPr>
        <p:spPr>
          <a:xfrm>
            <a:off x="2702425" y="3112844"/>
            <a:ext cx="1760100" cy="53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76" name="Google Shape;576;p76"/>
          <p:cNvSpPr txBox="1">
            <a:spLocks noGrp="1"/>
          </p:cNvSpPr>
          <p:nvPr>
            <p:ph type="subTitle" idx="5"/>
          </p:nvPr>
        </p:nvSpPr>
        <p:spPr>
          <a:xfrm>
            <a:off x="4691750" y="2802400"/>
            <a:ext cx="17601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577" name="Google Shape;577;p76"/>
          <p:cNvSpPr txBox="1">
            <a:spLocks noGrp="1"/>
          </p:cNvSpPr>
          <p:nvPr>
            <p:ph type="subTitle" idx="6"/>
          </p:nvPr>
        </p:nvSpPr>
        <p:spPr>
          <a:xfrm>
            <a:off x="4691750" y="3112869"/>
            <a:ext cx="1760100" cy="53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78" name="Google Shape;578;p76"/>
          <p:cNvSpPr txBox="1">
            <a:spLocks noGrp="1"/>
          </p:cNvSpPr>
          <p:nvPr>
            <p:ph type="subTitle" idx="7"/>
          </p:nvPr>
        </p:nvSpPr>
        <p:spPr>
          <a:xfrm>
            <a:off x="6670800" y="2802400"/>
            <a:ext cx="17601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579" name="Google Shape;579;p76"/>
          <p:cNvSpPr txBox="1">
            <a:spLocks noGrp="1"/>
          </p:cNvSpPr>
          <p:nvPr>
            <p:ph type="subTitle" idx="8"/>
          </p:nvPr>
        </p:nvSpPr>
        <p:spPr>
          <a:xfrm>
            <a:off x="6670800" y="3112869"/>
            <a:ext cx="1760100" cy="53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4"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77"/>
          <p:cNvSpPr/>
          <p:nvPr/>
        </p:nvSpPr>
        <p:spPr>
          <a:xfrm rot="-5400000">
            <a:off x="3374330" y="-774600"/>
            <a:ext cx="2398120" cy="9251780"/>
          </a:xfrm>
          <a:custGeom>
            <a:avLst/>
            <a:gdLst/>
            <a:ahLst/>
            <a:cxnLst/>
            <a:rect l="l" t="t" r="r" b="b"/>
            <a:pathLst>
              <a:path w="42364" h="43268" extrusionOk="0">
                <a:moveTo>
                  <a:pt x="1" y="0"/>
                </a:moveTo>
                <a:lnTo>
                  <a:pt x="1" y="43267"/>
                </a:lnTo>
                <a:lnTo>
                  <a:pt x="42363" y="43267"/>
                </a:lnTo>
                <a:cubicBezTo>
                  <a:pt x="42363" y="43267"/>
                  <a:pt x="42268" y="37779"/>
                  <a:pt x="39006" y="33992"/>
                </a:cubicBezTo>
                <a:cubicBezTo>
                  <a:pt x="35767" y="30218"/>
                  <a:pt x="39351" y="28789"/>
                  <a:pt x="39875" y="23705"/>
                </a:cubicBezTo>
                <a:cubicBezTo>
                  <a:pt x="40375" y="18633"/>
                  <a:pt x="36958" y="18336"/>
                  <a:pt x="34470" y="14049"/>
                </a:cubicBezTo>
                <a:cubicBezTo>
                  <a:pt x="31981" y="9775"/>
                  <a:pt x="34041" y="0"/>
                  <a:pt x="34041" y="0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77"/>
          <p:cNvSpPr/>
          <p:nvPr/>
        </p:nvSpPr>
        <p:spPr>
          <a:xfrm rot="-5400000">
            <a:off x="3374368" y="-628988"/>
            <a:ext cx="2398120" cy="9146855"/>
          </a:xfrm>
          <a:custGeom>
            <a:avLst/>
            <a:gdLst/>
            <a:ahLst/>
            <a:cxnLst/>
            <a:rect l="l" t="t" r="r" b="b"/>
            <a:pathLst>
              <a:path w="42364" h="43268" extrusionOk="0">
                <a:moveTo>
                  <a:pt x="1" y="0"/>
                </a:moveTo>
                <a:lnTo>
                  <a:pt x="1" y="43267"/>
                </a:lnTo>
                <a:lnTo>
                  <a:pt x="42363" y="43267"/>
                </a:lnTo>
                <a:cubicBezTo>
                  <a:pt x="42363" y="43267"/>
                  <a:pt x="42268" y="37779"/>
                  <a:pt x="39006" y="33992"/>
                </a:cubicBezTo>
                <a:cubicBezTo>
                  <a:pt x="35767" y="30218"/>
                  <a:pt x="39351" y="28789"/>
                  <a:pt x="39875" y="23705"/>
                </a:cubicBezTo>
                <a:cubicBezTo>
                  <a:pt x="40375" y="18633"/>
                  <a:pt x="36958" y="18336"/>
                  <a:pt x="34470" y="14049"/>
                </a:cubicBezTo>
                <a:cubicBezTo>
                  <a:pt x="31981" y="9775"/>
                  <a:pt x="34041" y="0"/>
                  <a:pt x="34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77"/>
          <p:cNvSpPr/>
          <p:nvPr/>
        </p:nvSpPr>
        <p:spPr>
          <a:xfrm rot="-5400000">
            <a:off x="4141099" y="-4140994"/>
            <a:ext cx="858319" cy="9140317"/>
          </a:xfrm>
          <a:custGeom>
            <a:avLst/>
            <a:gdLst/>
            <a:ahLst/>
            <a:cxnLst/>
            <a:rect l="l" t="t" r="r" b="b"/>
            <a:pathLst>
              <a:path w="17396" h="39911" extrusionOk="0">
                <a:moveTo>
                  <a:pt x="13740" y="1"/>
                </a:moveTo>
                <a:cubicBezTo>
                  <a:pt x="13740" y="1"/>
                  <a:pt x="16574" y="9085"/>
                  <a:pt x="15716" y="13157"/>
                </a:cubicBezTo>
                <a:cubicBezTo>
                  <a:pt x="14835" y="17241"/>
                  <a:pt x="11299" y="15098"/>
                  <a:pt x="8596" y="19039"/>
                </a:cubicBezTo>
                <a:cubicBezTo>
                  <a:pt x="5906" y="22992"/>
                  <a:pt x="10490" y="29874"/>
                  <a:pt x="8596" y="31207"/>
                </a:cubicBezTo>
                <a:cubicBezTo>
                  <a:pt x="8288" y="31428"/>
                  <a:pt x="7901" y="31510"/>
                  <a:pt x="7464" y="31510"/>
                </a:cubicBezTo>
                <a:cubicBezTo>
                  <a:pt x="6179" y="31510"/>
                  <a:pt x="4469" y="30797"/>
                  <a:pt x="3100" y="30797"/>
                </a:cubicBezTo>
                <a:cubicBezTo>
                  <a:pt x="2097" y="30797"/>
                  <a:pt x="1277" y="31179"/>
                  <a:pt x="941" y="32505"/>
                </a:cubicBezTo>
                <a:cubicBezTo>
                  <a:pt x="0" y="36243"/>
                  <a:pt x="2369" y="39911"/>
                  <a:pt x="2369" y="39911"/>
                </a:cubicBezTo>
                <a:lnTo>
                  <a:pt x="17395" y="39911"/>
                </a:lnTo>
                <a:lnTo>
                  <a:pt x="17395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77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5" name="Google Shape;585;p77"/>
          <p:cNvSpPr txBox="1">
            <a:spLocks noGrp="1"/>
          </p:cNvSpPr>
          <p:nvPr>
            <p:ph type="subTitle" idx="1"/>
          </p:nvPr>
        </p:nvSpPr>
        <p:spPr>
          <a:xfrm>
            <a:off x="713100" y="1879916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586" name="Google Shape;586;p77"/>
          <p:cNvSpPr txBox="1">
            <a:spLocks noGrp="1"/>
          </p:cNvSpPr>
          <p:nvPr>
            <p:ph type="subTitle" idx="2"/>
          </p:nvPr>
        </p:nvSpPr>
        <p:spPr>
          <a:xfrm>
            <a:off x="713100" y="2135158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87" name="Google Shape;587;p77"/>
          <p:cNvSpPr txBox="1">
            <a:spLocks noGrp="1"/>
          </p:cNvSpPr>
          <p:nvPr>
            <p:ph type="subTitle" idx="3"/>
          </p:nvPr>
        </p:nvSpPr>
        <p:spPr>
          <a:xfrm>
            <a:off x="3355800" y="1879916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588" name="Google Shape;588;p77"/>
          <p:cNvSpPr txBox="1">
            <a:spLocks noGrp="1"/>
          </p:cNvSpPr>
          <p:nvPr>
            <p:ph type="subTitle" idx="4"/>
          </p:nvPr>
        </p:nvSpPr>
        <p:spPr>
          <a:xfrm>
            <a:off x="3355800" y="2135158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89" name="Google Shape;589;p77"/>
          <p:cNvSpPr txBox="1">
            <a:spLocks noGrp="1"/>
          </p:cNvSpPr>
          <p:nvPr>
            <p:ph type="subTitle" idx="5"/>
          </p:nvPr>
        </p:nvSpPr>
        <p:spPr>
          <a:xfrm>
            <a:off x="5998500" y="1879916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590" name="Google Shape;590;p77"/>
          <p:cNvSpPr txBox="1">
            <a:spLocks noGrp="1"/>
          </p:cNvSpPr>
          <p:nvPr>
            <p:ph type="subTitle" idx="6"/>
          </p:nvPr>
        </p:nvSpPr>
        <p:spPr>
          <a:xfrm>
            <a:off x="5998500" y="2135158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1" name="Google Shape;591;p77"/>
          <p:cNvSpPr txBox="1">
            <a:spLocks noGrp="1"/>
          </p:cNvSpPr>
          <p:nvPr>
            <p:ph type="subTitle" idx="7"/>
          </p:nvPr>
        </p:nvSpPr>
        <p:spPr>
          <a:xfrm>
            <a:off x="713100" y="3728816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592" name="Google Shape;592;p77"/>
          <p:cNvSpPr txBox="1">
            <a:spLocks noGrp="1"/>
          </p:cNvSpPr>
          <p:nvPr>
            <p:ph type="subTitle" idx="8"/>
          </p:nvPr>
        </p:nvSpPr>
        <p:spPr>
          <a:xfrm>
            <a:off x="713100" y="3984058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3" name="Google Shape;593;p77"/>
          <p:cNvSpPr txBox="1">
            <a:spLocks noGrp="1"/>
          </p:cNvSpPr>
          <p:nvPr>
            <p:ph type="subTitle" idx="9"/>
          </p:nvPr>
        </p:nvSpPr>
        <p:spPr>
          <a:xfrm>
            <a:off x="3355800" y="3728816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594" name="Google Shape;594;p77"/>
          <p:cNvSpPr txBox="1">
            <a:spLocks noGrp="1"/>
          </p:cNvSpPr>
          <p:nvPr>
            <p:ph type="subTitle" idx="13"/>
          </p:nvPr>
        </p:nvSpPr>
        <p:spPr>
          <a:xfrm>
            <a:off x="3355800" y="3984058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5" name="Google Shape;595;p77"/>
          <p:cNvSpPr txBox="1">
            <a:spLocks noGrp="1"/>
          </p:cNvSpPr>
          <p:nvPr>
            <p:ph type="subTitle" idx="14"/>
          </p:nvPr>
        </p:nvSpPr>
        <p:spPr>
          <a:xfrm>
            <a:off x="5998500" y="3728816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596" name="Google Shape;596;p77"/>
          <p:cNvSpPr txBox="1">
            <a:spLocks noGrp="1"/>
          </p:cNvSpPr>
          <p:nvPr>
            <p:ph type="subTitle" idx="15"/>
          </p:nvPr>
        </p:nvSpPr>
        <p:spPr>
          <a:xfrm>
            <a:off x="5998500" y="3984058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CUSTOM_4_1"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78"/>
          <p:cNvSpPr/>
          <p:nvPr/>
        </p:nvSpPr>
        <p:spPr>
          <a:xfrm flipH="1">
            <a:off x="5580225" y="-21851"/>
            <a:ext cx="3574798" cy="2226476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78"/>
          <p:cNvSpPr/>
          <p:nvPr/>
        </p:nvSpPr>
        <p:spPr>
          <a:xfrm flipH="1">
            <a:off x="5820834" y="-76192"/>
            <a:ext cx="3394032" cy="2052523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78"/>
          <p:cNvSpPr/>
          <p:nvPr/>
        </p:nvSpPr>
        <p:spPr>
          <a:xfrm rot="5400000">
            <a:off x="4142837" y="152006"/>
            <a:ext cx="858319" cy="9140317"/>
          </a:xfrm>
          <a:custGeom>
            <a:avLst/>
            <a:gdLst/>
            <a:ahLst/>
            <a:cxnLst/>
            <a:rect l="l" t="t" r="r" b="b"/>
            <a:pathLst>
              <a:path w="17396" h="39911" extrusionOk="0">
                <a:moveTo>
                  <a:pt x="13740" y="1"/>
                </a:moveTo>
                <a:cubicBezTo>
                  <a:pt x="13740" y="1"/>
                  <a:pt x="16574" y="9085"/>
                  <a:pt x="15716" y="13157"/>
                </a:cubicBezTo>
                <a:cubicBezTo>
                  <a:pt x="14835" y="17241"/>
                  <a:pt x="11299" y="15098"/>
                  <a:pt x="8596" y="19039"/>
                </a:cubicBezTo>
                <a:cubicBezTo>
                  <a:pt x="5906" y="22992"/>
                  <a:pt x="10490" y="29874"/>
                  <a:pt x="8596" y="31207"/>
                </a:cubicBezTo>
                <a:cubicBezTo>
                  <a:pt x="8288" y="31428"/>
                  <a:pt x="7901" y="31510"/>
                  <a:pt x="7464" y="31510"/>
                </a:cubicBezTo>
                <a:cubicBezTo>
                  <a:pt x="6179" y="31510"/>
                  <a:pt x="4469" y="30797"/>
                  <a:pt x="3100" y="30797"/>
                </a:cubicBezTo>
                <a:cubicBezTo>
                  <a:pt x="2097" y="30797"/>
                  <a:pt x="1277" y="31179"/>
                  <a:pt x="941" y="32505"/>
                </a:cubicBezTo>
                <a:cubicBezTo>
                  <a:pt x="0" y="36243"/>
                  <a:pt x="2369" y="39911"/>
                  <a:pt x="2369" y="39911"/>
                </a:cubicBezTo>
                <a:lnTo>
                  <a:pt x="17395" y="39911"/>
                </a:lnTo>
                <a:lnTo>
                  <a:pt x="17395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p78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2" name="Google Shape;602;p78"/>
          <p:cNvSpPr txBox="1">
            <a:spLocks noGrp="1"/>
          </p:cNvSpPr>
          <p:nvPr>
            <p:ph type="subTitle" idx="1"/>
          </p:nvPr>
        </p:nvSpPr>
        <p:spPr>
          <a:xfrm>
            <a:off x="2025299" y="1456087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603" name="Google Shape;603;p78"/>
          <p:cNvSpPr txBox="1">
            <a:spLocks noGrp="1"/>
          </p:cNvSpPr>
          <p:nvPr>
            <p:ph type="subTitle" idx="2"/>
          </p:nvPr>
        </p:nvSpPr>
        <p:spPr>
          <a:xfrm>
            <a:off x="2025299" y="1711329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04" name="Google Shape;604;p78"/>
          <p:cNvSpPr txBox="1">
            <a:spLocks noGrp="1"/>
          </p:cNvSpPr>
          <p:nvPr>
            <p:ph type="subTitle" idx="3"/>
          </p:nvPr>
        </p:nvSpPr>
        <p:spPr>
          <a:xfrm>
            <a:off x="5568624" y="1456087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605" name="Google Shape;605;p78"/>
          <p:cNvSpPr txBox="1">
            <a:spLocks noGrp="1"/>
          </p:cNvSpPr>
          <p:nvPr>
            <p:ph type="subTitle" idx="4"/>
          </p:nvPr>
        </p:nvSpPr>
        <p:spPr>
          <a:xfrm>
            <a:off x="5568624" y="1711329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06" name="Google Shape;606;p78"/>
          <p:cNvSpPr txBox="1">
            <a:spLocks noGrp="1"/>
          </p:cNvSpPr>
          <p:nvPr>
            <p:ph type="subTitle" idx="5"/>
          </p:nvPr>
        </p:nvSpPr>
        <p:spPr>
          <a:xfrm>
            <a:off x="5568624" y="2409562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607" name="Google Shape;607;p78"/>
          <p:cNvSpPr txBox="1">
            <a:spLocks noGrp="1"/>
          </p:cNvSpPr>
          <p:nvPr>
            <p:ph type="subTitle" idx="6"/>
          </p:nvPr>
        </p:nvSpPr>
        <p:spPr>
          <a:xfrm>
            <a:off x="5568624" y="2664804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08" name="Google Shape;608;p78"/>
          <p:cNvSpPr txBox="1">
            <a:spLocks noGrp="1"/>
          </p:cNvSpPr>
          <p:nvPr>
            <p:ph type="subTitle" idx="7"/>
          </p:nvPr>
        </p:nvSpPr>
        <p:spPr>
          <a:xfrm>
            <a:off x="2025299" y="2409562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609" name="Google Shape;609;p78"/>
          <p:cNvSpPr txBox="1">
            <a:spLocks noGrp="1"/>
          </p:cNvSpPr>
          <p:nvPr>
            <p:ph type="subTitle" idx="8"/>
          </p:nvPr>
        </p:nvSpPr>
        <p:spPr>
          <a:xfrm>
            <a:off x="2025299" y="2664804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10" name="Google Shape;610;p78"/>
          <p:cNvSpPr txBox="1">
            <a:spLocks noGrp="1"/>
          </p:cNvSpPr>
          <p:nvPr>
            <p:ph type="subTitle" idx="9"/>
          </p:nvPr>
        </p:nvSpPr>
        <p:spPr>
          <a:xfrm>
            <a:off x="2025299" y="3363037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611" name="Google Shape;611;p78"/>
          <p:cNvSpPr txBox="1">
            <a:spLocks noGrp="1"/>
          </p:cNvSpPr>
          <p:nvPr>
            <p:ph type="subTitle" idx="13"/>
          </p:nvPr>
        </p:nvSpPr>
        <p:spPr>
          <a:xfrm>
            <a:off x="2025299" y="3618279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12" name="Google Shape;612;p78"/>
          <p:cNvSpPr txBox="1">
            <a:spLocks noGrp="1"/>
          </p:cNvSpPr>
          <p:nvPr>
            <p:ph type="subTitle" idx="14"/>
          </p:nvPr>
        </p:nvSpPr>
        <p:spPr>
          <a:xfrm>
            <a:off x="5568624" y="3363037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613" name="Google Shape;613;p78"/>
          <p:cNvSpPr txBox="1">
            <a:spLocks noGrp="1"/>
          </p:cNvSpPr>
          <p:nvPr>
            <p:ph type="subTitle" idx="15"/>
          </p:nvPr>
        </p:nvSpPr>
        <p:spPr>
          <a:xfrm>
            <a:off x="5568624" y="3618279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14" name="Google Shape;614;p78"/>
          <p:cNvSpPr/>
          <p:nvPr/>
        </p:nvSpPr>
        <p:spPr>
          <a:xfrm flipH="1">
            <a:off x="-41" y="4264970"/>
            <a:ext cx="1668641" cy="87852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CUSTOM_5"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79"/>
          <p:cNvSpPr/>
          <p:nvPr/>
        </p:nvSpPr>
        <p:spPr>
          <a:xfrm flipH="1">
            <a:off x="6295635" y="1"/>
            <a:ext cx="2848365" cy="2345846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p79"/>
          <p:cNvSpPr txBox="1">
            <a:spLocks noGrp="1"/>
          </p:cNvSpPr>
          <p:nvPr>
            <p:ph type="title"/>
          </p:nvPr>
        </p:nvSpPr>
        <p:spPr>
          <a:xfrm>
            <a:off x="3840625" y="445025"/>
            <a:ext cx="4590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18" name="Google Shape;618;p79"/>
          <p:cNvSpPr txBox="1">
            <a:spLocks noGrp="1"/>
          </p:cNvSpPr>
          <p:nvPr>
            <p:ph type="subTitle" idx="1"/>
          </p:nvPr>
        </p:nvSpPr>
        <p:spPr>
          <a:xfrm>
            <a:off x="3266013" y="1403968"/>
            <a:ext cx="1856100" cy="3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619" name="Google Shape;619;p79"/>
          <p:cNvSpPr txBox="1">
            <a:spLocks noGrp="1"/>
          </p:cNvSpPr>
          <p:nvPr>
            <p:ph type="subTitle" idx="2"/>
          </p:nvPr>
        </p:nvSpPr>
        <p:spPr>
          <a:xfrm>
            <a:off x="3266013" y="1766592"/>
            <a:ext cx="1856100" cy="96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20" name="Google Shape;620;p79"/>
          <p:cNvSpPr txBox="1">
            <a:spLocks noGrp="1"/>
          </p:cNvSpPr>
          <p:nvPr>
            <p:ph type="subTitle" idx="3"/>
          </p:nvPr>
        </p:nvSpPr>
        <p:spPr>
          <a:xfrm>
            <a:off x="5720888" y="1403968"/>
            <a:ext cx="1856100" cy="3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621" name="Google Shape;621;p79"/>
          <p:cNvSpPr txBox="1">
            <a:spLocks noGrp="1"/>
          </p:cNvSpPr>
          <p:nvPr>
            <p:ph type="subTitle" idx="4"/>
          </p:nvPr>
        </p:nvSpPr>
        <p:spPr>
          <a:xfrm>
            <a:off x="5720888" y="1766592"/>
            <a:ext cx="1856100" cy="96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22" name="Google Shape;622;p79"/>
          <p:cNvSpPr txBox="1">
            <a:spLocks noGrp="1"/>
          </p:cNvSpPr>
          <p:nvPr>
            <p:ph type="subTitle" idx="5"/>
          </p:nvPr>
        </p:nvSpPr>
        <p:spPr>
          <a:xfrm>
            <a:off x="3980275" y="3221243"/>
            <a:ext cx="1856100" cy="3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623" name="Google Shape;623;p79"/>
          <p:cNvSpPr txBox="1">
            <a:spLocks noGrp="1"/>
          </p:cNvSpPr>
          <p:nvPr>
            <p:ph type="subTitle" idx="6"/>
          </p:nvPr>
        </p:nvSpPr>
        <p:spPr>
          <a:xfrm>
            <a:off x="3980275" y="3579667"/>
            <a:ext cx="1856100" cy="96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24" name="Google Shape;624;p79"/>
          <p:cNvSpPr txBox="1">
            <a:spLocks noGrp="1"/>
          </p:cNvSpPr>
          <p:nvPr>
            <p:ph type="subTitle" idx="7"/>
          </p:nvPr>
        </p:nvSpPr>
        <p:spPr>
          <a:xfrm>
            <a:off x="6435150" y="3221243"/>
            <a:ext cx="1856100" cy="3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625" name="Google Shape;625;p79"/>
          <p:cNvSpPr txBox="1">
            <a:spLocks noGrp="1"/>
          </p:cNvSpPr>
          <p:nvPr>
            <p:ph type="subTitle" idx="8"/>
          </p:nvPr>
        </p:nvSpPr>
        <p:spPr>
          <a:xfrm>
            <a:off x="6435150" y="3579667"/>
            <a:ext cx="1856100" cy="96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3">
  <p:cSld name="CUSTOM_6"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7" name="Google Shape;627;p80"/>
          <p:cNvGrpSpPr/>
          <p:nvPr/>
        </p:nvGrpSpPr>
        <p:grpSpPr>
          <a:xfrm>
            <a:off x="-197" y="-6500"/>
            <a:ext cx="5192916" cy="5156400"/>
            <a:chOff x="-202" y="-6500"/>
            <a:chExt cx="5558677" cy="5156400"/>
          </a:xfrm>
        </p:grpSpPr>
        <p:sp>
          <p:nvSpPr>
            <p:cNvPr id="628" name="Google Shape;628;p80"/>
            <p:cNvSpPr/>
            <p:nvPr/>
          </p:nvSpPr>
          <p:spPr>
            <a:xfrm rot="5400000" flipH="1">
              <a:off x="-235852" y="229150"/>
              <a:ext cx="5156400" cy="46851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80"/>
            <p:cNvSpPr/>
            <p:nvPr/>
          </p:nvSpPr>
          <p:spPr>
            <a:xfrm flipH="1">
              <a:off x="4628418" y="0"/>
              <a:ext cx="930058" cy="5143479"/>
            </a:xfrm>
            <a:custGeom>
              <a:avLst/>
              <a:gdLst/>
              <a:ahLst/>
              <a:cxnLst/>
              <a:rect l="l" t="t" r="r" b="b"/>
              <a:pathLst>
                <a:path w="34291" h="34874" extrusionOk="0">
                  <a:moveTo>
                    <a:pt x="24658" y="1"/>
                  </a:moveTo>
                  <a:cubicBezTo>
                    <a:pt x="24658" y="1"/>
                    <a:pt x="17669" y="715"/>
                    <a:pt x="15824" y="4715"/>
                  </a:cubicBezTo>
                  <a:cubicBezTo>
                    <a:pt x="13823" y="9073"/>
                    <a:pt x="16824" y="14550"/>
                    <a:pt x="16240" y="19110"/>
                  </a:cubicBezTo>
                  <a:cubicBezTo>
                    <a:pt x="15609" y="23944"/>
                    <a:pt x="4239" y="29957"/>
                    <a:pt x="2262" y="31754"/>
                  </a:cubicBezTo>
                  <a:cubicBezTo>
                    <a:pt x="286" y="33564"/>
                    <a:pt x="0" y="34874"/>
                    <a:pt x="0" y="34874"/>
                  </a:cubicBezTo>
                  <a:lnTo>
                    <a:pt x="34290" y="34874"/>
                  </a:lnTo>
                  <a:lnTo>
                    <a:pt x="34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0" name="Google Shape;630;p80"/>
          <p:cNvSpPr txBox="1">
            <a:spLocks noGrp="1"/>
          </p:cNvSpPr>
          <p:nvPr>
            <p:ph type="title" hasCustomPrompt="1"/>
          </p:nvPr>
        </p:nvSpPr>
        <p:spPr>
          <a:xfrm>
            <a:off x="812436" y="14575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631" name="Google Shape;631;p80"/>
          <p:cNvSpPr txBox="1">
            <a:spLocks noGrp="1"/>
          </p:cNvSpPr>
          <p:nvPr>
            <p:ph type="subTitle" idx="1"/>
          </p:nvPr>
        </p:nvSpPr>
        <p:spPr>
          <a:xfrm>
            <a:off x="2015675" y="1224516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632" name="Google Shape;632;p80"/>
          <p:cNvSpPr txBox="1">
            <a:spLocks noGrp="1"/>
          </p:cNvSpPr>
          <p:nvPr>
            <p:ph type="subTitle" idx="2"/>
          </p:nvPr>
        </p:nvSpPr>
        <p:spPr>
          <a:xfrm>
            <a:off x="2015675" y="1578840"/>
            <a:ext cx="24231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33" name="Google Shape;633;p80"/>
          <p:cNvSpPr txBox="1">
            <a:spLocks noGrp="1"/>
          </p:cNvSpPr>
          <p:nvPr>
            <p:ph type="title" idx="3" hasCustomPrompt="1"/>
          </p:nvPr>
        </p:nvSpPr>
        <p:spPr>
          <a:xfrm>
            <a:off x="812436" y="2621763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634" name="Google Shape;634;p80"/>
          <p:cNvSpPr txBox="1">
            <a:spLocks noGrp="1"/>
          </p:cNvSpPr>
          <p:nvPr>
            <p:ph type="subTitle" idx="4"/>
          </p:nvPr>
        </p:nvSpPr>
        <p:spPr>
          <a:xfrm>
            <a:off x="2015675" y="2390928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635" name="Google Shape;635;p80"/>
          <p:cNvSpPr txBox="1">
            <a:spLocks noGrp="1"/>
          </p:cNvSpPr>
          <p:nvPr>
            <p:ph type="subTitle" idx="5"/>
          </p:nvPr>
        </p:nvSpPr>
        <p:spPr>
          <a:xfrm>
            <a:off x="2015675" y="2745252"/>
            <a:ext cx="24231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36" name="Google Shape;636;p80"/>
          <p:cNvSpPr txBox="1">
            <a:spLocks noGrp="1"/>
          </p:cNvSpPr>
          <p:nvPr>
            <p:ph type="title" idx="6" hasCustomPrompt="1"/>
          </p:nvPr>
        </p:nvSpPr>
        <p:spPr>
          <a:xfrm>
            <a:off x="812436" y="378593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637" name="Google Shape;637;p80"/>
          <p:cNvSpPr txBox="1">
            <a:spLocks noGrp="1"/>
          </p:cNvSpPr>
          <p:nvPr>
            <p:ph type="subTitle" idx="7"/>
          </p:nvPr>
        </p:nvSpPr>
        <p:spPr>
          <a:xfrm>
            <a:off x="2015675" y="3555103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638" name="Google Shape;638;p80"/>
          <p:cNvSpPr txBox="1">
            <a:spLocks noGrp="1"/>
          </p:cNvSpPr>
          <p:nvPr>
            <p:ph type="subTitle" idx="8"/>
          </p:nvPr>
        </p:nvSpPr>
        <p:spPr>
          <a:xfrm>
            <a:off x="2015675" y="3909427"/>
            <a:ext cx="24231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39" name="Google Shape;639;p80"/>
          <p:cNvSpPr txBox="1">
            <a:spLocks noGrp="1"/>
          </p:cNvSpPr>
          <p:nvPr>
            <p:ph type="title" idx="9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vice mockup">
  <p:cSld name="CUSTOM_7"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81"/>
          <p:cNvSpPr/>
          <p:nvPr/>
        </p:nvSpPr>
        <p:spPr>
          <a:xfrm rot="10800000">
            <a:off x="7" y="-23"/>
            <a:ext cx="5896493" cy="310448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81"/>
          <p:cNvSpPr txBox="1">
            <a:spLocks noGrp="1"/>
          </p:cNvSpPr>
          <p:nvPr>
            <p:ph type="title"/>
          </p:nvPr>
        </p:nvSpPr>
        <p:spPr>
          <a:xfrm>
            <a:off x="5623700" y="1337225"/>
            <a:ext cx="2807100" cy="10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43" name="Google Shape;643;p81"/>
          <p:cNvSpPr txBox="1">
            <a:spLocks noGrp="1"/>
          </p:cNvSpPr>
          <p:nvPr>
            <p:ph type="subTitle" idx="1"/>
          </p:nvPr>
        </p:nvSpPr>
        <p:spPr>
          <a:xfrm>
            <a:off x="5623700" y="2379745"/>
            <a:ext cx="2807100" cy="121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44" name="Google Shape;644;p81"/>
          <p:cNvSpPr/>
          <p:nvPr/>
        </p:nvSpPr>
        <p:spPr>
          <a:xfrm rot="10800000">
            <a:off x="6576606" y="3556043"/>
            <a:ext cx="2580534" cy="1607191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81"/>
          <p:cNvSpPr/>
          <p:nvPr/>
        </p:nvSpPr>
        <p:spPr>
          <a:xfrm rot="10800000">
            <a:off x="6646432" y="3613517"/>
            <a:ext cx="2525518" cy="1571908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9"/>
          <p:cNvGrpSpPr/>
          <p:nvPr/>
        </p:nvGrpSpPr>
        <p:grpSpPr>
          <a:xfrm rot="10800000">
            <a:off x="-4" y="-6500"/>
            <a:ext cx="4915193" cy="5156400"/>
            <a:chOff x="4003316" y="-6500"/>
            <a:chExt cx="4826387" cy="5156400"/>
          </a:xfrm>
        </p:grpSpPr>
        <p:sp>
          <p:nvSpPr>
            <p:cNvPr id="57" name="Google Shape;57;p9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9"/>
            <p:cNvSpPr/>
            <p:nvPr/>
          </p:nvSpPr>
          <p:spPr>
            <a:xfrm rot="-5400000">
              <a:off x="4662404" y="982600"/>
              <a:ext cx="5156400" cy="317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713100" y="1233175"/>
            <a:ext cx="31500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ubTitle" idx="1"/>
          </p:nvPr>
        </p:nvSpPr>
        <p:spPr>
          <a:xfrm>
            <a:off x="713100" y="2803075"/>
            <a:ext cx="31500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4914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/>
          <p:nvPr/>
        </p:nvSpPr>
        <p:spPr>
          <a:xfrm rot="10800000" flipH="1">
            <a:off x="7836575" y="-6"/>
            <a:ext cx="1307397" cy="68835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">
  <p:cSld name="CUSTOM_8"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82"/>
          <p:cNvSpPr/>
          <p:nvPr/>
        </p:nvSpPr>
        <p:spPr>
          <a:xfrm rot="10800000">
            <a:off x="3704250" y="-8"/>
            <a:ext cx="5439749" cy="5143484"/>
          </a:xfrm>
          <a:custGeom>
            <a:avLst/>
            <a:gdLst/>
            <a:ahLst/>
            <a:cxnLst/>
            <a:rect l="l" t="t" r="r" b="b"/>
            <a:pathLst>
              <a:path w="42364" h="43268" extrusionOk="0">
                <a:moveTo>
                  <a:pt x="1" y="0"/>
                </a:moveTo>
                <a:lnTo>
                  <a:pt x="1" y="43267"/>
                </a:lnTo>
                <a:lnTo>
                  <a:pt x="42363" y="43267"/>
                </a:lnTo>
                <a:cubicBezTo>
                  <a:pt x="42363" y="43267"/>
                  <a:pt x="42268" y="37779"/>
                  <a:pt x="39006" y="33992"/>
                </a:cubicBezTo>
                <a:cubicBezTo>
                  <a:pt x="35767" y="30218"/>
                  <a:pt x="39351" y="28789"/>
                  <a:pt x="39875" y="23705"/>
                </a:cubicBezTo>
                <a:cubicBezTo>
                  <a:pt x="40375" y="18633"/>
                  <a:pt x="36958" y="18336"/>
                  <a:pt x="34470" y="14049"/>
                </a:cubicBezTo>
                <a:cubicBezTo>
                  <a:pt x="31981" y="9775"/>
                  <a:pt x="34041" y="0"/>
                  <a:pt x="340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82"/>
          <p:cNvSpPr/>
          <p:nvPr/>
        </p:nvSpPr>
        <p:spPr>
          <a:xfrm rot="10800000">
            <a:off x="3908869" y="-28223"/>
            <a:ext cx="5291581" cy="5199948"/>
          </a:xfrm>
          <a:custGeom>
            <a:avLst/>
            <a:gdLst/>
            <a:ahLst/>
            <a:cxnLst/>
            <a:rect l="l" t="t" r="r" b="b"/>
            <a:pathLst>
              <a:path w="42364" h="43268" extrusionOk="0">
                <a:moveTo>
                  <a:pt x="1" y="0"/>
                </a:moveTo>
                <a:lnTo>
                  <a:pt x="1" y="43267"/>
                </a:lnTo>
                <a:lnTo>
                  <a:pt x="42363" y="43267"/>
                </a:lnTo>
                <a:cubicBezTo>
                  <a:pt x="42363" y="43267"/>
                  <a:pt x="42268" y="37779"/>
                  <a:pt x="39006" y="33992"/>
                </a:cubicBezTo>
                <a:cubicBezTo>
                  <a:pt x="35767" y="30218"/>
                  <a:pt x="39351" y="28789"/>
                  <a:pt x="39875" y="23705"/>
                </a:cubicBezTo>
                <a:cubicBezTo>
                  <a:pt x="40375" y="18633"/>
                  <a:pt x="36958" y="18336"/>
                  <a:pt x="34470" y="14049"/>
                </a:cubicBezTo>
                <a:cubicBezTo>
                  <a:pt x="31981" y="9775"/>
                  <a:pt x="34041" y="0"/>
                  <a:pt x="34041" y="0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82"/>
          <p:cNvSpPr txBox="1">
            <a:spLocks noGrp="1"/>
          </p:cNvSpPr>
          <p:nvPr>
            <p:ph type="title"/>
          </p:nvPr>
        </p:nvSpPr>
        <p:spPr>
          <a:xfrm>
            <a:off x="5431875" y="445025"/>
            <a:ext cx="3060000" cy="11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5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50" name="Google Shape;650;p82"/>
          <p:cNvSpPr txBox="1"/>
          <p:nvPr/>
        </p:nvSpPr>
        <p:spPr>
          <a:xfrm>
            <a:off x="5431275" y="3605850"/>
            <a:ext cx="3093000" cy="6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rPr>
              <a:t>CREDITS: This presentation template was created by </a:t>
            </a:r>
            <a:r>
              <a:rPr lang="en" sz="1100">
                <a:solidFill>
                  <a:schemeClr val="dk1"/>
                </a:solidFill>
                <a:uFill>
                  <a:noFill/>
                </a:uFill>
                <a:latin typeface="Baloo 2"/>
                <a:ea typeface="Baloo 2"/>
                <a:cs typeface="Baloo 2"/>
                <a:sym typeface="Baloo 2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1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rPr>
              <a:t>, and includes icons by </a:t>
            </a:r>
            <a:r>
              <a:rPr lang="en" sz="1100">
                <a:solidFill>
                  <a:schemeClr val="dk1"/>
                </a:solidFill>
                <a:uFill>
                  <a:noFill/>
                </a:uFill>
                <a:latin typeface="Baloo 2"/>
                <a:ea typeface="Baloo 2"/>
                <a:cs typeface="Baloo 2"/>
                <a:sym typeface="Baloo 2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1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rPr>
              <a:t>, and infographics &amp; images by </a:t>
            </a:r>
            <a:r>
              <a:rPr lang="en" sz="1100">
                <a:solidFill>
                  <a:schemeClr val="dk1"/>
                </a:solidFill>
                <a:uFill>
                  <a:noFill/>
                </a:uFill>
                <a:latin typeface="Baloo 2"/>
                <a:ea typeface="Baloo 2"/>
                <a:cs typeface="Baloo 2"/>
                <a:sym typeface="Baloo 2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100">
              <a:solidFill>
                <a:schemeClr val="dk1"/>
              </a:solidFill>
              <a:latin typeface="Baloo 2"/>
              <a:ea typeface="Baloo 2"/>
              <a:cs typeface="Baloo 2"/>
              <a:sym typeface="Baloo 2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8_1"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83"/>
          <p:cNvSpPr/>
          <p:nvPr/>
        </p:nvSpPr>
        <p:spPr>
          <a:xfrm rot="10800000">
            <a:off x="3704250" y="-8"/>
            <a:ext cx="5439749" cy="5143484"/>
          </a:xfrm>
          <a:custGeom>
            <a:avLst/>
            <a:gdLst/>
            <a:ahLst/>
            <a:cxnLst/>
            <a:rect l="l" t="t" r="r" b="b"/>
            <a:pathLst>
              <a:path w="42364" h="43268" extrusionOk="0">
                <a:moveTo>
                  <a:pt x="1" y="0"/>
                </a:moveTo>
                <a:lnTo>
                  <a:pt x="1" y="43267"/>
                </a:lnTo>
                <a:lnTo>
                  <a:pt x="42363" y="43267"/>
                </a:lnTo>
                <a:cubicBezTo>
                  <a:pt x="42363" y="43267"/>
                  <a:pt x="42268" y="37779"/>
                  <a:pt x="39006" y="33992"/>
                </a:cubicBezTo>
                <a:cubicBezTo>
                  <a:pt x="35767" y="30218"/>
                  <a:pt x="39351" y="28789"/>
                  <a:pt x="39875" y="23705"/>
                </a:cubicBezTo>
                <a:cubicBezTo>
                  <a:pt x="40375" y="18633"/>
                  <a:pt x="36958" y="18336"/>
                  <a:pt x="34470" y="14049"/>
                </a:cubicBezTo>
                <a:cubicBezTo>
                  <a:pt x="31981" y="9775"/>
                  <a:pt x="34041" y="0"/>
                  <a:pt x="34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_1_1"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4" name="Google Shape;654;p84"/>
          <p:cNvGrpSpPr/>
          <p:nvPr/>
        </p:nvGrpSpPr>
        <p:grpSpPr>
          <a:xfrm>
            <a:off x="-25" y="2473468"/>
            <a:ext cx="9144000" cy="2669671"/>
            <a:chOff x="-25" y="1390650"/>
            <a:chExt cx="9144000" cy="3752700"/>
          </a:xfrm>
        </p:grpSpPr>
        <p:sp>
          <p:nvSpPr>
            <p:cNvPr id="655" name="Google Shape;655;p84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84"/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oogle Shape;64;p10"/>
          <p:cNvGrpSpPr/>
          <p:nvPr/>
        </p:nvGrpSpPr>
        <p:grpSpPr>
          <a:xfrm flipH="1">
            <a:off x="2222281" y="-105"/>
            <a:ext cx="6921666" cy="3144780"/>
            <a:chOff x="1367050" y="3059225"/>
            <a:chExt cx="1407100" cy="848450"/>
          </a:xfrm>
        </p:grpSpPr>
        <p:sp>
          <p:nvSpPr>
            <p:cNvPr id="65" name="Google Shape;65;p10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10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" name="Google Shape;67;p10"/>
          <p:cNvSpPr/>
          <p:nvPr/>
        </p:nvSpPr>
        <p:spPr>
          <a:xfrm flipH="1">
            <a:off x="37" y="4099275"/>
            <a:ext cx="2044566" cy="1044287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title"/>
          </p:nvPr>
        </p:nvSpPr>
        <p:spPr>
          <a:xfrm>
            <a:off x="5814700" y="448056"/>
            <a:ext cx="2560200" cy="19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26" Type="http://schemas.openxmlformats.org/officeDocument/2006/relationships/slideLayout" Target="../slideLayouts/slideLayout67.xml"/><Relationship Id="rId39" Type="http://schemas.openxmlformats.org/officeDocument/2006/relationships/slideLayout" Target="../slideLayouts/slideLayout80.xml"/><Relationship Id="rId3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62.xml"/><Relationship Id="rId34" Type="http://schemas.openxmlformats.org/officeDocument/2006/relationships/slideLayout" Target="../slideLayouts/slideLayout75.xml"/><Relationship Id="rId42" Type="http://schemas.openxmlformats.org/officeDocument/2006/relationships/theme" Target="../theme/theme2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5" Type="http://schemas.openxmlformats.org/officeDocument/2006/relationships/slideLayout" Target="../slideLayouts/slideLayout66.xml"/><Relationship Id="rId33" Type="http://schemas.openxmlformats.org/officeDocument/2006/relationships/slideLayout" Target="../slideLayouts/slideLayout74.xml"/><Relationship Id="rId38" Type="http://schemas.openxmlformats.org/officeDocument/2006/relationships/slideLayout" Target="../slideLayouts/slideLayout79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61.xml"/><Relationship Id="rId29" Type="http://schemas.openxmlformats.org/officeDocument/2006/relationships/slideLayout" Target="../slideLayouts/slideLayout70.xml"/><Relationship Id="rId41" Type="http://schemas.openxmlformats.org/officeDocument/2006/relationships/slideLayout" Target="../slideLayouts/slideLayout82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24" Type="http://schemas.openxmlformats.org/officeDocument/2006/relationships/slideLayout" Target="../slideLayouts/slideLayout65.xml"/><Relationship Id="rId32" Type="http://schemas.openxmlformats.org/officeDocument/2006/relationships/slideLayout" Target="../slideLayouts/slideLayout73.xml"/><Relationship Id="rId37" Type="http://schemas.openxmlformats.org/officeDocument/2006/relationships/slideLayout" Target="../slideLayouts/slideLayout78.xml"/><Relationship Id="rId40" Type="http://schemas.openxmlformats.org/officeDocument/2006/relationships/slideLayout" Target="../slideLayouts/slideLayout81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23" Type="http://schemas.openxmlformats.org/officeDocument/2006/relationships/slideLayout" Target="../slideLayouts/slideLayout64.xml"/><Relationship Id="rId28" Type="http://schemas.openxmlformats.org/officeDocument/2006/relationships/slideLayout" Target="../slideLayouts/slideLayout69.xml"/><Relationship Id="rId36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31" Type="http://schemas.openxmlformats.org/officeDocument/2006/relationships/slideLayout" Target="../slideLayouts/slideLayout72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slideLayout" Target="../slideLayouts/slideLayout63.xml"/><Relationship Id="rId27" Type="http://schemas.openxmlformats.org/officeDocument/2006/relationships/slideLayout" Target="../slideLayouts/slideLayout68.xml"/><Relationship Id="rId30" Type="http://schemas.openxmlformats.org/officeDocument/2006/relationships/slideLayout" Target="../slideLayouts/slideLayout71.xml"/><Relationship Id="rId35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3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333" name="Google Shape;333;p43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  <p:sldLayoutId id="2147483710" r:id="rId22"/>
    <p:sldLayoutId id="2147483711" r:id="rId23"/>
    <p:sldLayoutId id="2147483712" r:id="rId24"/>
    <p:sldLayoutId id="2147483713" r:id="rId25"/>
    <p:sldLayoutId id="2147483714" r:id="rId26"/>
    <p:sldLayoutId id="2147483715" r:id="rId27"/>
    <p:sldLayoutId id="2147483716" r:id="rId28"/>
    <p:sldLayoutId id="2147483717" r:id="rId29"/>
    <p:sldLayoutId id="2147483718" r:id="rId30"/>
    <p:sldLayoutId id="2147483719" r:id="rId31"/>
    <p:sldLayoutId id="2147483720" r:id="rId32"/>
    <p:sldLayoutId id="2147483721" r:id="rId33"/>
    <p:sldLayoutId id="2147483722" r:id="rId34"/>
    <p:sldLayoutId id="2147483723" r:id="rId35"/>
    <p:sldLayoutId id="2147483724" r:id="rId36"/>
    <p:sldLayoutId id="2147483725" r:id="rId37"/>
    <p:sldLayoutId id="2147483726" r:id="rId38"/>
    <p:sldLayoutId id="2147483727" r:id="rId39"/>
    <p:sldLayoutId id="2147483728" r:id="rId40"/>
    <p:sldLayoutId id="2147483729" r:id="rId4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sd.k12.or.us/Page/6921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Relationship Id="rId4" Type="http://schemas.openxmlformats.org/officeDocument/2006/relationships/hyperlink" Target="https://www.oregon.gov/ode/students-and-family/fosteringconnection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i-VGP7zz1cWJHl3NtVUaMQGnrCobIVLk/view?usp=sharin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yrLeStlnC-2R0kBmvGk9Z5sPjKEMbXUs/view?usp=sharin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hsd.k12.or.us/Page/6921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85"/>
          <p:cNvSpPr txBox="1">
            <a:spLocks noGrp="1"/>
          </p:cNvSpPr>
          <p:nvPr>
            <p:ph type="ctrTitle"/>
          </p:nvPr>
        </p:nvSpPr>
        <p:spPr>
          <a:xfrm>
            <a:off x="79400" y="2334125"/>
            <a:ext cx="4262100" cy="152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Students in </a:t>
            </a:r>
            <a:endParaRPr sz="36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Foster Care</a:t>
            </a:r>
            <a:endParaRPr sz="3600" dirty="0"/>
          </a:p>
        </p:txBody>
      </p:sp>
      <p:sp>
        <p:nvSpPr>
          <p:cNvPr id="667" name="Google Shape;667;p85"/>
          <p:cNvSpPr txBox="1">
            <a:spLocks noGrp="1"/>
          </p:cNvSpPr>
          <p:nvPr>
            <p:ph type="subTitle" idx="1"/>
          </p:nvPr>
        </p:nvSpPr>
        <p:spPr>
          <a:xfrm>
            <a:off x="348213" y="3750950"/>
            <a:ext cx="4481400" cy="48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/>
              <a:t>Student Rights and School Supports</a:t>
            </a:r>
            <a:endParaRPr sz="2500" dirty="0"/>
          </a:p>
        </p:txBody>
      </p:sp>
      <p:pic>
        <p:nvPicPr>
          <p:cNvPr id="668" name="Google Shape;668;p85" descr="This image shows a picture of three people holding hands. It is included for aesthetic purposes." title="Title slid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03285" y="926950"/>
            <a:ext cx="2289325" cy="2395400"/>
          </a:xfrm>
          <a:prstGeom prst="rect">
            <a:avLst/>
          </a:prstGeom>
          <a:noFill/>
          <a:ln>
            <a:noFill/>
          </a:ln>
        </p:spPr>
      </p:pic>
      <p:sp>
        <p:nvSpPr>
          <p:cNvPr id="669" name="Google Shape;669;p85"/>
          <p:cNvSpPr txBox="1">
            <a:spLocks noGrp="1"/>
          </p:cNvSpPr>
          <p:nvPr>
            <p:ph type="subTitle" idx="1"/>
          </p:nvPr>
        </p:nvSpPr>
        <p:spPr>
          <a:xfrm>
            <a:off x="6275150" y="4735200"/>
            <a:ext cx="3168600" cy="48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/>
              <a:t>*Presentation adapted from ODE</a:t>
            </a:r>
            <a:endParaRPr sz="17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94"/>
          <p:cNvSpPr txBox="1">
            <a:spLocks noGrp="1"/>
          </p:cNvSpPr>
          <p:nvPr>
            <p:ph type="title"/>
          </p:nvPr>
        </p:nvSpPr>
        <p:spPr>
          <a:xfrm>
            <a:off x="1682250" y="415000"/>
            <a:ext cx="5779500" cy="93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Who is considered a parent?</a:t>
            </a:r>
            <a:endParaRPr sz="2600"/>
          </a:p>
        </p:txBody>
      </p:sp>
      <p:pic>
        <p:nvPicPr>
          <p:cNvPr id="744" name="Google Shape;744;p94" descr="&quot;Parent&quot; means one or more of the following persons: &#10;A. A biological or adoptive parent of the child; B. a foster parent of the child; C a legal guardian, other than a state agency; D. an individual acting in the place of a biological or adoptive parent (including a grandparent, stepparent, or other relative) with whom the child lives, or an individual who is legally responsible for the child's welfare or E. A surrogate parent who has been appointed in accordance with OAR 581-015-2320 for school-age children or 581-015-2760 for preschool children." title="Whos is considered a parent?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477600"/>
            <a:ext cx="8839204" cy="32326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95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What is a Foster Care Point of Contact? </a:t>
            </a:r>
            <a:endParaRPr sz="3700"/>
          </a:p>
        </p:txBody>
      </p:sp>
      <p:sp>
        <p:nvSpPr>
          <p:cNvPr id="750" name="Google Shape;750;p95"/>
          <p:cNvSpPr txBox="1">
            <a:spLocks noGrp="1"/>
          </p:cNvSpPr>
          <p:nvPr>
            <p:ph type="subTitle" idx="4294967295"/>
          </p:nvPr>
        </p:nvSpPr>
        <p:spPr>
          <a:xfrm>
            <a:off x="747300" y="1456875"/>
            <a:ext cx="7649400" cy="34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900"/>
              <a:t>A Foster Care Point of Contact (POC) is a designated staff member within a school district who is responsible for coordinating with the ODHS child welfare system and ensuring federal policies are being followed - ESSA and Fostering Connections.</a:t>
            </a:r>
            <a:endParaRPr sz="1900"/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900"/>
              <a:t>**Each school district is required by law to have a POC</a:t>
            </a:r>
            <a:endParaRPr sz="19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96"/>
          <p:cNvSpPr txBox="1">
            <a:spLocks noGrp="1"/>
          </p:cNvSpPr>
          <p:nvPr>
            <p:ph type="title"/>
          </p:nvPr>
        </p:nvSpPr>
        <p:spPr>
          <a:xfrm>
            <a:off x="95085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/>
              <a:t>POC Responsibilities</a:t>
            </a:r>
            <a:endParaRPr sz="3700"/>
          </a:p>
        </p:txBody>
      </p:sp>
      <p:sp>
        <p:nvSpPr>
          <p:cNvPr id="759" name="Google Shape;759;p96"/>
          <p:cNvSpPr txBox="1">
            <a:spLocks noGrp="1"/>
          </p:cNvSpPr>
          <p:nvPr>
            <p:ph type="subTitle" idx="4294967295"/>
          </p:nvPr>
        </p:nvSpPr>
        <p:spPr>
          <a:xfrm>
            <a:off x="747300" y="1313000"/>
            <a:ext cx="8124900" cy="34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Baloo 2"/>
              <a:buChar char="●"/>
            </a:pPr>
            <a:r>
              <a:rPr lang="en" sz="1800" dirty="0">
                <a:solidFill>
                  <a:srgbClr val="442816"/>
                </a:solidFill>
              </a:rPr>
              <a:t>Coordinates with DHS/Child Welfare on implementation of foster care provision</a:t>
            </a:r>
            <a:endParaRPr sz="1800" dirty="0">
              <a:solidFill>
                <a:srgbClr val="442816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Baloo 2"/>
              <a:buChar char="●"/>
            </a:pPr>
            <a:r>
              <a:rPr lang="en" sz="1800" dirty="0">
                <a:solidFill>
                  <a:srgbClr val="442816"/>
                </a:solidFill>
              </a:rPr>
              <a:t>Responsible for receiving and disseminating School Notification forms (each district may develop its own process)</a:t>
            </a:r>
            <a:endParaRPr sz="1800" dirty="0">
              <a:solidFill>
                <a:srgbClr val="442816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Baloo 2"/>
              <a:buChar char="●"/>
            </a:pPr>
            <a:r>
              <a:rPr lang="en" sz="1800" dirty="0">
                <a:solidFill>
                  <a:srgbClr val="442816"/>
                </a:solidFill>
              </a:rPr>
              <a:t>Facilitates transfer of records and immediate enrollment</a:t>
            </a:r>
            <a:endParaRPr sz="1800" dirty="0">
              <a:solidFill>
                <a:srgbClr val="442816"/>
              </a:solidFill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Baloo 2"/>
              <a:buChar char="○"/>
            </a:pPr>
            <a:r>
              <a:rPr lang="en" sz="1800" dirty="0">
                <a:solidFill>
                  <a:srgbClr val="442816"/>
                </a:solidFill>
              </a:rPr>
              <a:t>Schedule team meeting with school counselor, POC, caseworker, school admin</a:t>
            </a:r>
            <a:endParaRPr sz="1800" dirty="0">
              <a:solidFill>
                <a:srgbClr val="442816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Baloo 2"/>
              <a:buChar char="●"/>
            </a:pPr>
            <a:r>
              <a:rPr lang="en" sz="1800" dirty="0">
                <a:solidFill>
                  <a:srgbClr val="442816"/>
                </a:solidFill>
              </a:rPr>
              <a:t>Develops and coordinate school/district of origin transportation procedures</a:t>
            </a:r>
            <a:endParaRPr sz="1800" dirty="0">
              <a:solidFill>
                <a:srgbClr val="442816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Baloo 2"/>
              <a:buChar char="●"/>
            </a:pPr>
            <a:r>
              <a:rPr lang="en" sz="1800" dirty="0">
                <a:solidFill>
                  <a:srgbClr val="442816"/>
                </a:solidFill>
              </a:rPr>
              <a:t>Facilitates data-sharing, consistent with FERPA and other privacy protocols</a:t>
            </a:r>
            <a:endParaRPr sz="1800" dirty="0">
              <a:solidFill>
                <a:srgbClr val="442816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97"/>
          <p:cNvSpPr txBox="1">
            <a:spLocks noGrp="1"/>
          </p:cNvSpPr>
          <p:nvPr>
            <p:ph type="title"/>
          </p:nvPr>
        </p:nvSpPr>
        <p:spPr>
          <a:xfrm>
            <a:off x="764500" y="250150"/>
            <a:ext cx="5850300" cy="55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>Caseworker Responsibilities</a:t>
            </a:r>
            <a:endParaRPr sz="3700" dirty="0"/>
          </a:p>
        </p:txBody>
      </p:sp>
      <p:pic>
        <p:nvPicPr>
          <p:cNvPr id="767" name="Google Shape;767;p97" descr="Primary contact between chilfren in foster care and school staff; establish a process to notify a school when a child has been placed into foster care or there has been a change in foster care placement; complete school notification form and give to POC; Fill out transportation request (if needed) and give to POC; provide recores/information; work with POC to provide immediate enrollment; work with POC to coordinate transportation." title="Caseworker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87311" y="988950"/>
            <a:ext cx="4769388" cy="37308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98"/>
          <p:cNvSpPr txBox="1">
            <a:spLocks noGrp="1"/>
          </p:cNvSpPr>
          <p:nvPr>
            <p:ph type="title"/>
          </p:nvPr>
        </p:nvSpPr>
        <p:spPr>
          <a:xfrm>
            <a:off x="627600" y="292300"/>
            <a:ext cx="3692700" cy="118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/>
              <a:t>HSD’s Foster Care POC</a:t>
            </a:r>
            <a:endParaRPr sz="4200"/>
          </a:p>
        </p:txBody>
      </p:sp>
      <p:sp>
        <p:nvSpPr>
          <p:cNvPr id="773" name="Google Shape;773;p98"/>
          <p:cNvSpPr txBox="1">
            <a:spLocks noGrp="1"/>
          </p:cNvSpPr>
          <p:nvPr>
            <p:ph type="subTitle" idx="1"/>
          </p:nvPr>
        </p:nvSpPr>
        <p:spPr>
          <a:xfrm>
            <a:off x="5436375" y="1576188"/>
            <a:ext cx="2728500" cy="286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>
                <a:solidFill>
                  <a:srgbClr val="442816"/>
                </a:solidFill>
                <a:latin typeface="Arial"/>
                <a:ea typeface="Arial"/>
                <a:cs typeface="Arial"/>
                <a:sym typeface="Arial"/>
              </a:rPr>
              <a:t>Courtney Gibb</a:t>
            </a:r>
            <a:endParaRPr sz="2300" b="1">
              <a:solidFill>
                <a:srgbClr val="44281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442816"/>
                </a:solidFill>
                <a:latin typeface="Arial"/>
                <a:ea typeface="Arial"/>
                <a:cs typeface="Arial"/>
                <a:sym typeface="Arial"/>
              </a:rPr>
              <a:t>(she/her)</a:t>
            </a:r>
            <a:endParaRPr sz="1900">
              <a:solidFill>
                <a:srgbClr val="44281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44281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442816"/>
                </a:solidFill>
                <a:latin typeface="Arial"/>
                <a:ea typeface="Arial"/>
                <a:cs typeface="Arial"/>
                <a:sym typeface="Arial"/>
              </a:rPr>
              <a:t>McKinney-Vento SSWC &amp; Foster Care POC</a:t>
            </a:r>
            <a:endParaRPr sz="1900">
              <a:solidFill>
                <a:srgbClr val="44281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rgbClr val="44281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442816"/>
                </a:solidFill>
                <a:latin typeface="Arial"/>
                <a:ea typeface="Arial"/>
                <a:cs typeface="Arial"/>
                <a:sym typeface="Arial"/>
              </a:rPr>
              <a:t>503-844-1753</a:t>
            </a:r>
            <a:endParaRPr sz="1900">
              <a:solidFill>
                <a:srgbClr val="44281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442816"/>
                </a:solidFill>
                <a:latin typeface="Arial"/>
                <a:ea typeface="Arial"/>
                <a:cs typeface="Arial"/>
                <a:sym typeface="Arial"/>
              </a:rPr>
              <a:t>Gibbc@hsd.k12.or.us</a:t>
            </a:r>
            <a:endParaRPr sz="1900">
              <a:solidFill>
                <a:srgbClr val="44281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44281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77" name="Google Shape;777;p98" descr="Picture of Courtney Gibb" title="Hillsboro SD Foster Care POC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54800" y="1808025"/>
            <a:ext cx="1882100" cy="2494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99"/>
          <p:cNvSpPr txBox="1">
            <a:spLocks noGrp="1"/>
          </p:cNvSpPr>
          <p:nvPr>
            <p:ph type="title"/>
          </p:nvPr>
        </p:nvSpPr>
        <p:spPr>
          <a:xfrm>
            <a:off x="713100" y="4538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/>
              <a:t>For more information</a:t>
            </a:r>
            <a:endParaRPr sz="4500"/>
          </a:p>
        </p:txBody>
      </p:sp>
      <p:sp>
        <p:nvSpPr>
          <p:cNvPr id="783" name="Google Shape;783;p99" descr="Links to Hillsboro SD Foster Care webpage and ODE Foster Care web page&#10;&#10;https://www.hsd.k12.or.us/Page/6921&#10;&#10;https://www.oregon.gov/ode/students-and-family/fosteringconnections&#10;" title="For More Information"/>
          <p:cNvSpPr txBox="1">
            <a:spLocks noGrp="1"/>
          </p:cNvSpPr>
          <p:nvPr>
            <p:ph type="subTitle" idx="4294967295"/>
          </p:nvPr>
        </p:nvSpPr>
        <p:spPr>
          <a:xfrm>
            <a:off x="747300" y="1271600"/>
            <a:ext cx="7649400" cy="34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900" dirty="0"/>
              <a:t>Visit the HSD </a:t>
            </a:r>
            <a:r>
              <a:rPr lang="en" sz="1900" dirty="0" smtClean="0"/>
              <a:t>Foster </a:t>
            </a:r>
            <a:r>
              <a:rPr lang="en" sz="1900" dirty="0"/>
              <a:t>C</a:t>
            </a:r>
            <a:r>
              <a:rPr lang="en" sz="1900" dirty="0" smtClean="0"/>
              <a:t>are </a:t>
            </a:r>
            <a:r>
              <a:rPr lang="en" sz="1900" dirty="0"/>
              <a:t>webpage or the Oregon Department of Education’s webpage:</a:t>
            </a:r>
            <a:br>
              <a:rPr lang="en" sz="1900" dirty="0"/>
            </a:br>
            <a:endParaRPr sz="1900" dirty="0"/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900" dirty="0" smtClean="0">
                <a:hlinkClick r:id="rId3"/>
              </a:rPr>
              <a:t>Hillsboro Foster Care webpage</a:t>
            </a:r>
            <a:r>
              <a:rPr lang="en" sz="1900" dirty="0"/>
              <a:t/>
            </a:r>
            <a:br>
              <a:rPr lang="en" sz="1900" dirty="0"/>
            </a:br>
            <a:endParaRPr lang="en" sz="1900" dirty="0" smtClean="0"/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900" dirty="0" smtClean="0">
                <a:hlinkClick r:id="rId4"/>
              </a:rPr>
              <a:t>Oregon Department of Education Foster Care webpage</a:t>
            </a:r>
            <a:endParaRPr lang="en" sz="1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86"/>
          <p:cNvSpPr txBox="1">
            <a:spLocks noGrp="1"/>
          </p:cNvSpPr>
          <p:nvPr>
            <p:ph type="title"/>
          </p:nvPr>
        </p:nvSpPr>
        <p:spPr>
          <a:xfrm>
            <a:off x="672450" y="538525"/>
            <a:ext cx="4454700" cy="118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Foster care means…</a:t>
            </a:r>
            <a:endParaRPr/>
          </a:p>
        </p:txBody>
      </p:sp>
      <p:sp>
        <p:nvSpPr>
          <p:cNvPr id="675" name="Google Shape;675;p86"/>
          <p:cNvSpPr txBox="1">
            <a:spLocks noGrp="1"/>
          </p:cNvSpPr>
          <p:nvPr>
            <p:ph type="subTitle" idx="1"/>
          </p:nvPr>
        </p:nvSpPr>
        <p:spPr>
          <a:xfrm>
            <a:off x="460725" y="2047750"/>
            <a:ext cx="3904500" cy="209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442816"/>
                </a:solidFill>
              </a:rPr>
              <a:t>Substitute care for children placed by the Oregon Department of Human Services or a Tribal child welfare agency away from their parents and for whom the department or agency has placement and care responsibility, including placements in:</a:t>
            </a:r>
            <a:endParaRPr sz="2200"/>
          </a:p>
        </p:txBody>
      </p:sp>
      <p:sp>
        <p:nvSpPr>
          <p:cNvPr id="679" name="Google Shape;679;p86"/>
          <p:cNvSpPr txBox="1">
            <a:spLocks noGrp="1"/>
          </p:cNvSpPr>
          <p:nvPr>
            <p:ph type="subTitle" idx="1"/>
          </p:nvPr>
        </p:nvSpPr>
        <p:spPr>
          <a:xfrm>
            <a:off x="4800075" y="1858375"/>
            <a:ext cx="4521600" cy="26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65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Baloo 2"/>
              <a:buChar char="●"/>
            </a:pPr>
            <a:r>
              <a:rPr lang="en" sz="1700">
                <a:solidFill>
                  <a:srgbClr val="442816"/>
                </a:solidFill>
              </a:rPr>
              <a:t>foster family homes (known now as "resource parents")</a:t>
            </a:r>
            <a:endParaRPr sz="1700">
              <a:solidFill>
                <a:srgbClr val="442816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Baloo 2"/>
              <a:buChar char="●"/>
            </a:pPr>
            <a:r>
              <a:rPr lang="en" sz="1700">
                <a:solidFill>
                  <a:srgbClr val="442816"/>
                </a:solidFill>
              </a:rPr>
              <a:t>foster homes of relatives</a:t>
            </a:r>
            <a:endParaRPr sz="1700">
              <a:solidFill>
                <a:srgbClr val="442816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Baloo 2"/>
              <a:buChar char="●"/>
            </a:pPr>
            <a:r>
              <a:rPr lang="en" sz="1700">
                <a:solidFill>
                  <a:srgbClr val="442816"/>
                </a:solidFill>
              </a:rPr>
              <a:t>group homes</a:t>
            </a:r>
            <a:endParaRPr sz="1700">
              <a:solidFill>
                <a:srgbClr val="442816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Baloo 2"/>
              <a:buChar char="●"/>
            </a:pPr>
            <a:r>
              <a:rPr lang="en" sz="1700">
                <a:solidFill>
                  <a:srgbClr val="442816"/>
                </a:solidFill>
              </a:rPr>
              <a:t>emergency shelters</a:t>
            </a:r>
            <a:endParaRPr sz="1700">
              <a:solidFill>
                <a:srgbClr val="442816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Baloo 2"/>
              <a:buChar char="●"/>
            </a:pPr>
            <a:r>
              <a:rPr lang="en" sz="1700">
                <a:solidFill>
                  <a:srgbClr val="442816"/>
                </a:solidFill>
              </a:rPr>
              <a:t>residential facilities (Not OYA, juvenile detention, mental health treatment)</a:t>
            </a:r>
            <a:endParaRPr sz="1700">
              <a:solidFill>
                <a:srgbClr val="442816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Baloo 2"/>
              <a:buChar char="●"/>
            </a:pPr>
            <a:r>
              <a:rPr lang="en" sz="1700">
                <a:solidFill>
                  <a:srgbClr val="442816"/>
                </a:solidFill>
              </a:rPr>
              <a:t>child care institutions and pre-adoptive homes.</a:t>
            </a:r>
            <a:endParaRPr sz="1700">
              <a:solidFill>
                <a:srgbClr val="442816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100">
              <a:solidFill>
                <a:srgbClr val="44281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87"/>
          <p:cNvSpPr txBox="1">
            <a:spLocks noGrp="1"/>
          </p:cNvSpPr>
          <p:nvPr>
            <p:ph type="title"/>
          </p:nvPr>
        </p:nvSpPr>
        <p:spPr>
          <a:xfrm>
            <a:off x="713100" y="61867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Students in foster care have rights</a:t>
            </a:r>
            <a:endParaRPr sz="2900"/>
          </a:p>
        </p:txBody>
      </p:sp>
      <p:sp>
        <p:nvSpPr>
          <p:cNvPr id="688" name="Google Shape;688;p87"/>
          <p:cNvSpPr txBox="1">
            <a:spLocks noGrp="1"/>
          </p:cNvSpPr>
          <p:nvPr>
            <p:ph type="body" idx="1"/>
          </p:nvPr>
        </p:nvSpPr>
        <p:spPr>
          <a:xfrm>
            <a:off x="285750" y="1305375"/>
            <a:ext cx="8572500" cy="35430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rgbClr val="442816"/>
                </a:solidFill>
                <a:latin typeface="Arial"/>
                <a:ea typeface="Arial"/>
                <a:cs typeface="Arial"/>
                <a:sym typeface="Arial"/>
              </a:rPr>
              <a:t>Under the Every Student Succeeds Act (ESSA), children in foster care have the right to:</a:t>
            </a:r>
            <a:endParaRPr sz="1700" dirty="0">
              <a:solidFill>
                <a:srgbClr val="44281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rgbClr val="44281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 dirty="0">
                <a:solidFill>
                  <a:srgbClr val="442816"/>
                </a:solidFill>
                <a:latin typeface="Arial"/>
                <a:ea typeface="Arial"/>
                <a:cs typeface="Arial"/>
                <a:sym typeface="Arial"/>
              </a:rPr>
              <a:t>Remain in their school district and school of origin, for the duration of time in foster care, even when their foster home placement changes and/or they are living outside of their school boundary.</a:t>
            </a:r>
            <a:endParaRPr sz="1600" dirty="0">
              <a:solidFill>
                <a:srgbClr val="44281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 dirty="0">
                <a:solidFill>
                  <a:srgbClr val="442816"/>
                </a:solidFill>
                <a:latin typeface="Arial"/>
                <a:ea typeface="Arial"/>
                <a:cs typeface="Arial"/>
                <a:sym typeface="Arial"/>
              </a:rPr>
              <a:t>Immediately enroll in school, with or without all required documents typically needed to enroll.</a:t>
            </a:r>
            <a:endParaRPr sz="1600" dirty="0">
              <a:solidFill>
                <a:srgbClr val="44281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 dirty="0">
                <a:solidFill>
                  <a:srgbClr val="442816"/>
                </a:solidFill>
                <a:latin typeface="Arial"/>
                <a:ea typeface="Arial"/>
                <a:cs typeface="Arial"/>
                <a:sym typeface="Arial"/>
              </a:rPr>
              <a:t>Automatic eligibility for free school meals.</a:t>
            </a:r>
            <a:endParaRPr sz="1600" dirty="0">
              <a:solidFill>
                <a:srgbClr val="44281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 dirty="0">
                <a:solidFill>
                  <a:srgbClr val="442816"/>
                </a:solidFill>
                <a:latin typeface="Arial"/>
                <a:ea typeface="Arial"/>
                <a:cs typeface="Arial"/>
                <a:sym typeface="Arial"/>
              </a:rPr>
              <a:t>Participate in school-related activities.</a:t>
            </a:r>
            <a:endParaRPr sz="1600" dirty="0">
              <a:solidFill>
                <a:srgbClr val="44281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lang="en" sz="1600" dirty="0">
                <a:solidFill>
                  <a:srgbClr val="442816"/>
                </a:solidFill>
                <a:latin typeface="Arial"/>
                <a:ea typeface="Arial"/>
                <a:cs typeface="Arial"/>
                <a:sym typeface="Arial"/>
              </a:rPr>
              <a:t>Transportation to their school of origin, as requested by the ODHS </a:t>
            </a:r>
            <a:r>
              <a:rPr lang="en" sz="1600" dirty="0" smtClean="0">
                <a:solidFill>
                  <a:srgbClr val="442816"/>
                </a:solidFill>
                <a:latin typeface="Arial"/>
                <a:ea typeface="Arial"/>
                <a:cs typeface="Arial"/>
                <a:sym typeface="Arial"/>
              </a:rPr>
              <a:t>caseworker</a:t>
            </a:r>
            <a:endParaRPr sz="1600" dirty="0">
              <a:solidFill>
                <a:srgbClr val="44281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88"/>
          <p:cNvSpPr txBox="1">
            <a:spLocks noGrp="1"/>
          </p:cNvSpPr>
          <p:nvPr>
            <p:ph type="title"/>
          </p:nvPr>
        </p:nvSpPr>
        <p:spPr>
          <a:xfrm>
            <a:off x="1182800" y="414250"/>
            <a:ext cx="4087800" cy="93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School of Origin</a:t>
            </a:r>
            <a:endParaRPr sz="3800"/>
          </a:p>
        </p:txBody>
      </p:sp>
      <p:sp>
        <p:nvSpPr>
          <p:cNvPr id="694" name="Google Shape;694;p88"/>
          <p:cNvSpPr txBox="1">
            <a:spLocks noGrp="1"/>
          </p:cNvSpPr>
          <p:nvPr>
            <p:ph type="subTitle" idx="1"/>
          </p:nvPr>
        </p:nvSpPr>
        <p:spPr>
          <a:xfrm>
            <a:off x="1729650" y="1564625"/>
            <a:ext cx="6326400" cy="242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900"/>
              <a:t>Definition: "The School of Origin" is the school district/school in which a child is enrolled at the time of placement into ODHS Child Welfare Foster Care. </a:t>
            </a:r>
            <a:endParaRPr sz="190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900"/>
              <a:t>**A school district/school of origin </a:t>
            </a:r>
            <a:r>
              <a:rPr lang="en" sz="1900" b="1"/>
              <a:t>ONLY</a:t>
            </a:r>
            <a:r>
              <a:rPr lang="en" sz="1900"/>
              <a:t> changes when there is a Best Interest Finding made by the Juvenile Court.</a:t>
            </a:r>
            <a:endParaRPr sz="19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89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Immediate Enrollment</a:t>
            </a:r>
            <a:endParaRPr sz="3800"/>
          </a:p>
        </p:txBody>
      </p:sp>
      <p:sp>
        <p:nvSpPr>
          <p:cNvPr id="703" name="Google Shape;703;p89"/>
          <p:cNvSpPr txBox="1">
            <a:spLocks noGrp="1"/>
          </p:cNvSpPr>
          <p:nvPr>
            <p:ph type="subTitle" idx="4294967295"/>
          </p:nvPr>
        </p:nvSpPr>
        <p:spPr>
          <a:xfrm>
            <a:off x="1717650" y="1444725"/>
            <a:ext cx="6326400" cy="242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900"/>
              <a:t>If a caseworker or resource parent attempts to enroll a foster care child in school, you must enroll them immediately - even if they do not have all the documents typically needed to enroll. </a:t>
            </a:r>
            <a:endParaRPr sz="190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900"/>
              <a:t>The resource parent may only have a generic placement letter from ODHS - this is considered proof of guardianship.</a:t>
            </a:r>
            <a:endParaRPr sz="19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90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School Notification Form</a:t>
            </a:r>
            <a:endParaRPr sz="3800"/>
          </a:p>
        </p:txBody>
      </p:sp>
      <p:sp>
        <p:nvSpPr>
          <p:cNvPr id="711" name="Google Shape;711;p90"/>
          <p:cNvSpPr txBox="1">
            <a:spLocks noGrp="1"/>
          </p:cNvSpPr>
          <p:nvPr>
            <p:ph type="subTitle" idx="4294967295"/>
          </p:nvPr>
        </p:nvSpPr>
        <p:spPr>
          <a:xfrm>
            <a:off x="1717650" y="1444725"/>
            <a:ext cx="6326400" cy="242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900"/>
              <a:t>ODHS caseworkers should fill out the School Notification form for each child in foster care.</a:t>
            </a:r>
            <a:endParaRPr sz="180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900"/>
              <a:t>Please encourage the caseworker to complete the form and send it to the Foster Care POC.</a:t>
            </a:r>
            <a:endParaRPr sz="1900"/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700" u="sng">
                <a:solidFill>
                  <a:srgbClr val="1E75BC"/>
                </a:solidFill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FORM</a:t>
            </a:r>
            <a:endParaRPr sz="2700">
              <a:solidFill>
                <a:srgbClr val="1E75BC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900"/>
              <a:t>**This form is NOT needed for immediate enrollment.</a:t>
            </a:r>
            <a:endParaRPr sz="19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91"/>
          <p:cNvSpPr txBox="1">
            <a:spLocks noGrp="1"/>
          </p:cNvSpPr>
          <p:nvPr>
            <p:ph type="title"/>
          </p:nvPr>
        </p:nvSpPr>
        <p:spPr>
          <a:xfrm>
            <a:off x="3054000" y="579250"/>
            <a:ext cx="3648000" cy="9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/>
              <a:t>Transportation</a:t>
            </a:r>
            <a:endParaRPr sz="4500"/>
          </a:p>
        </p:txBody>
      </p:sp>
      <p:sp>
        <p:nvSpPr>
          <p:cNvPr id="720" name="Google Shape;720;p91"/>
          <p:cNvSpPr txBox="1">
            <a:spLocks noGrp="1"/>
          </p:cNvSpPr>
          <p:nvPr>
            <p:ph type="subTitle" idx="4294967295"/>
          </p:nvPr>
        </p:nvSpPr>
        <p:spPr>
          <a:xfrm>
            <a:off x="1226400" y="1620075"/>
            <a:ext cx="7649400" cy="34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900"/>
              <a:t>Children in foster care have the right to school of origin transportation, no matter the address.</a:t>
            </a:r>
            <a:endParaRPr sz="190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900"/>
              <a:t>ODHS caseworkers must fill out a transportation request form and send it to the Foster Care POC in order for transportation to be arranged.</a:t>
            </a:r>
            <a:endParaRPr sz="1900"/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700" u="sng">
                <a:solidFill>
                  <a:srgbClr val="1E75BC"/>
                </a:solidFill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FORM</a:t>
            </a:r>
            <a:endParaRPr sz="2700">
              <a:solidFill>
                <a:srgbClr val="1E75BC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900"/>
              <a:t>**forms are also located on the HSD foster care </a:t>
            </a:r>
            <a:r>
              <a:rPr lang="en" sz="1900" u="sng">
                <a:solidFill>
                  <a:schemeClr val="hlink"/>
                </a:solidFill>
                <a:hlinkClick r:id="rId4"/>
              </a:rPr>
              <a:t>webpage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92"/>
          <p:cNvSpPr txBox="1">
            <a:spLocks noGrp="1"/>
          </p:cNvSpPr>
          <p:nvPr>
            <p:ph type="title"/>
          </p:nvPr>
        </p:nvSpPr>
        <p:spPr>
          <a:xfrm>
            <a:off x="713100" y="597700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/>
              <a:t>Free School Meals</a:t>
            </a:r>
            <a:endParaRPr sz="4500"/>
          </a:p>
        </p:txBody>
      </p:sp>
      <p:sp>
        <p:nvSpPr>
          <p:cNvPr id="729" name="Google Shape;729;p92"/>
          <p:cNvSpPr txBox="1">
            <a:spLocks noGrp="1"/>
          </p:cNvSpPr>
          <p:nvPr>
            <p:ph type="subTitle" idx="4294967295"/>
          </p:nvPr>
        </p:nvSpPr>
        <p:spPr>
          <a:xfrm>
            <a:off x="747300" y="1520275"/>
            <a:ext cx="7649400" cy="34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900"/>
              <a:t>Children in foster care have the right to free school breakfast and lunch.</a:t>
            </a:r>
            <a:endParaRPr sz="190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900"/>
              <a:t>HSD's Nutrition Services Department coordinates with ODHS directly at the state-level to make sure all foster children are automatically added to the free school meals list.</a:t>
            </a:r>
            <a:br>
              <a:rPr lang="en" sz="1900"/>
            </a:br>
            <a:endParaRPr sz="1900"/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900"/>
              <a:t>There is no need to complete a f/r lunch application for a student in foster care.</a:t>
            </a:r>
            <a:endParaRPr sz="19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93"/>
          <p:cNvSpPr txBox="1">
            <a:spLocks noGrp="1"/>
          </p:cNvSpPr>
          <p:nvPr>
            <p:ph type="title"/>
          </p:nvPr>
        </p:nvSpPr>
        <p:spPr>
          <a:xfrm>
            <a:off x="1061963" y="125875"/>
            <a:ext cx="7456800" cy="107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Resource Parent and ODHS Caseworker</a:t>
            </a:r>
            <a:endParaRPr sz="3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Who can consent to what?</a:t>
            </a:r>
            <a:endParaRPr sz="2000"/>
          </a:p>
        </p:txBody>
      </p:sp>
      <p:pic>
        <p:nvPicPr>
          <p:cNvPr id="738" name="Google Shape;738;p93" descr="Foster Parents can consent to enrollment, unenrollment, routine shcool related activities and recores, routine medical like immunizations, medications at school nad IEP testing or assessment.&#10;&#10;DHS casework can consent to school approval for foster parent if different than school of origin, private, charter alternative and home school,  international study abroad, GED and psychological evaluation" title="Who can consent to what?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3425" y="1310850"/>
            <a:ext cx="6839793" cy="33493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English Vocabulary Workshop XL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nglish Vocabulary Workshop XL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812F45279552458458D0611D127A50" ma:contentTypeVersion="9" ma:contentTypeDescription="Create a new document." ma:contentTypeScope="" ma:versionID="c64043aaf3ed07caea91b7ad64c9ba0c">
  <xsd:schema xmlns:xsd="http://www.w3.org/2001/XMLSchema" xmlns:xs="http://www.w3.org/2001/XMLSchema" xmlns:p="http://schemas.microsoft.com/office/2006/metadata/properties" xmlns:ns1="http://schemas.microsoft.com/sharepoint/v3" xmlns:ns2="033ab11c-6041-4f50-b845-c0c38e41b3e3" xmlns:ns3="54031767-dd6d-417c-ab73-583408f47564" targetNamespace="http://schemas.microsoft.com/office/2006/metadata/properties" ma:root="true" ma:fieldsID="1967e753d4d3c1adf4ed36dc9b1b9a68" ns1:_="" ns2:_="" ns3:_="">
    <xsd:import namespace="http://schemas.microsoft.com/sharepoint/v3"/>
    <xsd:import namespace="033ab11c-6041-4f50-b845-c0c38e41b3e3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3ab11c-6041-4f50-b845-c0c38e41b3e3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Estimated_x0020_Creation_x0020_Date xmlns="033ab11c-6041-4f50-b845-c0c38e41b3e3" xsi:nil="true"/>
    <PublishingStartDate xmlns="http://schemas.microsoft.com/sharepoint/v3" xsi:nil="true"/>
    <Remediation_x0020_Date xmlns="033ab11c-6041-4f50-b845-c0c38e41b3e3">2023-05-11T07:00:00+00:00</Remediation_x0020_Date>
    <Priority xmlns="033ab11c-6041-4f50-b845-c0c38e41b3e3">New</Priority>
  </documentManagement>
</p:properties>
</file>

<file path=customXml/itemProps1.xml><?xml version="1.0" encoding="utf-8"?>
<ds:datastoreItem xmlns:ds="http://schemas.openxmlformats.org/officeDocument/2006/customXml" ds:itemID="{D34D141D-7A34-41DF-B770-0616DDF27431}"/>
</file>

<file path=customXml/itemProps2.xml><?xml version="1.0" encoding="utf-8"?>
<ds:datastoreItem xmlns:ds="http://schemas.openxmlformats.org/officeDocument/2006/customXml" ds:itemID="{63EEF531-D658-4410-9920-5523908BDBAE}"/>
</file>

<file path=customXml/itemProps3.xml><?xml version="1.0" encoding="utf-8"?>
<ds:datastoreItem xmlns:ds="http://schemas.openxmlformats.org/officeDocument/2006/customXml" ds:itemID="{E99D23CA-523D-4C4A-B5C0-F4D98BE963B5}"/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670</Words>
  <Application>Microsoft Office PowerPoint</Application>
  <PresentationFormat>On-screen Show (16:9)</PresentationFormat>
  <Paragraphs>69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Pangolin</vt:lpstr>
      <vt:lpstr>Roboto Condensed Light</vt:lpstr>
      <vt:lpstr>Baloo 2</vt:lpstr>
      <vt:lpstr>English Vocabulary Workshop XL by Slidesgo</vt:lpstr>
      <vt:lpstr>English Vocabulary Workshop XL by Slidesgo</vt:lpstr>
      <vt:lpstr>Students in  Foster Care</vt:lpstr>
      <vt:lpstr>Foster care means…</vt:lpstr>
      <vt:lpstr>Students in foster care have rights</vt:lpstr>
      <vt:lpstr>School of Origin</vt:lpstr>
      <vt:lpstr>Immediate Enrollment</vt:lpstr>
      <vt:lpstr>School Notification Form</vt:lpstr>
      <vt:lpstr>Transportation</vt:lpstr>
      <vt:lpstr>Free School Meals</vt:lpstr>
      <vt:lpstr>Resource Parent and ODHS Caseworker Who can consent to what?</vt:lpstr>
      <vt:lpstr>Who is considered a parent?</vt:lpstr>
      <vt:lpstr>What is a Foster Care Point of Contact? </vt:lpstr>
      <vt:lpstr>POC Responsibilities</vt:lpstr>
      <vt:lpstr>Caseworker Responsibilities</vt:lpstr>
      <vt:lpstr>HSD’s Foster Care POC</vt:lpstr>
      <vt:lpstr>For more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Students in Foster Care</dc:title>
  <dc:creator>MARTIN Sarah * ODE</dc:creator>
  <cp:lastModifiedBy>SAPPINGTON Jennifer - ODE</cp:lastModifiedBy>
  <cp:revision>5</cp:revision>
  <dcterms:modified xsi:type="dcterms:W3CDTF">2023-05-10T19:21:56Z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0x010100B3812F45279552458458D0611D127A50</vt:lpwstr>
  </property>
</Properties>
</file>