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4" r:id="rId1"/>
  </p:sldMasterIdLst>
  <p:notesMasterIdLst>
    <p:notesMasterId r:id="rId16"/>
  </p:notesMasterIdLst>
  <p:sldIdLst>
    <p:sldId id="256" r:id="rId2"/>
    <p:sldId id="270" r:id="rId3"/>
    <p:sldId id="258" r:id="rId4"/>
    <p:sldId id="260" r:id="rId5"/>
    <p:sldId id="271" r:id="rId6"/>
    <p:sldId id="262" r:id="rId7"/>
    <p:sldId id="259" r:id="rId8"/>
    <p:sldId id="263" r:id="rId9"/>
    <p:sldId id="272" r:id="rId10"/>
    <p:sldId id="265" r:id="rId11"/>
    <p:sldId id="266" r:id="rId12"/>
    <p:sldId id="267" r:id="rId13"/>
    <p:sldId id="268" r:id="rId14"/>
    <p:sldId id="269" r:id="rId15"/>
  </p:sldIdLst>
  <p:sldSz cx="9144000" cy="5143500" type="screen16x9"/>
  <p:notesSz cx="6858000" cy="9144000"/>
  <p:embeddedFontLst>
    <p:embeddedFont>
      <p:font typeface="Roboto" panose="02000000000000000000" pitchFamily="2" charset="0"/>
      <p:regular r:id="rId17"/>
      <p:bold r:id="rId18"/>
      <p:italic r:id="rId19"/>
      <p:boldItalic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A7D4C60-AEC1-CEE0-128D-2C34549F76B0}" name="RUSSELL Alanna * ODE" initials="AR" userId="S::Alanna.Russell@ode.oregon.gov::c85b8322-b6e3-43b3-867f-23bcd6c00977" providerId="AD"/>
  <p188:author id="{457649F4-6228-5127-DF62-AF800E2E8441}" name="SANDERS Ely * ODE" initials="SO" userId="S::ely.sanders@ode.oregon.gov::69995361-3b11-4b2a-a7d5-276cdd4a1a3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5D3D80-C2C4-D31B-0DA1-D7036320F609}" v="6" dt="2025-09-09T19:39:18.939"/>
    <p1510:client id="{8608E173-A8C5-5820-CB8A-DEBCB60E69BE}" v="18" dt="2025-09-08T21:31:36.779"/>
    <p1510:client id="{E232A1A9-6E36-A5B5-9AF6-86D3697AAE77}" v="29" dt="2025-09-08T21:01:59.3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0" autoAdjust="0"/>
    <p:restoredTop sz="83399" autoAdjust="0"/>
  </p:normalViewPr>
  <p:slideViewPr>
    <p:cSldViewPr snapToGrid="0">
      <p:cViewPr>
        <p:scale>
          <a:sx n="75" d="100"/>
          <a:sy n="75" d="100"/>
        </p:scale>
        <p:origin x="1594" y="245"/>
      </p:cViewPr>
      <p:guideLst>
        <p:guide orient="horz" pos="1620"/>
        <p:guide pos="2880"/>
      </p:guideLst>
    </p:cSldViewPr>
  </p:slideViewPr>
  <p:outlineViewPr>
    <p:cViewPr>
      <p:scale>
        <a:sx n="33" d="100"/>
        <a:sy n="33" d="100"/>
      </p:scale>
      <p:origin x="0" y="-445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SSELL Alanna * ODE" userId="c85b8322-b6e3-43b3-867f-23bcd6c00977" providerId="ADAL" clId="{A8FC6007-6549-42C6-A7A5-C9C772FC32C2}"/>
    <pc:docChg chg="custSel addSld delSld modSld sldOrd">
      <pc:chgData name="RUSSELL Alanna * ODE" userId="c85b8322-b6e3-43b3-867f-23bcd6c00977" providerId="ADAL" clId="{A8FC6007-6549-42C6-A7A5-C9C772FC32C2}" dt="2025-08-15T22:22:05.887" v="492" actId="2711"/>
      <pc:docMkLst>
        <pc:docMk/>
      </pc:docMkLst>
      <pc:sldChg chg="add del">
        <pc:chgData name="RUSSELL Alanna * ODE" userId="c85b8322-b6e3-43b3-867f-23bcd6c00977" providerId="ADAL" clId="{A8FC6007-6549-42C6-A7A5-C9C772FC32C2}" dt="2025-08-15T20:36:45.263" v="27" actId="47"/>
        <pc:sldMkLst>
          <pc:docMk/>
          <pc:sldMk cId="0" sldId="257"/>
        </pc:sldMkLst>
      </pc:sldChg>
      <pc:sldChg chg="modSp mod modNotesTx">
        <pc:chgData name="RUSSELL Alanna * ODE" userId="c85b8322-b6e3-43b3-867f-23bcd6c00977" providerId="ADAL" clId="{A8FC6007-6549-42C6-A7A5-C9C772FC32C2}" dt="2025-08-15T20:37:48.346" v="28" actId="5793"/>
        <pc:sldMkLst>
          <pc:docMk/>
          <pc:sldMk cId="0" sldId="258"/>
        </pc:sldMkLst>
        <pc:spChg chg="mod">
          <ac:chgData name="RUSSELL Alanna * ODE" userId="c85b8322-b6e3-43b3-867f-23bcd6c00977" providerId="ADAL" clId="{A8FC6007-6549-42C6-A7A5-C9C772FC32C2}" dt="2025-08-15T20:31:34.583" v="8" actId="207"/>
          <ac:spMkLst>
            <pc:docMk/>
            <pc:sldMk cId="0" sldId="258"/>
            <ac:spMk id="2" creationId="{47EBE4A2-4312-174F-E30D-4C7CC7336695}"/>
          </ac:spMkLst>
        </pc:spChg>
        <pc:spChg chg="mod">
          <ac:chgData name="RUSSELL Alanna * ODE" userId="c85b8322-b6e3-43b3-867f-23bcd6c00977" providerId="ADAL" clId="{A8FC6007-6549-42C6-A7A5-C9C772FC32C2}" dt="2025-08-15T20:31:23.056" v="5" actId="1076"/>
          <ac:spMkLst>
            <pc:docMk/>
            <pc:sldMk cId="0" sldId="258"/>
            <ac:spMk id="160" creationId="{00000000-0000-0000-0000-000000000000}"/>
          </ac:spMkLst>
        </pc:spChg>
      </pc:sldChg>
      <pc:sldChg chg="addSp delSp modSp mod ord modNotesTx">
        <pc:chgData name="RUSSELL Alanna * ODE" userId="c85b8322-b6e3-43b3-867f-23bcd6c00977" providerId="ADAL" clId="{A8FC6007-6549-42C6-A7A5-C9C772FC32C2}" dt="2025-08-15T22:22:05.887" v="492" actId="2711"/>
        <pc:sldMkLst>
          <pc:docMk/>
          <pc:sldMk cId="0" sldId="259"/>
        </pc:sldMkLst>
        <pc:spChg chg="mod">
          <ac:chgData name="RUSSELL Alanna * ODE" userId="c85b8322-b6e3-43b3-867f-23bcd6c00977" providerId="ADAL" clId="{A8FC6007-6549-42C6-A7A5-C9C772FC32C2}" dt="2025-08-15T22:22:05.887" v="492" actId="2711"/>
          <ac:spMkLst>
            <pc:docMk/>
            <pc:sldMk cId="0" sldId="259"/>
            <ac:spMk id="2" creationId="{A6B84361-C6A0-0A43-A7E5-DC68B0E1FD70}"/>
          </ac:spMkLst>
        </pc:spChg>
        <pc:spChg chg="mod">
          <ac:chgData name="RUSSELL Alanna * ODE" userId="c85b8322-b6e3-43b3-867f-23bcd6c00977" providerId="ADAL" clId="{A8FC6007-6549-42C6-A7A5-C9C772FC32C2}" dt="2025-08-15T22:21:56.305" v="490" actId="1076"/>
          <ac:spMkLst>
            <pc:docMk/>
            <pc:sldMk cId="0" sldId="259"/>
            <ac:spMk id="167" creationId="{00000000-0000-0000-0000-000000000000}"/>
          </ac:spMkLst>
        </pc:spChg>
        <pc:picChg chg="add mod">
          <ac:chgData name="RUSSELL Alanna * ODE" userId="c85b8322-b6e3-43b3-867f-23bcd6c00977" providerId="ADAL" clId="{A8FC6007-6549-42C6-A7A5-C9C772FC32C2}" dt="2025-08-15T20:34:00.029" v="16" actId="1076"/>
          <ac:picMkLst>
            <pc:docMk/>
            <pc:sldMk cId="0" sldId="259"/>
            <ac:picMk id="3" creationId="{22926A6C-850B-EC96-0FE4-797AC76EFDE3}"/>
          </ac:picMkLst>
        </pc:picChg>
      </pc:sldChg>
      <pc:sldChg chg="modSp mod modNotesTx">
        <pc:chgData name="RUSSELL Alanna * ODE" userId="c85b8322-b6e3-43b3-867f-23bcd6c00977" providerId="ADAL" clId="{A8FC6007-6549-42C6-A7A5-C9C772FC32C2}" dt="2025-08-15T20:47:42.840" v="39" actId="20577"/>
        <pc:sldMkLst>
          <pc:docMk/>
          <pc:sldMk cId="0" sldId="260"/>
        </pc:sldMkLst>
        <pc:spChg chg="mod">
          <ac:chgData name="RUSSELL Alanna * ODE" userId="c85b8322-b6e3-43b3-867f-23bcd6c00977" providerId="ADAL" clId="{A8FC6007-6549-42C6-A7A5-C9C772FC32C2}" dt="2025-08-15T20:41:04.071" v="33" actId="1076"/>
          <ac:spMkLst>
            <pc:docMk/>
            <pc:sldMk cId="0" sldId="260"/>
            <ac:spMk id="175" creationId="{00000000-0000-0000-0000-000000000000}"/>
          </ac:spMkLst>
        </pc:spChg>
        <pc:picChg chg="mod">
          <ac:chgData name="RUSSELL Alanna * ODE" userId="c85b8322-b6e3-43b3-867f-23bcd6c00977" providerId="ADAL" clId="{A8FC6007-6549-42C6-A7A5-C9C772FC32C2}" dt="2025-08-15T20:46:35.559" v="38" actId="14100"/>
          <ac:picMkLst>
            <pc:docMk/>
            <pc:sldMk cId="0" sldId="260"/>
            <ac:picMk id="176" creationId="{00000000-0000-0000-0000-000000000000}"/>
          </ac:picMkLst>
        </pc:picChg>
      </pc:sldChg>
      <pc:sldChg chg="del">
        <pc:chgData name="RUSSELL Alanna * ODE" userId="c85b8322-b6e3-43b3-867f-23bcd6c00977" providerId="ADAL" clId="{A8FC6007-6549-42C6-A7A5-C9C772FC32C2}" dt="2025-08-15T20:40:47.173" v="30" actId="47"/>
        <pc:sldMkLst>
          <pc:docMk/>
          <pc:sldMk cId="0" sldId="261"/>
        </pc:sldMkLst>
      </pc:sldChg>
      <pc:sldChg chg="modSp mod modNotesTx">
        <pc:chgData name="RUSSELL Alanna * ODE" userId="c85b8322-b6e3-43b3-867f-23bcd6c00977" providerId="ADAL" clId="{A8FC6007-6549-42C6-A7A5-C9C772FC32C2}" dt="2025-08-15T21:08:34.457" v="176" actId="20577"/>
        <pc:sldMkLst>
          <pc:docMk/>
          <pc:sldMk cId="0" sldId="262"/>
        </pc:sldMkLst>
        <pc:spChg chg="mod">
          <ac:chgData name="RUSSELL Alanna * ODE" userId="c85b8322-b6e3-43b3-867f-23bcd6c00977" providerId="ADAL" clId="{A8FC6007-6549-42C6-A7A5-C9C772FC32C2}" dt="2025-08-15T21:03:54.833" v="86" actId="1076"/>
          <ac:spMkLst>
            <pc:docMk/>
            <pc:sldMk cId="0" sldId="262"/>
            <ac:spMk id="2" creationId="{7E5058F9-759D-6526-401F-CCA6C662F579}"/>
          </ac:spMkLst>
        </pc:spChg>
        <pc:spChg chg="mod">
          <ac:chgData name="RUSSELL Alanna * ODE" userId="c85b8322-b6e3-43b3-867f-23bcd6c00977" providerId="ADAL" clId="{A8FC6007-6549-42C6-A7A5-C9C772FC32C2}" dt="2025-08-15T21:00:59" v="71" actId="113"/>
          <ac:spMkLst>
            <pc:docMk/>
            <pc:sldMk cId="0" sldId="262"/>
            <ac:spMk id="188" creationId="{00000000-0000-0000-0000-000000000000}"/>
          </ac:spMkLst>
        </pc:spChg>
        <pc:spChg chg="mod">
          <ac:chgData name="RUSSELL Alanna * ODE" userId="c85b8322-b6e3-43b3-867f-23bcd6c00977" providerId="ADAL" clId="{A8FC6007-6549-42C6-A7A5-C9C772FC32C2}" dt="2025-08-15T21:03:33.534" v="82" actId="14100"/>
          <ac:spMkLst>
            <pc:docMk/>
            <pc:sldMk cId="0" sldId="262"/>
            <ac:spMk id="191" creationId="{00000000-0000-0000-0000-000000000000}"/>
          </ac:spMkLst>
        </pc:spChg>
        <pc:spChg chg="mod">
          <ac:chgData name="RUSSELL Alanna * ODE" userId="c85b8322-b6e3-43b3-867f-23bcd6c00977" providerId="ADAL" clId="{A8FC6007-6549-42C6-A7A5-C9C772FC32C2}" dt="2025-08-15T21:03:29.891" v="81" actId="27636"/>
          <ac:spMkLst>
            <pc:docMk/>
            <pc:sldMk cId="0" sldId="262"/>
            <ac:spMk id="194" creationId="{00000000-0000-0000-0000-000000000000}"/>
          </ac:spMkLst>
        </pc:spChg>
        <pc:spChg chg="mod">
          <ac:chgData name="RUSSELL Alanna * ODE" userId="c85b8322-b6e3-43b3-867f-23bcd6c00977" providerId="ADAL" clId="{A8FC6007-6549-42C6-A7A5-C9C772FC32C2}" dt="2025-08-15T21:03:19.782" v="77" actId="14100"/>
          <ac:spMkLst>
            <pc:docMk/>
            <pc:sldMk cId="0" sldId="262"/>
            <ac:spMk id="197" creationId="{00000000-0000-0000-0000-000000000000}"/>
          </ac:spMkLst>
        </pc:spChg>
      </pc:sldChg>
      <pc:sldChg chg="modNotesTx">
        <pc:chgData name="RUSSELL Alanna * ODE" userId="c85b8322-b6e3-43b3-867f-23bcd6c00977" providerId="ADAL" clId="{A8FC6007-6549-42C6-A7A5-C9C772FC32C2}" dt="2025-08-15T21:13:15.092" v="471" actId="20577"/>
        <pc:sldMkLst>
          <pc:docMk/>
          <pc:sldMk cId="0" sldId="266"/>
        </pc:sldMkLst>
      </pc:sldChg>
      <pc:sldChg chg="modSp mod">
        <pc:chgData name="RUSSELL Alanna * ODE" userId="c85b8322-b6e3-43b3-867f-23bcd6c00977" providerId="ADAL" clId="{A8FC6007-6549-42C6-A7A5-C9C772FC32C2}" dt="2025-08-15T21:14:59.657" v="489" actId="207"/>
        <pc:sldMkLst>
          <pc:docMk/>
          <pc:sldMk cId="0" sldId="267"/>
        </pc:sldMkLst>
        <pc:spChg chg="mod">
          <ac:chgData name="RUSSELL Alanna * ODE" userId="c85b8322-b6e3-43b3-867f-23bcd6c00977" providerId="ADAL" clId="{A8FC6007-6549-42C6-A7A5-C9C772FC32C2}" dt="2025-08-15T21:14:59.657" v="489" actId="207"/>
          <ac:spMkLst>
            <pc:docMk/>
            <pc:sldMk cId="0" sldId="267"/>
            <ac:spMk id="223" creationId="{00000000-0000-0000-0000-000000000000}"/>
          </ac:spMkLst>
        </pc:spChg>
      </pc:sldChg>
      <pc:sldChg chg="modSp mod">
        <pc:chgData name="RUSSELL Alanna * ODE" userId="c85b8322-b6e3-43b3-867f-23bcd6c00977" providerId="ADAL" clId="{A8FC6007-6549-42C6-A7A5-C9C772FC32C2}" dt="2025-08-14T15:58:14.898" v="0" actId="1076"/>
        <pc:sldMkLst>
          <pc:docMk/>
          <pc:sldMk cId="0" sldId="268"/>
        </pc:sldMkLst>
        <pc:spChg chg="mod">
          <ac:chgData name="RUSSELL Alanna * ODE" userId="c85b8322-b6e3-43b3-867f-23bcd6c00977" providerId="ADAL" clId="{A8FC6007-6549-42C6-A7A5-C9C772FC32C2}" dt="2025-08-14T15:58:14.898" v="0" actId="1076"/>
          <ac:spMkLst>
            <pc:docMk/>
            <pc:sldMk cId="0" sldId="268"/>
            <ac:spMk id="230" creationId="{00000000-0000-0000-0000-000000000000}"/>
          </ac:spMkLst>
        </pc:spChg>
      </pc:sldChg>
      <pc:sldChg chg="modSp add mod">
        <pc:chgData name="RUSSELL Alanna * ODE" userId="c85b8322-b6e3-43b3-867f-23bcd6c00977" providerId="ADAL" clId="{A8FC6007-6549-42C6-A7A5-C9C772FC32C2}" dt="2025-08-15T20:30:40.011" v="4" actId="2711"/>
        <pc:sldMkLst>
          <pc:docMk/>
          <pc:sldMk cId="0" sldId="270"/>
        </pc:sldMkLst>
        <pc:spChg chg="mod">
          <ac:chgData name="RUSSELL Alanna * ODE" userId="c85b8322-b6e3-43b3-867f-23bcd6c00977" providerId="ADAL" clId="{A8FC6007-6549-42C6-A7A5-C9C772FC32C2}" dt="2025-08-15T20:30:40.011" v="4" actId="2711"/>
          <ac:spMkLst>
            <pc:docMk/>
            <pc:sldMk cId="0" sldId="270"/>
            <ac:spMk id="2" creationId="{94586BC6-7264-AB40-3612-EBC65A8D4383}"/>
          </ac:spMkLst>
        </pc:spChg>
      </pc:sldChg>
      <pc:sldChg chg="modSp add mod modNotesTx">
        <pc:chgData name="RUSSELL Alanna * ODE" userId="c85b8322-b6e3-43b3-867f-23bcd6c00977" providerId="ADAL" clId="{A8FC6007-6549-42C6-A7A5-C9C772FC32C2}" dt="2025-08-15T20:51:02.434" v="40" actId="5793"/>
        <pc:sldMkLst>
          <pc:docMk/>
          <pc:sldMk cId="0" sldId="271"/>
        </pc:sldMkLst>
        <pc:spChg chg="mod">
          <ac:chgData name="RUSSELL Alanna * ODE" userId="c85b8322-b6e3-43b3-867f-23bcd6c00977" providerId="ADAL" clId="{A8FC6007-6549-42C6-A7A5-C9C772FC32C2}" dt="2025-08-15T20:41:14.125" v="36" actId="207"/>
          <ac:spMkLst>
            <pc:docMk/>
            <pc:sldMk cId="0" sldId="271"/>
            <ac:spMk id="2" creationId="{B1779DCB-94FC-5A12-9164-C0F0ECFA76E5}"/>
          </ac:spMkLst>
        </pc:spChg>
      </pc:sldChg>
      <pc:sldMasterChg chg="delSldLayout">
        <pc:chgData name="RUSSELL Alanna * ODE" userId="c85b8322-b6e3-43b3-867f-23bcd6c00977" providerId="ADAL" clId="{A8FC6007-6549-42C6-A7A5-C9C772FC32C2}" dt="2025-08-15T20:36:45.263" v="27" actId="47"/>
        <pc:sldMasterMkLst>
          <pc:docMk/>
          <pc:sldMasterMk cId="0" sldId="2147483664"/>
        </pc:sldMasterMkLst>
        <pc:sldLayoutChg chg="del">
          <pc:chgData name="RUSSELL Alanna * ODE" userId="c85b8322-b6e3-43b3-867f-23bcd6c00977" providerId="ADAL" clId="{A8FC6007-6549-42C6-A7A5-C9C772FC32C2}" dt="2025-08-15T20:36:45.263" v="27" actId="47"/>
          <pc:sldLayoutMkLst>
            <pc:docMk/>
            <pc:sldMasterMk cId="0" sldId="2147483664"/>
            <pc:sldLayoutMk cId="0" sldId="2147483654"/>
          </pc:sldLayoutMkLst>
        </pc:sldLayoutChg>
      </pc:sldMasterChg>
    </pc:docChg>
  </pc:docChgLst>
  <pc:docChgLst>
    <pc:chgData name="RUSSELL Alanna * ODE" userId="c85b8322-b6e3-43b3-867f-23bcd6c00977" providerId="ADAL" clId="{2054B8EB-46E3-42D1-AB3E-6F59E6F91C32}"/>
    <pc:docChg chg="undo custSel addSld delSld modSld">
      <pc:chgData name="RUSSELL Alanna * ODE" userId="c85b8322-b6e3-43b3-867f-23bcd6c00977" providerId="ADAL" clId="{2054B8EB-46E3-42D1-AB3E-6F59E6F91C32}" dt="2025-08-19T20:56:10.806" v="3" actId="47"/>
      <pc:docMkLst>
        <pc:docMk/>
      </pc:docMkLst>
      <pc:sldChg chg="addSp delSp del mod">
        <pc:chgData name="RUSSELL Alanna * ODE" userId="c85b8322-b6e3-43b3-867f-23bcd6c00977" providerId="ADAL" clId="{2054B8EB-46E3-42D1-AB3E-6F59E6F91C32}" dt="2025-08-19T20:56:10.806" v="3" actId="47"/>
        <pc:sldMkLst>
          <pc:docMk/>
          <pc:sldMk cId="0" sldId="264"/>
        </pc:sldMkLst>
      </pc:sldChg>
      <pc:sldChg chg="add">
        <pc:chgData name="RUSSELL Alanna * ODE" userId="c85b8322-b6e3-43b3-867f-23bcd6c00977" providerId="ADAL" clId="{2054B8EB-46E3-42D1-AB3E-6F59E6F91C32}" dt="2025-08-19T20:56:06.209" v="2"/>
        <pc:sldMkLst>
          <pc:docMk/>
          <pc:sldMk cId="1904272355" sldId="272"/>
        </pc:sldMkLst>
      </pc:sldChg>
    </pc:docChg>
  </pc:docChgLst>
  <pc:docChgLst>
    <pc:chgData name="RUSSELL Alanna * ODE" userId="S::alanna.russell@ode.oregon.gov::c85b8322-b6e3-43b3-867f-23bcd6c00977" providerId="AD" clId="Web-{8608E173-A8C5-5820-CB8A-DEBCB60E69BE}"/>
    <pc:docChg chg="modSld">
      <pc:chgData name="RUSSELL Alanna * ODE" userId="S::alanna.russell@ode.oregon.gov::c85b8322-b6e3-43b3-867f-23bcd6c00977" providerId="AD" clId="Web-{8608E173-A8C5-5820-CB8A-DEBCB60E69BE}" dt="2025-09-08T21:31:36.779" v="19" actId="20577"/>
      <pc:docMkLst>
        <pc:docMk/>
      </pc:docMkLst>
      <pc:sldChg chg="delSp modNotes">
        <pc:chgData name="RUSSELL Alanna * ODE" userId="S::alanna.russell@ode.oregon.gov::c85b8322-b6e3-43b3-867f-23bcd6c00977" providerId="AD" clId="Web-{8608E173-A8C5-5820-CB8A-DEBCB60E69BE}" dt="2025-09-08T21:31:17.497" v="2"/>
        <pc:sldMkLst>
          <pc:docMk/>
          <pc:sldMk cId="0" sldId="259"/>
        </pc:sldMkLst>
        <pc:spChg chg="del">
          <ac:chgData name="RUSSELL Alanna * ODE" userId="S::alanna.russell@ode.oregon.gov::c85b8322-b6e3-43b3-867f-23bcd6c00977" providerId="AD" clId="Web-{8608E173-A8C5-5820-CB8A-DEBCB60E69BE}" dt="2025-09-08T21:31:06.559" v="0"/>
          <ac:spMkLst>
            <pc:docMk/>
            <pc:sldMk cId="0" sldId="259"/>
            <ac:spMk id="5" creationId="{FFD1A04C-CC49-BF46-438A-FE40D8E02D35}"/>
          </ac:spMkLst>
        </pc:spChg>
      </pc:sldChg>
      <pc:sldChg chg="modSp">
        <pc:chgData name="RUSSELL Alanna * ODE" userId="S::alanna.russell@ode.oregon.gov::c85b8322-b6e3-43b3-867f-23bcd6c00977" providerId="AD" clId="Web-{8608E173-A8C5-5820-CB8A-DEBCB60E69BE}" dt="2025-09-08T21:31:36.779" v="19" actId="20577"/>
        <pc:sldMkLst>
          <pc:docMk/>
          <pc:sldMk cId="0" sldId="268"/>
        </pc:sldMkLst>
        <pc:spChg chg="mod">
          <ac:chgData name="RUSSELL Alanna * ODE" userId="S::alanna.russell@ode.oregon.gov::c85b8322-b6e3-43b3-867f-23bcd6c00977" providerId="AD" clId="Web-{8608E173-A8C5-5820-CB8A-DEBCB60E69BE}" dt="2025-09-08T21:31:36.779" v="19" actId="20577"/>
          <ac:spMkLst>
            <pc:docMk/>
            <pc:sldMk cId="0" sldId="268"/>
            <ac:spMk id="230" creationId="{00000000-0000-0000-0000-000000000000}"/>
          </ac:spMkLst>
        </pc:spChg>
      </pc:sldChg>
    </pc:docChg>
  </pc:docChgLst>
  <pc:docChgLst>
    <pc:chgData name="RUSSELL Alanna * ODE" userId="S::alanna.russell@ode.oregon.gov::c85b8322-b6e3-43b3-867f-23bcd6c00977" providerId="AD" clId="Web-{62EC0462-DAAC-482C-37BF-C094FA43E352}"/>
    <pc:docChg chg="modSld">
      <pc:chgData name="RUSSELL Alanna * ODE" userId="S::alanna.russell@ode.oregon.gov::c85b8322-b6e3-43b3-867f-23bcd6c00977" providerId="AD" clId="Web-{62EC0462-DAAC-482C-37BF-C094FA43E352}" dt="2025-09-04T16:04:49.593" v="3" actId="20577"/>
      <pc:docMkLst>
        <pc:docMk/>
      </pc:docMkLst>
      <pc:sldChg chg="modSp">
        <pc:chgData name="RUSSELL Alanna * ODE" userId="S::alanna.russell@ode.oregon.gov::c85b8322-b6e3-43b3-867f-23bcd6c00977" providerId="AD" clId="Web-{62EC0462-DAAC-482C-37BF-C094FA43E352}" dt="2025-09-04T16:04:49.593" v="3" actId="20577"/>
        <pc:sldMkLst>
          <pc:docMk/>
          <pc:sldMk cId="0" sldId="271"/>
        </pc:sldMkLst>
        <pc:spChg chg="mod">
          <ac:chgData name="RUSSELL Alanna * ODE" userId="S::alanna.russell@ode.oregon.gov::c85b8322-b6e3-43b3-867f-23bcd6c00977" providerId="AD" clId="Web-{62EC0462-DAAC-482C-37BF-C094FA43E352}" dt="2025-09-04T16:04:49.593" v="3" actId="20577"/>
          <ac:spMkLst>
            <pc:docMk/>
            <pc:sldMk cId="0" sldId="271"/>
            <ac:spMk id="187" creationId="{00000000-0000-0000-0000-000000000000}"/>
          </ac:spMkLst>
        </pc:spChg>
      </pc:sldChg>
    </pc:docChg>
  </pc:docChgLst>
  <pc:docChgLst>
    <pc:chgData name="RUSSELL Alanna * ODE" userId="S::alanna.russell@ode.oregon.gov::c85b8322-b6e3-43b3-867f-23bcd6c00977" providerId="AD" clId="Web-{6BD3D99D-15D8-BD11-DBF0-CA26853849A4}"/>
    <pc:docChg chg="modSld">
      <pc:chgData name="RUSSELL Alanna * ODE" userId="S::alanna.russell@ode.oregon.gov::c85b8322-b6e3-43b3-867f-23bcd6c00977" providerId="AD" clId="Web-{6BD3D99D-15D8-BD11-DBF0-CA26853849A4}" dt="2025-08-20T20:13:29.167" v="3" actId="20577"/>
      <pc:docMkLst>
        <pc:docMk/>
      </pc:docMkLst>
      <pc:sldChg chg="modSp">
        <pc:chgData name="RUSSELL Alanna * ODE" userId="S::alanna.russell@ode.oregon.gov::c85b8322-b6e3-43b3-867f-23bcd6c00977" providerId="AD" clId="Web-{6BD3D99D-15D8-BD11-DBF0-CA26853849A4}" dt="2025-08-20T20:13:29.167" v="3" actId="20577"/>
        <pc:sldMkLst>
          <pc:docMk/>
          <pc:sldMk cId="0" sldId="262"/>
        </pc:sldMkLst>
        <pc:spChg chg="mod">
          <ac:chgData name="RUSSELL Alanna * ODE" userId="S::alanna.russell@ode.oregon.gov::c85b8322-b6e3-43b3-867f-23bcd6c00977" providerId="AD" clId="Web-{6BD3D99D-15D8-BD11-DBF0-CA26853849A4}" dt="2025-08-20T20:13:29.167" v="3" actId="20577"/>
          <ac:spMkLst>
            <pc:docMk/>
            <pc:sldMk cId="0" sldId="262"/>
            <ac:spMk id="194" creationId="{00000000-0000-0000-0000-000000000000}"/>
          </ac:spMkLst>
        </pc:spChg>
      </pc:sldChg>
      <pc:sldChg chg="modSp">
        <pc:chgData name="RUSSELL Alanna * ODE" userId="S::alanna.russell@ode.oregon.gov::c85b8322-b6e3-43b3-867f-23bcd6c00977" providerId="AD" clId="Web-{6BD3D99D-15D8-BD11-DBF0-CA26853849A4}" dt="2025-08-20T20:06:28.416" v="1" actId="20577"/>
        <pc:sldMkLst>
          <pc:docMk/>
          <pc:sldMk cId="0" sldId="271"/>
        </pc:sldMkLst>
        <pc:spChg chg="mod">
          <ac:chgData name="RUSSELL Alanna * ODE" userId="S::alanna.russell@ode.oregon.gov::c85b8322-b6e3-43b3-867f-23bcd6c00977" providerId="AD" clId="Web-{6BD3D99D-15D8-BD11-DBF0-CA26853849A4}" dt="2025-08-20T20:06:28.416" v="1" actId="20577"/>
          <ac:spMkLst>
            <pc:docMk/>
            <pc:sldMk cId="0" sldId="271"/>
            <ac:spMk id="186" creationId="{00000000-0000-0000-0000-000000000000}"/>
          </ac:spMkLst>
        </pc:spChg>
        <pc:spChg chg="mod">
          <ac:chgData name="RUSSELL Alanna * ODE" userId="S::alanna.russell@ode.oregon.gov::c85b8322-b6e3-43b3-867f-23bcd6c00977" providerId="AD" clId="Web-{6BD3D99D-15D8-BD11-DBF0-CA26853849A4}" dt="2025-08-20T20:06:24.822" v="0" actId="20577"/>
          <ac:spMkLst>
            <pc:docMk/>
            <pc:sldMk cId="0" sldId="271"/>
            <ac:spMk id="187" creationId="{00000000-0000-0000-0000-000000000000}"/>
          </ac:spMkLst>
        </pc:spChg>
      </pc:sldChg>
    </pc:docChg>
  </pc:docChgLst>
  <pc:docChgLst>
    <pc:chgData name="RUSSELL Alanna * ODE" userId="S::alanna.russell@ode.oregon.gov::c85b8322-b6e3-43b3-867f-23bcd6c00977" providerId="AD" clId="Web-{7D526B48-6156-5D29-4191-10C20CF9B0A9}"/>
    <pc:docChg chg="modSld">
      <pc:chgData name="RUSSELL Alanna * ODE" userId="S::alanna.russell@ode.oregon.gov::c85b8322-b6e3-43b3-867f-23bcd6c00977" providerId="AD" clId="Web-{7D526B48-6156-5D29-4191-10C20CF9B0A9}" dt="2025-09-02T18:34:12.314" v="46" actId="20577"/>
      <pc:docMkLst>
        <pc:docMk/>
      </pc:docMkLst>
      <pc:sldChg chg="modNotes">
        <pc:chgData name="RUSSELL Alanna * ODE" userId="S::alanna.russell@ode.oregon.gov::c85b8322-b6e3-43b3-867f-23bcd6c00977" providerId="AD" clId="Web-{7D526B48-6156-5D29-4191-10C20CF9B0A9}" dt="2025-09-02T18:23:55.113" v="3"/>
        <pc:sldMkLst>
          <pc:docMk/>
          <pc:sldMk cId="0" sldId="256"/>
        </pc:sldMkLst>
      </pc:sldChg>
      <pc:sldChg chg="modNotes">
        <pc:chgData name="RUSSELL Alanna * ODE" userId="S::alanna.russell@ode.oregon.gov::c85b8322-b6e3-43b3-867f-23bcd6c00977" providerId="AD" clId="Web-{7D526B48-6156-5D29-4191-10C20CF9B0A9}" dt="2025-09-02T18:23:57.941" v="4"/>
        <pc:sldMkLst>
          <pc:docMk/>
          <pc:sldMk cId="0" sldId="258"/>
        </pc:sldMkLst>
      </pc:sldChg>
      <pc:sldChg chg="modNotes">
        <pc:chgData name="RUSSELL Alanna * ODE" userId="S::alanna.russell@ode.oregon.gov::c85b8322-b6e3-43b3-867f-23bcd6c00977" providerId="AD" clId="Web-{7D526B48-6156-5D29-4191-10C20CF9B0A9}" dt="2025-09-02T18:29:36.950" v="11"/>
        <pc:sldMkLst>
          <pc:docMk/>
          <pc:sldMk cId="0" sldId="259"/>
        </pc:sldMkLst>
      </pc:sldChg>
      <pc:sldChg chg="modSp modCm">
        <pc:chgData name="RUSSELL Alanna * ODE" userId="S::alanna.russell@ode.oregon.gov::c85b8322-b6e3-43b3-867f-23bcd6c00977" providerId="AD" clId="Web-{7D526B48-6156-5D29-4191-10C20CF9B0A9}" dt="2025-09-02T18:34:12.314" v="46" actId="20577"/>
        <pc:sldMkLst>
          <pc:docMk/>
          <pc:sldMk cId="0" sldId="262"/>
        </pc:sldMkLst>
        <pc:spChg chg="mod">
          <ac:chgData name="RUSSELL Alanna * ODE" userId="S::alanna.russell@ode.oregon.gov::c85b8322-b6e3-43b3-867f-23bcd6c00977" providerId="AD" clId="Web-{7D526B48-6156-5D29-4191-10C20CF9B0A9}" dt="2025-09-02T18:34:12.314" v="46" actId="20577"/>
          <ac:spMkLst>
            <pc:docMk/>
            <pc:sldMk cId="0" sldId="262"/>
            <ac:spMk id="194" creationId="{00000000-0000-0000-0000-000000000000}"/>
          </ac:spMkLst>
        </pc:spChg>
        <pc:spChg chg="mod">
          <ac:chgData name="RUSSELL Alanna * ODE" userId="S::alanna.russell@ode.oregon.gov::c85b8322-b6e3-43b3-867f-23bcd6c00977" providerId="AD" clId="Web-{7D526B48-6156-5D29-4191-10C20CF9B0A9}" dt="2025-09-02T18:34:09.580" v="45" actId="20577"/>
          <ac:spMkLst>
            <pc:docMk/>
            <pc:sldMk cId="0" sldId="262"/>
            <ac:spMk id="197" creationId="{00000000-0000-0000-0000-000000000000}"/>
          </ac:spMkLst>
        </pc:spChg>
        <pc:extLst>
          <p:ext xmlns:p="http://schemas.openxmlformats.org/presentationml/2006/main" uri="{D6D511B9-2390-475A-947B-AFAB55BFBCF1}">
            <pc226:cmChg xmlns:pc226="http://schemas.microsoft.com/office/powerpoint/2022/06/main/command" chg="mod">
              <pc226:chgData name="RUSSELL Alanna * ODE" userId="S::alanna.russell@ode.oregon.gov::c85b8322-b6e3-43b3-867f-23bcd6c00977" providerId="AD" clId="Web-{7D526B48-6156-5D29-4191-10C20CF9B0A9}" dt="2025-09-02T18:30:16.422" v="17" actId="20577"/>
              <pc2:cmMkLst xmlns:pc2="http://schemas.microsoft.com/office/powerpoint/2019/9/main/command">
                <pc:docMk/>
                <pc:sldMk cId="0" sldId="262"/>
                <pc2:cmMk id="{2412820A-D20F-4F27-B2D4-3975E14B4798}"/>
              </pc2:cmMkLst>
            </pc226:cmChg>
          </p:ext>
        </pc:extLst>
      </pc:sldChg>
      <pc:sldChg chg="modSp">
        <pc:chgData name="RUSSELL Alanna * ODE" userId="S::alanna.russell@ode.oregon.gov::c85b8322-b6e3-43b3-867f-23bcd6c00977" providerId="AD" clId="Web-{7D526B48-6156-5D29-4191-10C20CF9B0A9}" dt="2025-09-02T18:31:51.179" v="44" actId="20577"/>
        <pc:sldMkLst>
          <pc:docMk/>
          <pc:sldMk cId="0" sldId="267"/>
        </pc:sldMkLst>
        <pc:spChg chg="mod">
          <ac:chgData name="RUSSELL Alanna * ODE" userId="S::alanna.russell@ode.oregon.gov::c85b8322-b6e3-43b3-867f-23bcd6c00977" providerId="AD" clId="Web-{7D526B48-6156-5D29-4191-10C20CF9B0A9}" dt="2025-09-02T18:31:51.179" v="44" actId="20577"/>
          <ac:spMkLst>
            <pc:docMk/>
            <pc:sldMk cId="0" sldId="267"/>
            <ac:spMk id="223" creationId="{00000000-0000-0000-0000-000000000000}"/>
          </ac:spMkLst>
        </pc:spChg>
        <pc:spChg chg="mod">
          <ac:chgData name="RUSSELL Alanna * ODE" userId="S::alanna.russell@ode.oregon.gov::c85b8322-b6e3-43b3-867f-23bcd6c00977" providerId="AD" clId="Web-{7D526B48-6156-5D29-4191-10C20CF9B0A9}" dt="2025-09-02T18:31:43.850" v="43" actId="1076"/>
          <ac:spMkLst>
            <pc:docMk/>
            <pc:sldMk cId="0" sldId="267"/>
            <ac:spMk id="224" creationId="{00000000-0000-0000-0000-000000000000}"/>
          </ac:spMkLst>
        </pc:spChg>
      </pc:sldChg>
      <pc:sldChg chg="modNotes">
        <pc:chgData name="RUSSELL Alanna * ODE" userId="S::alanna.russell@ode.oregon.gov::c85b8322-b6e3-43b3-867f-23bcd6c00977" providerId="AD" clId="Web-{7D526B48-6156-5D29-4191-10C20CF9B0A9}" dt="2025-09-02T18:28:55.947" v="7"/>
        <pc:sldMkLst>
          <pc:docMk/>
          <pc:sldMk cId="0" sldId="271"/>
        </pc:sldMkLst>
      </pc:sldChg>
    </pc:docChg>
  </pc:docChgLst>
  <pc:docChgLst>
    <pc:chgData name="SANDERS Ely * ODE" userId="S::ely.sanders@ode.oregon.gov::69995361-3b11-4b2a-a7d5-276cdd4a1a34" providerId="AD" clId="Web-{0926E67B-9FAC-40C4-81B9-CB4E96F41E35}"/>
    <pc:docChg chg="mod addSld delSld">
      <pc:chgData name="SANDERS Ely * ODE" userId="S::ely.sanders@ode.oregon.gov::69995361-3b11-4b2a-a7d5-276cdd4a1a34" providerId="AD" clId="Web-{0926E67B-9FAC-40C4-81B9-CB4E96F41E35}" dt="2025-08-29T16:14:06.491" v="2"/>
      <pc:docMkLst>
        <pc:docMk/>
      </pc:docMkLst>
      <pc:sldChg chg="new del">
        <pc:chgData name="SANDERS Ely * ODE" userId="S::ely.sanders@ode.oregon.gov::69995361-3b11-4b2a-a7d5-276cdd4a1a34" providerId="AD" clId="Web-{0926E67B-9FAC-40C4-81B9-CB4E96F41E35}" dt="2025-08-29T16:12:20.023" v="1"/>
        <pc:sldMkLst>
          <pc:docMk/>
          <pc:sldMk cId="2980983524" sldId="273"/>
        </pc:sldMkLst>
      </pc:sldChg>
    </pc:docChg>
  </pc:docChgLst>
  <pc:docChgLst>
    <pc:chgData name="RUSSELL Alanna * ODE" userId="S::alanna.russell@ode.oregon.gov::c85b8322-b6e3-43b3-867f-23bcd6c00977" providerId="AD" clId="Web-{0E5D3D80-C2C4-D31B-0DA1-D7036320F609}"/>
    <pc:docChg chg="modSld">
      <pc:chgData name="RUSSELL Alanna * ODE" userId="S::alanna.russell@ode.oregon.gov::c85b8322-b6e3-43b3-867f-23bcd6c00977" providerId="AD" clId="Web-{0E5D3D80-C2C4-D31B-0DA1-D7036320F609}" dt="2025-09-09T19:39:18.939" v="21" actId="20577"/>
      <pc:docMkLst>
        <pc:docMk/>
      </pc:docMkLst>
      <pc:sldChg chg="modSp">
        <pc:chgData name="RUSSELL Alanna * ODE" userId="S::alanna.russell@ode.oregon.gov::c85b8322-b6e3-43b3-867f-23bcd6c00977" providerId="AD" clId="Web-{0E5D3D80-C2C4-D31B-0DA1-D7036320F609}" dt="2025-09-09T19:38:32.375" v="4" actId="20577"/>
        <pc:sldMkLst>
          <pc:docMk/>
          <pc:sldMk cId="0" sldId="262"/>
        </pc:sldMkLst>
        <pc:spChg chg="mod">
          <ac:chgData name="RUSSELL Alanna * ODE" userId="S::alanna.russell@ode.oregon.gov::c85b8322-b6e3-43b3-867f-23bcd6c00977" providerId="AD" clId="Web-{0E5D3D80-C2C4-D31B-0DA1-D7036320F609}" dt="2025-09-09T19:38:25.469" v="3" actId="20577"/>
          <ac:spMkLst>
            <pc:docMk/>
            <pc:sldMk cId="0" sldId="262"/>
            <ac:spMk id="194" creationId="{00000000-0000-0000-0000-000000000000}"/>
          </ac:spMkLst>
        </pc:spChg>
        <pc:spChg chg="mod">
          <ac:chgData name="RUSSELL Alanna * ODE" userId="S::alanna.russell@ode.oregon.gov::c85b8322-b6e3-43b3-867f-23bcd6c00977" providerId="AD" clId="Web-{0E5D3D80-C2C4-D31B-0DA1-D7036320F609}" dt="2025-09-09T19:38:32.375" v="4" actId="20577"/>
          <ac:spMkLst>
            <pc:docMk/>
            <pc:sldMk cId="0" sldId="262"/>
            <ac:spMk id="197" creationId="{00000000-0000-0000-0000-000000000000}"/>
          </ac:spMkLst>
        </pc:spChg>
      </pc:sldChg>
      <pc:sldChg chg="modSp">
        <pc:chgData name="RUSSELL Alanna * ODE" userId="S::alanna.russell@ode.oregon.gov::c85b8322-b6e3-43b3-867f-23bcd6c00977" providerId="AD" clId="Web-{0E5D3D80-C2C4-D31B-0DA1-D7036320F609}" dt="2025-09-09T19:39:18.939" v="21" actId="20577"/>
        <pc:sldMkLst>
          <pc:docMk/>
          <pc:sldMk cId="0" sldId="268"/>
        </pc:sldMkLst>
        <pc:spChg chg="mod">
          <ac:chgData name="RUSSELL Alanna * ODE" userId="S::alanna.russell@ode.oregon.gov::c85b8322-b6e3-43b3-867f-23bcd6c00977" providerId="AD" clId="Web-{0E5D3D80-C2C4-D31B-0DA1-D7036320F609}" dt="2025-09-09T19:39:18.939" v="21" actId="20577"/>
          <ac:spMkLst>
            <pc:docMk/>
            <pc:sldMk cId="0" sldId="268"/>
            <ac:spMk id="230" creationId="{00000000-0000-0000-0000-000000000000}"/>
          </ac:spMkLst>
        </pc:spChg>
      </pc:sldChg>
      <pc:sldChg chg="modSp">
        <pc:chgData name="RUSSELL Alanna * ODE" userId="S::alanna.russell@ode.oregon.gov::c85b8322-b6e3-43b3-867f-23bcd6c00977" providerId="AD" clId="Web-{0E5D3D80-C2C4-D31B-0DA1-D7036320F609}" dt="2025-09-09T19:38:13.828" v="1" actId="20577"/>
        <pc:sldMkLst>
          <pc:docMk/>
          <pc:sldMk cId="0" sldId="271"/>
        </pc:sldMkLst>
        <pc:spChg chg="mod">
          <ac:chgData name="RUSSELL Alanna * ODE" userId="S::alanna.russell@ode.oregon.gov::c85b8322-b6e3-43b3-867f-23bcd6c00977" providerId="AD" clId="Web-{0E5D3D80-C2C4-D31B-0DA1-D7036320F609}" dt="2025-09-09T19:38:13.828" v="1" actId="20577"/>
          <ac:spMkLst>
            <pc:docMk/>
            <pc:sldMk cId="0" sldId="271"/>
            <ac:spMk id="187" creationId="{00000000-0000-0000-0000-000000000000}"/>
          </ac:spMkLst>
        </pc:spChg>
      </pc:sldChg>
      <pc:sldChg chg="modNotes">
        <pc:chgData name="RUSSELL Alanna * ODE" userId="S::alanna.russell@ode.oregon.gov::c85b8322-b6e3-43b3-867f-23bcd6c00977" providerId="AD" clId="Web-{0E5D3D80-C2C4-D31B-0DA1-D7036320F609}" dt="2025-09-09T19:39:10.860" v="20"/>
        <pc:sldMkLst>
          <pc:docMk/>
          <pc:sldMk cId="1904272355" sldId="272"/>
        </pc:sldMkLst>
      </pc:sldChg>
    </pc:docChg>
  </pc:docChgLst>
  <pc:docChgLst>
    <pc:chgData name="RUSSELL Alanna * ODE" userId="S::alanna.russell@ode.oregon.gov::c85b8322-b6e3-43b3-867f-23bcd6c00977" providerId="AD" clId="Web-{E232A1A9-6E36-A5B5-9AF6-86D3697AAE77}"/>
    <pc:docChg chg="modSld">
      <pc:chgData name="RUSSELL Alanna * ODE" userId="S::alanna.russell@ode.oregon.gov::c85b8322-b6e3-43b3-867f-23bcd6c00977" providerId="AD" clId="Web-{E232A1A9-6E36-A5B5-9AF6-86D3697AAE77}" dt="2025-09-08T21:01:57.087" v="365" actId="20577"/>
      <pc:docMkLst>
        <pc:docMk/>
      </pc:docMkLst>
      <pc:sldChg chg="addSp delSp modSp">
        <pc:chgData name="RUSSELL Alanna * ODE" userId="S::alanna.russell@ode.oregon.gov::c85b8322-b6e3-43b3-867f-23bcd6c00977" providerId="AD" clId="Web-{E232A1A9-6E36-A5B5-9AF6-86D3697AAE77}" dt="2025-09-08T20:55:43.344" v="352"/>
        <pc:sldMkLst>
          <pc:docMk/>
          <pc:sldMk cId="0" sldId="259"/>
        </pc:sldMkLst>
        <pc:spChg chg="add mod">
          <ac:chgData name="RUSSELL Alanna * ODE" userId="S::alanna.russell@ode.oregon.gov::c85b8322-b6e3-43b3-867f-23bcd6c00977" providerId="AD" clId="Web-{E232A1A9-6E36-A5B5-9AF6-86D3697AAE77}" dt="2025-09-08T20:55:43.344" v="352"/>
          <ac:spMkLst>
            <pc:docMk/>
            <pc:sldMk cId="0" sldId="259"/>
            <ac:spMk id="5" creationId="{FFD1A04C-CC49-BF46-438A-FE40D8E02D35}"/>
          </ac:spMkLst>
        </pc:spChg>
        <pc:spChg chg="del">
          <ac:chgData name="RUSSELL Alanna * ODE" userId="S::alanna.russell@ode.oregon.gov::c85b8322-b6e3-43b3-867f-23bcd6c00977" providerId="AD" clId="Web-{E232A1A9-6E36-A5B5-9AF6-86D3697AAE77}" dt="2025-09-08T20:55:43.344" v="352"/>
          <ac:spMkLst>
            <pc:docMk/>
            <pc:sldMk cId="0" sldId="259"/>
            <ac:spMk id="166" creationId="{00000000-0000-0000-0000-000000000000}"/>
          </ac:spMkLst>
        </pc:spChg>
      </pc:sldChg>
      <pc:sldChg chg="modSp modNotes">
        <pc:chgData name="RUSSELL Alanna * ODE" userId="S::alanna.russell@ode.oregon.gov::c85b8322-b6e3-43b3-867f-23bcd6c00977" providerId="AD" clId="Web-{E232A1A9-6E36-A5B5-9AF6-86D3697AAE77}" dt="2025-09-08T21:01:57.087" v="365" actId="20577"/>
        <pc:sldMkLst>
          <pc:docMk/>
          <pc:sldMk cId="0" sldId="263"/>
        </pc:sldMkLst>
        <pc:spChg chg="mod">
          <ac:chgData name="RUSSELL Alanna * ODE" userId="S::alanna.russell@ode.oregon.gov::c85b8322-b6e3-43b3-867f-23bcd6c00977" providerId="AD" clId="Web-{E232A1A9-6E36-A5B5-9AF6-86D3697AAE77}" dt="2025-09-08T21:01:57.087" v="365" actId="20577"/>
          <ac:spMkLst>
            <pc:docMk/>
            <pc:sldMk cId="0" sldId="263"/>
            <ac:spMk id="202" creationId="{00000000-0000-0000-0000-000000000000}"/>
          </ac:spMkLst>
        </pc:spChg>
      </pc:sldChg>
      <pc:sldChg chg="modSp modNotes">
        <pc:chgData name="RUSSELL Alanna * ODE" userId="S::alanna.russell@ode.oregon.gov::c85b8322-b6e3-43b3-867f-23bcd6c00977" providerId="AD" clId="Web-{E232A1A9-6E36-A5B5-9AF6-86D3697AAE77}" dt="2025-09-08T20:59:22.139" v="357" actId="20577"/>
        <pc:sldMkLst>
          <pc:docMk/>
          <pc:sldMk cId="0" sldId="268"/>
        </pc:sldMkLst>
        <pc:spChg chg="mod">
          <ac:chgData name="RUSSELL Alanna * ODE" userId="S::alanna.russell@ode.oregon.gov::c85b8322-b6e3-43b3-867f-23bcd6c00977" providerId="AD" clId="Web-{E232A1A9-6E36-A5B5-9AF6-86D3697AAE77}" dt="2025-09-08T20:59:22.139" v="357" actId="20577"/>
          <ac:spMkLst>
            <pc:docMk/>
            <pc:sldMk cId="0" sldId="268"/>
            <ac:spMk id="230" creationId="{00000000-0000-0000-0000-000000000000}"/>
          </ac:spMkLst>
        </pc:spChg>
      </pc:sldChg>
      <pc:sldChg chg="modSp modNotes">
        <pc:chgData name="RUSSELL Alanna * ODE" userId="S::alanna.russell@ode.oregon.gov::c85b8322-b6e3-43b3-867f-23bcd6c00977" providerId="AD" clId="Web-{E232A1A9-6E36-A5B5-9AF6-86D3697AAE77}" dt="2025-09-08T20:49:04.663" v="71"/>
        <pc:sldMkLst>
          <pc:docMk/>
          <pc:sldMk cId="0" sldId="271"/>
        </pc:sldMkLst>
        <pc:spChg chg="mod">
          <ac:chgData name="RUSSELL Alanna * ODE" userId="S::alanna.russell@ode.oregon.gov::c85b8322-b6e3-43b3-867f-23bcd6c00977" providerId="AD" clId="Web-{E232A1A9-6E36-A5B5-9AF6-86D3697AAE77}" dt="2025-09-08T20:45:33.603" v="27" actId="20577"/>
          <ac:spMkLst>
            <pc:docMk/>
            <pc:sldMk cId="0" sldId="271"/>
            <ac:spMk id="186" creationId="{00000000-0000-0000-0000-000000000000}"/>
          </ac:spMkLst>
        </pc:spChg>
        <pc:spChg chg="mod">
          <ac:chgData name="RUSSELL Alanna * ODE" userId="S::alanna.russell@ode.oregon.gov::c85b8322-b6e3-43b3-867f-23bcd6c00977" providerId="AD" clId="Web-{E232A1A9-6E36-A5B5-9AF6-86D3697AAE77}" dt="2025-09-08T20:46:06.449" v="44" actId="20577"/>
          <ac:spMkLst>
            <pc:docMk/>
            <pc:sldMk cId="0" sldId="271"/>
            <ac:spMk id="187" creationId="{00000000-0000-0000-0000-000000000000}"/>
          </ac:spMkLst>
        </pc:spChg>
      </pc:sldChg>
      <pc:sldChg chg="modNotes">
        <pc:chgData name="RUSSELL Alanna * ODE" userId="S::alanna.russell@ode.oregon.gov::c85b8322-b6e3-43b3-867f-23bcd6c00977" providerId="AD" clId="Web-{E232A1A9-6E36-A5B5-9AF6-86D3697AAE77}" dt="2025-09-08T20:52:17.910" v="291"/>
        <pc:sldMkLst>
          <pc:docMk/>
          <pc:sldMk cId="1904272355" sldId="27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thenewdrugtalk.org/articles/protect-your-friend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odemail-my.sharepoint.com/personal/alanna_russell_ode_oregon_gov/Documents/WestEd/K-12%20Substance%20Use%20Prevention%20Lessons/Required%20Opioid%20Lessons/Word%20Versions/7th%20Grade/KWL%20Handout.docx"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2bae9e92f30_10_95:notes"/>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indent="0" algn="l" rtl="0">
              <a:buNone/>
            </a:pPr>
            <a:r>
              <a:rPr lang="es-mx" sz="1200" b="0" i="0" u="none" baseline="0">
                <a:solidFill>
                  <a:schemeClr val="dk1"/>
                </a:solidFill>
                <a:latin typeface="Calibri"/>
                <a:ea typeface="Calibri"/>
                <a:cs typeface="Calibri"/>
                <a:sym typeface="Calibri"/>
              </a:rPr>
              <a:t>Diga lo siguiente: “Hoy vamos a hablar sobre los opioides sintéticos, como el fentanilo y los comprimidos falsos, y el daño que el fentanilo causa en los/as jóvenes y las comunidades en Oregón. Aunque las tasas de consumo de sustancias siguen disminuyendo entre los/as jóvenes cada año, Oregón ha experimentado una gran cantidad de muertes de jóvenes por sobredosis de fentanilo. </a:t>
            </a:r>
            <a:r>
              <a:rPr lang="es-mx" b="0" i="0" u="none" baseline="0">
                <a:solidFill>
                  <a:schemeClr val="dk1"/>
                </a:solidFill>
                <a:sym typeface="Calibri"/>
              </a:rPr>
              <a:t>La idea es que esta información aumente la conciencia sobre los riesgos potenciales del fentanilo y los comprimidos falsos y ayude a protegerlo/a a usted y a las personas que conoce”.</a:t>
            </a:r>
            <a:endParaRPr dirty="0">
              <a:solidFill>
                <a:schemeClr val="dk1"/>
              </a:solidFill>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s-mx" sz="1200" b="0" i="0" u="none" baseline="0"/>
              <a:t>Diga lo siguiente: “Antes de comenzar, quiero recordarles a todos/as las pautas del aula sobre la seguridad y la inclusión. Sé que este puede ser un tema difícil y delicado, por eso queremos ser conscientes del lenguaje que utilizamos. Para algunas personas, hablar sobre las sustancias y los opioides puede ser algo a lo que estamos acostumbrados/as y sobre lo que nos resulta cómodo hacer preguntas. Para otras personas, puede que nos sintamos incómodos/as, nerviosos/as o asustados/as. Recuerden que todos estos sentimientos son válidos. Apoyémonos entre todos/as mientras aprendemos en conjunto”.</a:t>
            </a:r>
            <a:endParaRPr lang="es-mx" sz="1200" b="0" i="0" u="none" strike="noStrike" cap="none" dirty="0">
              <a:solidFill>
                <a:srgbClr val="000000"/>
              </a:solidFill>
              <a:effectLst/>
              <a:latin typeface="Arial"/>
              <a:cs typeface="Arial"/>
              <a:sym typeface="Arial"/>
            </a:endParaRPr>
          </a:p>
          <a:p>
            <a:pPr marL="0" lvl="0" indent="0" algn="l" rtl="0">
              <a:spcBef>
                <a:spcPts val="0"/>
              </a:spcBef>
              <a:spcAft>
                <a:spcPts val="0"/>
              </a:spcAft>
              <a:buNone/>
            </a:pPr>
            <a:endParaRPr lang="es-mx" sz="12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None/>
            </a:pPr>
            <a:r>
              <a:rPr lang="es-mx" sz="1200" b="0" i="0" u="none" strike="noStrike" cap="none" baseline="0">
                <a:solidFill>
                  <a:srgbClr val="000000"/>
                </a:solidFill>
                <a:effectLst/>
                <a:latin typeface="Arial"/>
                <a:ea typeface="Arial"/>
                <a:cs typeface="Arial"/>
                <a:sym typeface="Arial"/>
              </a:rPr>
              <a:t>Establezca o vuelva a establecer pautas para el aula o normas del grupo para garantizar un aula segura e inclusiva.</a:t>
            </a:r>
          </a:p>
          <a:p>
            <a:pPr marL="139700" indent="0" algn="l" rtl="0">
              <a:buNone/>
            </a:pPr>
            <a:r>
              <a:rPr lang="es-mx" sz="1200" b="0" i="0" u="sng" strike="noStrike" cap="none" baseline="0">
                <a:solidFill>
                  <a:srgbClr val="000000"/>
                </a:solidFill>
                <a:effectLst/>
                <a:latin typeface="Arial"/>
                <a:ea typeface="Arial"/>
                <a:cs typeface="Arial"/>
                <a:sym typeface="Arial"/>
              </a:rPr>
              <a:t>Ejemplos:</a:t>
            </a:r>
            <a:endParaRPr lang="es-mx" sz="1200" b="0" i="0" u="none" strike="noStrike" cap="none" dirty="0">
              <a:solidFill>
                <a:srgbClr val="000000"/>
              </a:solidFill>
              <a:effectLst/>
              <a:latin typeface="Arial"/>
              <a:ea typeface="Arial"/>
              <a:cs typeface="Arial"/>
              <a:sym typeface="Arial"/>
            </a:endParaRPr>
          </a:p>
          <a:p>
            <a:pPr lvl="0" algn="l" rtl="0"/>
            <a:r>
              <a:rPr lang="es-mx" sz="1200" b="0" i="1" u="none" strike="noStrike" cap="none" baseline="0">
                <a:solidFill>
                  <a:srgbClr val="000000"/>
                </a:solidFill>
                <a:effectLst/>
                <a:latin typeface="Arial"/>
                <a:ea typeface="Arial"/>
                <a:cs typeface="Arial"/>
                <a:sym typeface="Arial"/>
              </a:rPr>
              <a:t>Escúchense unos/as a otros/as:</a:t>
            </a:r>
            <a:r>
              <a:rPr lang="es-mx" sz="1200" b="0" i="0" u="none" strike="noStrike" cap="none" baseline="0">
                <a:solidFill>
                  <a:srgbClr val="000000"/>
                </a:solidFill>
                <a:effectLst/>
                <a:latin typeface="Arial"/>
                <a:ea typeface="Arial"/>
                <a:cs typeface="Arial"/>
                <a:sym typeface="Arial"/>
              </a:rPr>
              <a:t> estén presentes y escuchen a los demás, traten de encontrar comodidad en el silencio.</a:t>
            </a:r>
          </a:p>
          <a:p>
            <a:pPr lvl="0" algn="l" rtl="0"/>
            <a:r>
              <a:rPr lang="es-mx" sz="1200" b="0" i="1" u="none" strike="noStrike" cap="none" baseline="0">
                <a:solidFill>
                  <a:srgbClr val="000000"/>
                </a:solidFill>
                <a:effectLst/>
                <a:latin typeface="Arial"/>
                <a:ea typeface="Arial"/>
                <a:cs typeface="Arial"/>
                <a:sym typeface="Arial"/>
              </a:rPr>
              <a:t>Sean amables entre sí:</a:t>
            </a:r>
            <a:r>
              <a:rPr lang="es-mx" sz="1200" b="0" i="0" u="none" strike="noStrike" cap="none" baseline="0">
                <a:solidFill>
                  <a:srgbClr val="000000"/>
                </a:solidFill>
                <a:effectLst/>
                <a:latin typeface="Arial"/>
                <a:ea typeface="Arial"/>
                <a:cs typeface="Arial"/>
                <a:sym typeface="Arial"/>
              </a:rPr>
              <a:t> traten de no juzgarse a sí mismos/as ni a los demás, respeten las experiencias de los demás y hablen desde una perspectiva personal.</a:t>
            </a:r>
          </a:p>
          <a:p>
            <a:pPr lvl="0" algn="l" rtl="0"/>
            <a:r>
              <a:rPr lang="es-mx" sz="1200" b="0" i="1" u="none" strike="noStrike" cap="none" baseline="0">
                <a:solidFill>
                  <a:srgbClr val="000000"/>
                </a:solidFill>
                <a:effectLst/>
                <a:latin typeface="Arial"/>
                <a:ea typeface="Arial"/>
                <a:cs typeface="Arial"/>
                <a:sym typeface="Arial"/>
              </a:rPr>
              <a:t>Sean curiosos/as y acepten la incomodidad:</a:t>
            </a:r>
            <a:r>
              <a:rPr lang="es-mx" sz="1200" b="0" i="0" u="none" strike="noStrike" cap="none" baseline="0">
                <a:solidFill>
                  <a:srgbClr val="000000"/>
                </a:solidFill>
                <a:effectLst/>
                <a:latin typeface="Arial"/>
                <a:ea typeface="Arial"/>
                <a:cs typeface="Arial"/>
                <a:sym typeface="Arial"/>
              </a:rPr>
              <a:t> tomen riesgos y acepten la incomodidad, no tengan miedo de hacer preguntas, estén abiertos/as a probar nuevas formas de pensar y actuar.</a:t>
            </a:r>
          </a:p>
          <a:p>
            <a:pPr lvl="0" algn="l" rtl="0"/>
            <a:r>
              <a:rPr lang="es-mx" sz="1200" b="0" i="1" u="none" strike="noStrike" cap="none" baseline="0">
                <a:solidFill>
                  <a:srgbClr val="000000"/>
                </a:solidFill>
                <a:effectLst/>
                <a:latin typeface="Arial"/>
                <a:ea typeface="Arial"/>
                <a:cs typeface="Arial"/>
                <a:sym typeface="Arial"/>
              </a:rPr>
              <a:t>Hagan espacio, tomen espacio:</a:t>
            </a:r>
            <a:r>
              <a:rPr lang="es-mx" sz="1200" b="0" i="0" u="none" strike="noStrike" cap="none" baseline="0">
                <a:solidFill>
                  <a:srgbClr val="000000"/>
                </a:solidFill>
                <a:effectLst/>
                <a:latin typeface="Arial"/>
                <a:ea typeface="Arial"/>
                <a:cs typeface="Arial"/>
                <a:sym typeface="Arial"/>
              </a:rPr>
              <a:t> tengan en cuenta cuánto hablan, respeten la confidencialidad y den tiempo para que los demás compartan.</a:t>
            </a:r>
          </a:p>
        </p:txBody>
      </p:sp>
      <p:sp>
        <p:nvSpPr>
          <p:cNvPr id="127" name="Google Shape;127;g2bae9e92f30_10_9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c6f9e470d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c6f9e470d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mx" sz="1200" b="0" i="0" u="none" baseline="0">
                <a:solidFill>
                  <a:schemeClr val="dk1"/>
                </a:solidFill>
                <a:highlight>
                  <a:schemeClr val="lt1"/>
                </a:highlight>
                <a:latin typeface="Calibri"/>
                <a:ea typeface="Calibri"/>
                <a:cs typeface="Calibri"/>
                <a:sym typeface="Calibri"/>
              </a:rPr>
              <a:t>Presente el video </a:t>
            </a:r>
            <a:r>
              <a:rPr lang="es-mx" sz="1200" b="1" i="0" u="sng" baseline="0">
                <a:solidFill>
                  <a:srgbClr val="1155CC"/>
                </a:solidFill>
                <a:highlight>
                  <a:schemeClr val="lt1"/>
                </a:highlight>
                <a:latin typeface="Calibri"/>
                <a:ea typeface="Calibri"/>
                <a:cs typeface="Calibri"/>
                <a:sym typeface="Calibri"/>
                <a:hlinkClick r:id="rId3">
                  <a:extLst>
                    <a:ext uri="{A12FA001-AC4F-418D-AE19-62706E023703}">
                      <ahyp:hlinkClr xmlns:ahyp="http://schemas.microsoft.com/office/drawing/2018/hyperlinkcolor" val="tx"/>
                    </a:ext>
                  </a:extLst>
                </a:hlinkClick>
              </a:rPr>
              <a:t>Protect Your Friends (Protege a tus amigos/as)</a:t>
            </a:r>
            <a:r>
              <a:rPr lang="es-mx" sz="1200" b="1" i="0" u="none" baseline="0">
                <a:solidFill>
                  <a:schemeClr val="dk1"/>
                </a:solidFill>
                <a:highlight>
                  <a:schemeClr val="lt1"/>
                </a:highlight>
                <a:latin typeface="Calibri"/>
                <a:ea typeface="Calibri"/>
                <a:cs typeface="Calibri"/>
                <a:sym typeface="Calibri"/>
              </a:rPr>
              <a:t> (5:25) </a:t>
            </a:r>
            <a:r>
              <a:rPr lang="es-mx" sz="1200" b="0" i="0" u="none" baseline="0">
                <a:solidFill>
                  <a:schemeClr val="dk1"/>
                </a:solidFill>
                <a:highlight>
                  <a:schemeClr val="lt1"/>
                </a:highlight>
                <a:latin typeface="Calibri"/>
                <a:ea typeface="Calibri"/>
                <a:cs typeface="Calibri"/>
                <a:sym typeface="Calibri"/>
              </a:rPr>
              <a:t>y diga lo siguiente: “Vamos a ver un video sobre qué es el fentanilo, cómo está afectando a nuestras comunidades y algunas formas en las que podemos ayudarnos a nosotros/as mismos/as y a los demás a estar lo más seguros/as posible.  Asegúrense de agregar cualquier pregunta nueva que les haya surgido y lo que aprendieron del video.  </a:t>
            </a:r>
            <a:endParaRPr sz="1200">
              <a:solidFill>
                <a:schemeClr val="dk1"/>
              </a:solidFill>
              <a:highlight>
                <a:schemeClr val="lt1"/>
              </a:highlight>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s-mx" sz="1200" b="0" i="0" u="none" baseline="0">
                <a:solidFill>
                  <a:schemeClr val="dk1"/>
                </a:solidFill>
                <a:highlight>
                  <a:schemeClr val="lt1"/>
                </a:highlight>
                <a:latin typeface="Calibri"/>
                <a:ea typeface="Calibri"/>
                <a:cs typeface="Calibri"/>
                <a:sym typeface="Calibri"/>
              </a:rPr>
              <a:t>Muestre el video.</a:t>
            </a:r>
            <a:endParaRPr sz="1200">
              <a:solidFill>
                <a:schemeClr val="dk1"/>
              </a:solidFill>
              <a:highlight>
                <a:schemeClr val="lt1"/>
              </a:highlight>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AutoNum type="alphaLcPeriod"/>
            </a:pPr>
            <a:r>
              <a:rPr lang="es-mx" sz="1200" b="0" i="0" u="none" baseline="0">
                <a:solidFill>
                  <a:schemeClr val="dk1"/>
                </a:solidFill>
                <a:highlight>
                  <a:schemeClr val="lt1"/>
                </a:highlight>
                <a:latin typeface="Calibri"/>
                <a:ea typeface="Calibri"/>
                <a:cs typeface="Calibri"/>
                <a:sym typeface="Calibri"/>
              </a:rPr>
              <a:t>Proporcione tiempo para la reflexión escrita: “Ahora que el video finalizó, terminen de escribir cualquier pregunta nueva o lo que aprendieron del video en el cuadernillo de Saber - Preguntarse - Aprender”.</a:t>
            </a:r>
            <a:endParaRPr sz="120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264b75d628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264b75d628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mx" sz="1200" b="0" i="0" u="none" baseline="0" dirty="0">
                <a:solidFill>
                  <a:schemeClr val="dk1"/>
                </a:solidFill>
                <a:latin typeface="Calibri"/>
                <a:ea typeface="Calibri"/>
                <a:cs typeface="Calibri"/>
                <a:sym typeface="Calibri"/>
              </a:rPr>
              <a:t>Proporcione instrucciones para la actividad de parejas/compartir diciendo lo siguiente: “Con la persona que está a su lado, analicen y propongan algunas respuestas para compartir con toda la clase”.</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AutoNum type="romanLcPeriod"/>
            </a:pPr>
            <a:r>
              <a:rPr lang="es-mx" sz="1200" b="0" i="0" u="none" baseline="0" dirty="0">
                <a:solidFill>
                  <a:schemeClr val="dk1"/>
                </a:solidFill>
                <a:latin typeface="Calibri"/>
                <a:ea typeface="Calibri"/>
                <a:cs typeface="Calibri"/>
                <a:sym typeface="Calibri"/>
              </a:rPr>
              <a:t>¿Qué tan efectivo es el uso de tiras de prueba de fentanilo?</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AutoNum type="romanLcPeriod"/>
            </a:pPr>
            <a:r>
              <a:rPr lang="es-mx" sz="1200" b="0" i="0" u="none" baseline="0" dirty="0">
                <a:solidFill>
                  <a:schemeClr val="dk1"/>
                </a:solidFill>
                <a:latin typeface="Calibri"/>
                <a:ea typeface="Calibri"/>
                <a:cs typeface="Calibri"/>
                <a:sym typeface="Calibri"/>
              </a:rPr>
              <a:t>¿Qué es una “dosis inconsistente”?</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AutoNum type="romanLcPeriod"/>
            </a:pPr>
            <a:r>
              <a:rPr lang="es-mx" sz="1200" b="0" i="0" u="none" baseline="0" dirty="0">
                <a:solidFill>
                  <a:schemeClr val="dk1"/>
                </a:solidFill>
                <a:latin typeface="Calibri"/>
                <a:ea typeface="Calibri"/>
                <a:cs typeface="Calibri"/>
                <a:sym typeface="Calibri"/>
              </a:rPr>
              <a:t>¿Por qué no pueden confiar en ningún comprimido o sustancia que no les hayan recetado?</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AutoNum type="romanLcPeriod"/>
            </a:pPr>
            <a:r>
              <a:rPr lang="es-mx" sz="1200" b="0" i="0" u="none" baseline="0" dirty="0">
                <a:solidFill>
                  <a:schemeClr val="dk1"/>
                </a:solidFill>
                <a:latin typeface="Calibri"/>
                <a:ea typeface="Calibri"/>
                <a:cs typeface="Calibri"/>
                <a:sym typeface="Calibri"/>
              </a:rPr>
              <a:t>¿Qué es la Ley del Buen Samaritano?</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AutoNum type="romanLcPeriod"/>
            </a:pPr>
            <a:r>
              <a:rPr lang="es-mx" sz="1200" b="1" i="0" u="none" baseline="0" dirty="0">
                <a:solidFill>
                  <a:schemeClr val="dk1"/>
                </a:solidFill>
                <a:latin typeface="Calibri"/>
                <a:ea typeface="Calibri"/>
                <a:cs typeface="Calibri"/>
                <a:sym typeface="Calibri"/>
              </a:rPr>
              <a:t>Escenario:  Tú y tus amigos/as están en el parque.  Ves a alguien que parece estar sufriendo una posible sobredosis.  ¿Cuáles son los tres pasos principales que tomaría? </a:t>
            </a:r>
            <a:r>
              <a:rPr lang="es-mx" sz="1200" b="0" i="0" u="none" baseline="0" dirty="0">
                <a:solidFill>
                  <a:schemeClr val="dk1"/>
                </a:solidFill>
                <a:latin typeface="Calibri"/>
                <a:ea typeface="Calibri"/>
                <a:cs typeface="Calibri"/>
                <a:sym typeface="Calibri"/>
              </a:rPr>
              <a:t>– Los tres pasos principales son 1) verificar si hay una sobredosis, 2) llamar al 911, 3) administrar naloxona</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lang="es-mx" sz="1200" dirty="0">
              <a:solidFill>
                <a:schemeClr val="dk1"/>
              </a:solidFill>
              <a:latin typeface="Calibri"/>
              <a:ea typeface="Calibri"/>
              <a:cs typeface="Calibri"/>
              <a:sym typeface="Calibri"/>
            </a:endParaRPr>
          </a:p>
          <a:p>
            <a:pPr marL="0" lvl="0" indent="0" algn="l" rtl="0">
              <a:spcBef>
                <a:spcPts val="0"/>
              </a:spcBef>
              <a:spcAft>
                <a:spcPts val="0"/>
              </a:spcAft>
              <a:buNone/>
            </a:pPr>
            <a:r>
              <a:rPr lang="es-mx" sz="1200" b="0" i="0" u="none" baseline="0" dirty="0">
                <a:solidFill>
                  <a:schemeClr val="dk1"/>
                </a:solidFill>
                <a:latin typeface="Calibri"/>
                <a:ea typeface="Calibri"/>
                <a:cs typeface="Calibri"/>
                <a:sym typeface="Calibri"/>
              </a:rPr>
              <a:t>Reúna a las parejas y proporcióneles una indicación para que la compartan. “Escuchemos un ejemplo de cada grupo.  Asegúrense de cubrir las cuatro preguntas mencionadas en la diapositiva y el escenario”.</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2bae9e92f30_1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2bae9e92f30_1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mx" sz="1200" b="0" i="0" u="none" baseline="0">
                <a:solidFill>
                  <a:schemeClr val="dk1"/>
                </a:solidFill>
                <a:latin typeface="Calibri"/>
                <a:ea typeface="Calibri"/>
                <a:cs typeface="Calibri"/>
                <a:sym typeface="Calibri"/>
              </a:rPr>
              <a:t>“Hemos cubierto mucha información hoy.  Quiero asegurarme de que sepan dónde y a quién recurrir para obtener ayuda para cualquier pregunta que puedan tener sobre los opioides o información sobre el uso de sustancias”.  Pregunte a los/as estudiantes quién y dónde creen que pueden obtener apoyo adicional.  Lea las sugerencias en la diapositiva. </a:t>
            </a:r>
            <a:r>
              <a:rPr lang="es-mx" sz="1200" b="1" i="0" u="sng" baseline="0">
                <a:solidFill>
                  <a:schemeClr val="dk1"/>
                </a:solidFill>
                <a:latin typeface="Calibri"/>
                <a:ea typeface="Calibri"/>
                <a:cs typeface="Calibri"/>
                <a:sym typeface="Calibri"/>
              </a:rPr>
              <a:t>*Se mencionan algunos recursos; sin embargo, es importante que ayude a los/as estudiantes a saber dónde pueden obtener apoyo en su comunidad, así que agregue información local en esta diapositiva.</a:t>
            </a:r>
            <a:endParaRPr sz="1200" b="1" u="sng" dirty="0">
              <a:solidFill>
                <a:schemeClr val="dk1"/>
              </a:solidFill>
              <a:latin typeface="Calibri"/>
              <a:ea typeface="Calibri"/>
              <a:cs typeface="Calibri"/>
              <a:sym typeface="Calibri"/>
            </a:endParaRPr>
          </a:p>
          <a:p>
            <a:pPr marL="0" lvl="0" indent="0" algn="l" rtl="0">
              <a:lnSpc>
                <a:spcPct val="150000"/>
              </a:lnSpc>
              <a:spcBef>
                <a:spcPts val="800"/>
              </a:spcBef>
              <a:spcAft>
                <a:spcPts val="0"/>
              </a:spcAft>
              <a:buClr>
                <a:schemeClr val="dk1"/>
              </a:buClr>
              <a:buSzPts val="1100"/>
              <a:buFont typeface="Arial"/>
              <a:buNone/>
            </a:pPr>
            <a:r>
              <a:rPr lang="es-mx" sz="1700" b="0" i="1" u="none" baseline="0">
                <a:solidFill>
                  <a:schemeClr val="dk1"/>
                </a:solidFill>
                <a:latin typeface="Calibri"/>
                <a:ea typeface="Calibri"/>
                <a:cs typeface="Calibri"/>
                <a:sym typeface="Calibri"/>
              </a:rPr>
              <a:t>*Nota para el/la docente: si su escuela tiene naloxona en el establecimiento, recuerde a los/as estudiantes el protocolo de uso. </a:t>
            </a:r>
            <a:endParaRPr sz="700" b="1" u="sng" dirty="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27bc422eb12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27bc422eb12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mx" sz="1200" b="0" i="0" u="none" baseline="0">
                <a:solidFill>
                  <a:schemeClr val="dk1"/>
                </a:solidFill>
                <a:latin typeface="Calibri"/>
                <a:ea typeface="Calibri"/>
                <a:cs typeface="Calibri"/>
                <a:sym typeface="Calibri"/>
              </a:rPr>
              <a:t>Lea los puntos de resumen mencionados en la diapositiva que enfatizan la necesidad de que todos/as recibamos educación y nos apoyemos entre sí..</a:t>
            </a: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26479e2b4fe_1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26479e2b4fe_1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mx" sz="1200" b="0" i="0" u="none" baseline="0">
                <a:solidFill>
                  <a:schemeClr val="dk1"/>
                </a:solidFill>
                <a:latin typeface="Calibri"/>
                <a:ea typeface="Calibri"/>
                <a:cs typeface="Calibri"/>
                <a:sym typeface="Calibri"/>
              </a:rPr>
              <a:t>Utilice el vale de salida (cuadernillo de Saber - Preguntarse - Aprender) como una actividad de cierre individual o grupal.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s-mx" sz="1200" b="0" i="0" u="none" baseline="0">
                <a:solidFill>
                  <a:schemeClr val="dk1"/>
                </a:solidFill>
                <a:latin typeface="Calibri"/>
                <a:ea typeface="Calibri"/>
                <a:cs typeface="Calibri"/>
                <a:sym typeface="Calibri"/>
              </a:rPr>
              <a:t>Diga lo siguiente: </a:t>
            </a:r>
            <a:r>
              <a:rPr lang="es-mx" sz="1200" b="0" i="0" u="none" baseline="0">
                <a:solidFill>
                  <a:schemeClr val="dk1"/>
                </a:solidFill>
                <a:highlight>
                  <a:srgbClr val="FFFFFF"/>
                </a:highlight>
                <a:latin typeface="Calibri"/>
                <a:ea typeface="Calibri"/>
                <a:cs typeface="Calibri"/>
                <a:sym typeface="Calibri"/>
              </a:rPr>
              <a:t>“</a:t>
            </a:r>
            <a:r>
              <a:rPr lang="es-mx" sz="1200" b="0" i="0" u="none" baseline="0">
                <a:solidFill>
                  <a:srgbClr val="1A1918"/>
                </a:solidFill>
                <a:highlight>
                  <a:srgbClr val="FFFFFF"/>
                </a:highlight>
                <a:latin typeface="Calibri"/>
                <a:ea typeface="Calibri"/>
                <a:cs typeface="Calibri"/>
                <a:sym typeface="Calibri"/>
              </a:rPr>
              <a:t>Gracias por todo el arduo trabajo que hicieron hoy al aprender sobre un tema difícil y complejo. Quiero recordarles que si necesitan hablar con alguien, pueden hablar con un miembro del personal de enfermería de la escuela, el/la consejero/a escolar u otro/a adulto/a de confianza y encontrar apoyo”.</a:t>
            </a:r>
            <a:endParaRPr sz="1200" dirty="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c6f9e470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c6f9e470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lvl="0" indent="0" algn="l" rtl="0">
              <a:buNone/>
            </a:pPr>
            <a:r>
              <a:rPr lang="es-mx" sz="1200" b="0" i="0" u="none" strike="noStrike" cap="none" baseline="0"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Dígales a los/as estudiantes lo siguiente: “Vamos a comenzar completando la hoja de </a:t>
            </a:r>
            <a:r>
              <a:rPr lang="es-mx" sz="1200" b="0" i="0" u="none" strike="noStrike" cap="none" baseline="0"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hlinkClick r:id="rId3"/>
              </a:rPr>
              <a:t>Saber - Preguntarse </a:t>
            </a:r>
            <a:r>
              <a:rPr lang="es-MX" sz="1200" b="0" i="0" u="none" strike="noStrike" cap="none" baseline="0"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hlinkClick r:id="rId3"/>
              </a:rPr>
              <a:t>–</a:t>
            </a:r>
            <a:r>
              <a:rPr lang="es-mx" sz="1200" b="0" i="0" u="none" strike="noStrike" cap="none" baseline="0"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hlinkClick r:id="rId3"/>
              </a:rPr>
              <a:t> Aprender</a:t>
            </a:r>
            <a:r>
              <a:rPr lang="es-mx" sz="1200" b="0" i="0" u="none" strike="noStrike" cap="none" baseline="0"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 </a:t>
            </a:r>
            <a:r>
              <a:rPr lang="es-mx" sz="1200" b="0" i="0" u="none"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(KWL, por sus siglas en inglés)</a:t>
            </a:r>
            <a:r>
              <a:rPr lang="es-mx" sz="1200" b="0" i="0" u="none" strike="noStrike" cap="none" baseline="0"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 Tómense un par de minutos para pensar y escribir lo que saben o han escuchado sobre los opioides y el fentanilo y algunas preguntas que tengan. Dejen la sección “Lo que aprendí” en blanco para completarla al final de la lección. Hablen sobre lo que saben con su compañero/a o grupo pequeño y agreguen a su lista lo que corresponda en función de lo que compartan”.</a:t>
            </a:r>
          </a:p>
          <a:p>
            <a:pPr lvl="1" algn="l" rtl="0"/>
            <a:r>
              <a:rPr lang="es-mx" sz="1200" b="0" i="0" u="none" strike="noStrike" cap="none" baseline="0"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Haga preguntas: Pregunte lo siguiente: “¿Quién sabe qué es el fentanilo?”</a:t>
            </a:r>
          </a:p>
          <a:p>
            <a:pPr lvl="1" algn="l" rtl="0"/>
            <a:r>
              <a:rPr lang="es-mx" sz="1200" b="0" i="0" u="none" strike="noStrike" cap="none" baseline="0"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Diga lo siguiente: “Gracias por compartir sus respuestas”.  “Algunos/as de nosotros/as ya sabemos lo que es y puede que todavía tengamos preguntas”.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0b3e1fe58e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30b3e1fe58e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lgn="l" rtl="0">
              <a:buNone/>
            </a:pPr>
            <a:r>
              <a:rPr lang="es-mx" b="0" i="0" u="none" strike="noStrike" cap="none" baseline="0">
                <a:solidFill>
                  <a:srgbClr val="000000"/>
                </a:solidFill>
                <a:effectLst/>
                <a:sym typeface="Arial"/>
              </a:rPr>
              <a:t>Además de las cosas que se están preguntando, estos son </a:t>
            </a:r>
            <a:r>
              <a:rPr lang="es-mx" b="0" i="0" u="none" baseline="0"/>
              <a:t>los objetivos</a:t>
            </a:r>
            <a:r>
              <a:rPr lang="es-mx" b="0" i="0" u="none" strike="noStrike" cap="none" baseline="0">
                <a:solidFill>
                  <a:srgbClr val="000000"/>
                </a:solidFill>
                <a:effectLst/>
                <a:sym typeface="Arial"/>
              </a:rPr>
              <a:t>de lo que sabrán</a:t>
            </a:r>
            <a:r>
              <a:rPr lang="es-mx" b="0" i="0" u="none" baseline="0"/>
              <a:t>al final de la </a:t>
            </a:r>
            <a:r>
              <a:rPr lang="es-mx" b="0" i="0" u="none" strike="noStrike" cap="none" baseline="0">
                <a:solidFill>
                  <a:srgbClr val="000000"/>
                </a:solidFill>
                <a:effectLst/>
                <a:sym typeface="Arial"/>
              </a:rPr>
              <a:t>lección de hoy.</a:t>
            </a:r>
            <a:endParaRPr lang="es-mx"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2fa1452bed9_4_135: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mx" sz="1100" b="0" i="0" u="none" strike="noStrike" cap="none" baseline="0">
                <a:solidFill>
                  <a:srgbClr val="000000"/>
                </a:solidFill>
                <a:effectLst/>
                <a:latin typeface="Arial"/>
                <a:ea typeface="Arial"/>
                <a:cs typeface="Arial"/>
                <a:sym typeface="Arial"/>
              </a:rPr>
              <a:t>Diga lo siguiente: “Repasemos algunos puntos principales sobre los opioides recetados. Los opioides son un tipo de medicamento recetado por un/a médico/a, generalmente para tratar el dolor intenso. Son elaborados en un laboratorio farmacéutico de conformidad con regulaciones y seguimiento precisos. Los opioides pueden ser altamente adictivos y existe el riesgo de sobredosis o muerte si se toman de una manera diferente de la indicada por un/a médico/a”. Lea los ejemplos de opioides recetados en la diapositiva.</a:t>
            </a:r>
            <a:endParaRPr dirty="0"/>
          </a:p>
        </p:txBody>
      </p:sp>
      <p:sp>
        <p:nvSpPr>
          <p:cNvPr id="171" name="Google Shape;171;g2fa1452bed9_4_1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2426864fe2c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2426864fe2c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lgn="l" rtl="0">
              <a:buNone/>
            </a:pPr>
            <a:r>
              <a:rPr lang="es-mx" sz="1100" b="0" i="0" u="none" strike="noStrike" cap="none" baseline="0">
                <a:solidFill>
                  <a:srgbClr val="000000"/>
                </a:solidFill>
                <a:effectLst/>
                <a:latin typeface="Arial"/>
                <a:ea typeface="Arial"/>
                <a:cs typeface="Arial"/>
                <a:sym typeface="Arial"/>
              </a:rPr>
              <a:t>Diga lo siguiente: “El abuso de opioides es el uso de estos para un propósito que no es consistente con las pautas legales o médicas. Pueden producirse sobredosis y muertes cuando no se usan bajo supervisión médica”. Guíe a la clase en un debate sobre las formas en que las personas pueden abusar de los opioides y por qué esto</a:t>
            </a:r>
            <a:r>
              <a:rPr lang="es-mx" b="0" i="0" u="none" baseline="0"/>
              <a:t>podría conducir a un aumento de la sobredosis de opioides</a:t>
            </a:r>
            <a:r>
              <a:rPr lang="es-mx" sz="1100" b="0" i="0" u="none" strike="noStrike" cap="none" baseline="0">
                <a:solidFill>
                  <a:srgbClr val="000000"/>
                </a:solidFill>
                <a:effectLst/>
                <a:latin typeface="Arial"/>
                <a:ea typeface="Arial"/>
                <a:cs typeface="Arial"/>
                <a:sym typeface="Arial"/>
              </a:rPr>
              <a:t>.  Algunas de estas son: tomar más de lo recetado, tomar un medicamento que no se le recetó o que no es de una farmacia, tomar medicamentos por motivos recreativos, etc.  Las respuestas sobre por qué esto podría generar un</a:t>
            </a:r>
            <a:r>
              <a:rPr lang="es-mx" b="0" i="0" u="none" baseline="0"/>
              <a:t>aumento de las sobredosis varían: </a:t>
            </a:r>
            <a:r>
              <a:rPr lang="es-mx" sz="1100" b="0" i="0" u="none" strike="noStrike" cap="none" baseline="0">
                <a:solidFill>
                  <a:srgbClr val="000000"/>
                </a:solidFill>
                <a:effectLst/>
                <a:latin typeface="Arial"/>
                <a:ea typeface="Arial"/>
                <a:cs typeface="Arial"/>
                <a:sym typeface="Arial"/>
              </a:rPr>
              <a:t>porque los opioides son fácilmente adictivos; muchas personas tienen dolor y los usan y se vuelven dependientes de ellos; los/as médicos/as los recetan en exceso y las personas se volvieron adictas; aumento de la oferta, etc.</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c6f9e470d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c6f9e470d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mx" sz="1100" b="0" i="0" u="none" strike="noStrike" cap="none" baseline="0">
                <a:solidFill>
                  <a:srgbClr val="000000"/>
                </a:solidFill>
                <a:effectLst/>
                <a:latin typeface="Arial"/>
                <a:ea typeface="Arial"/>
                <a:cs typeface="Arial"/>
                <a:sym typeface="Arial"/>
              </a:rPr>
              <a:t>Diga lo siguiente: “El fentanilo se puede fabricar en un laboratorio farmacéutico de conformidad con regulaciones precisas y supervisarse para que se recete y distribuya de manera segura. También puede fabricarse ilegalmente en laboratorios improvisados y no supervisarse ni controlarse su calidad antes de venderse”. Lea los puntos principales de la diapositiva. Diga lo siguiente: “Como comentamos en la diapositiva anterior, el fentanilo es un opioide sintético potente que es altamente adictivo y puede causar sobredosis y la muerte. A veces, el fentanilo es recetado por un/a médico/a o se usa en hospitales para aliviar el dolor intenso, pero ahora también se puede encontrar en comprimidos falsos y vender fuera de un entorno médico. Estos comprimidos falsos no están regulados y, a menudo, contienen grandes dosis de fentanilo que pueden causar una sobredosis. </a:t>
            </a:r>
            <a:endParaRPr sz="1200" b="1" dirty="0">
              <a:highlight>
                <a:srgbClr val="FFFF00"/>
              </a:highlight>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c6f9e470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c6f9e470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lgn="l" rtl="0">
              <a:buNone/>
              <a:defRPr/>
            </a:pPr>
            <a:endParaRPr lang="es-mx" dirty="0"/>
          </a:p>
          <a:p>
            <a:pPr marL="139700" marR="0" lvl="0" indent="0" algn="l" defTabSz="914400" rtl="0">
              <a:lnSpc>
                <a:spcPct val="100000"/>
              </a:lnSpc>
              <a:spcBef>
                <a:spcPts val="0"/>
              </a:spcBef>
              <a:spcAft>
                <a:spcPts val="0"/>
              </a:spcAft>
              <a:buNone/>
              <a:tabLst/>
              <a:defRPr/>
            </a:pPr>
            <a:r>
              <a:rPr lang="es-mx" b="0" i="0" u="none" strike="noStrike" cap="none" baseline="0">
                <a:solidFill>
                  <a:schemeClr val="tx1"/>
                </a:solidFill>
                <a:effectLst/>
                <a:sym typeface="Arial"/>
              </a:rPr>
              <a:t>Diga lo siguiente: “Los opioides como el fentanilo también se encuentran en otros tipos de comprimidos que se fabrican y venden de forma ilegal, lo que significa que no provienen de una farmacia”.</a:t>
            </a:r>
            <a:endParaRPr lang="es-mx" dirty="0"/>
          </a:p>
          <a:p>
            <a:pPr marL="139700" indent="0" algn="l" rtl="0">
              <a:buNone/>
            </a:pPr>
            <a:endParaRPr lang="es-mx" sz="1200" b="0" i="0" u="none" strike="noStrike" cap="none" dirty="0">
              <a:solidFill>
                <a:srgbClr val="000000"/>
              </a:solidFill>
              <a:effectLst/>
              <a:latin typeface="Arial"/>
              <a:ea typeface="Arial"/>
              <a:cs typeface="Arial"/>
              <a:sym typeface="Arial"/>
            </a:endParaRPr>
          </a:p>
          <a:p>
            <a:pPr marL="139700" indent="0" algn="l" rtl="0">
              <a:buNone/>
            </a:pPr>
            <a:r>
              <a:rPr lang="es-mx" sz="1200" b="0" i="0" u="none" strike="noStrike" cap="none" baseline="0">
                <a:solidFill>
                  <a:srgbClr val="000000"/>
                </a:solidFill>
                <a:effectLst/>
                <a:latin typeface="Arial"/>
                <a:ea typeface="Arial"/>
                <a:cs typeface="Arial"/>
                <a:sym typeface="Arial"/>
              </a:rPr>
              <a:t>Solicíteles a los/as estudiantes que miren la imagen en la diapositiva de un comprimido de Adderall real y uno falso.  Diga lo siguiente: “En esta diapositiva, se muestran dos imágenes de Adderall, que es un medicamento que los/as médicos/as les recetan a algunas personas. En la imagen de la izquierda, se muestra un comprimido de Adderall de una farmacia y en la imagen de la derecha, se muestra un comprimido falso que podría contener fentanilo y causar una sobredosis. El riesgo de sobredosis es incluso mayor cuando los opioides se mezclan con otras sustancias, como las anfetaminas como el Adderral.  Es realmente difícil o imposible distinguir entre los comprimidos y por eso es tan importante no tomar ninguno que no sea el recetado. ¿Por qué creen que los comprimidos falsos tienen ese aspecto?”</a:t>
            </a:r>
          </a:p>
          <a:p>
            <a:pPr marL="0" lvl="0" indent="0" algn="l" rtl="0">
              <a:spcBef>
                <a:spcPts val="0"/>
              </a:spcBef>
              <a:spcAft>
                <a:spcPts val="0"/>
              </a:spcAft>
              <a:buNone/>
            </a:pPr>
            <a:endParaRPr lang="es-mx" sz="1200" dirty="0">
              <a:solidFill>
                <a:schemeClr val="dk1"/>
              </a:solidFill>
              <a:latin typeface="Calibri"/>
              <a:ea typeface="Calibri"/>
              <a:cs typeface="Calibri"/>
              <a:sym typeface="Calibri"/>
            </a:endParaRPr>
          </a:p>
          <a:p>
            <a:pPr marL="0" lvl="0" indent="0" algn="l" rtl="0">
              <a:spcBef>
                <a:spcPts val="0"/>
              </a:spcBef>
              <a:spcAft>
                <a:spcPts val="0"/>
              </a:spcAft>
              <a:buNone/>
            </a:pPr>
            <a:endParaRPr lang="es-mx" sz="1200" dirty="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c6f9e470d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c6f9e470d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mx" sz="1200" b="0" i="0" u="none" baseline="0">
                <a:solidFill>
                  <a:schemeClr val="dk1"/>
                </a:solidFill>
                <a:latin typeface="Calibri"/>
                <a:ea typeface="Calibri"/>
                <a:cs typeface="Calibri"/>
                <a:sym typeface="Calibri"/>
              </a:rPr>
              <a:t>Solicite a algunos/as estudiantes que respondan cómo creen que los opioides/el fentanilo han afectado a nuestra comunidad. Esté preparado/a para posibles respuestas que podrían incluir historias personales, noticias activadoras, etc. Recuerde a los/as estudiantes que hay apoyo disponible y que se compartirán recursos más adelante en la lección.</a:t>
            </a:r>
          </a:p>
          <a:p>
            <a:pPr marL="0" indent="0" algn="l" rtl="0">
              <a:buNone/>
            </a:pPr>
            <a:endParaRPr lang="es-mx" sz="1200" dirty="0">
              <a:latin typeface="Calibri"/>
              <a:ea typeface="Calibri"/>
              <a:cs typeface="Calibri"/>
            </a:endParaRPr>
          </a:p>
          <a:p>
            <a:pPr marL="0" indent="0" algn="l" rtl="0">
              <a:buNone/>
            </a:pPr>
            <a:r>
              <a:rPr lang="es-mx" b="0" i="0" u="none" baseline="0"/>
              <a:t>Diga lo siguiente: “A continuación, analizaremos algunos datos sobre la sobredosis de opioides en nuestro estado. Cuando hablamos de datos, es importante recordar que cada punto de datos representa a personas cuya muerte tiene un profundo impacto en sus seres queridos y sus comunidades. Comprender las tendencias de sobredosis en las comunidades de Oregón nos ayuda a brindar un mejor apoyo a sus necesidades únicas. Al reconocer estos patrones, podemos trabajar en conjunto para crear soluciones eficaces y solidarias que permitan salvar vidas”.</a:t>
            </a:r>
            <a:endParaRPr lang="es-mx"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mx" sz="1100" b="0" i="0" u="none" strike="noStrike" cap="none" baseline="0">
                <a:solidFill>
                  <a:srgbClr val="000000"/>
                </a:solidFill>
                <a:effectLst/>
                <a:latin typeface="Arial"/>
                <a:ea typeface="Arial"/>
                <a:cs typeface="Arial"/>
                <a:sym typeface="Arial"/>
              </a:rPr>
              <a:t>Fuente: Oregon State Unintentional Drug Overdose Reporting System (SUDORS), de julio de 2019 a junio de 2024</a:t>
            </a: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s-mx" sz="1100" b="0" i="0" u="none" strike="noStrike" cap="none" dirty="0">
              <a:solidFill>
                <a:srgbClr val="000000"/>
              </a:solidFill>
              <a:effectLst/>
              <a:latin typeface="Arial"/>
              <a:ea typeface="Arial"/>
              <a:cs typeface="Arial"/>
              <a:sym typeface="Arial"/>
            </a:endParaRP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s-mx" sz="11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None/>
            </a:pPr>
            <a:r>
              <a:rPr lang="es-mx" sz="1100" b="0" i="0" u="none" baseline="0">
                <a:solidFill>
                  <a:schemeClr val="dk1"/>
                </a:solidFill>
                <a:latin typeface="Calibri"/>
                <a:ea typeface="Calibri"/>
                <a:cs typeface="Calibri"/>
                <a:sym typeface="Calibri"/>
              </a:rPr>
              <a:t>Diga lo siguiente: “Ahora vamos a ver cómo el fentanilo y otras drogas afectan a las personas en todo el estado. En esta diapositiva, se muestran las tendencias en las muertes por sobredosis de drogas en Oregón desde julio de 2019 hasta junio de 2024”.</a:t>
            </a:r>
            <a:endParaRPr lang="es-mx" sz="1100" dirty="0">
              <a:solidFill>
                <a:schemeClr val="dk1"/>
              </a:solidFill>
              <a:latin typeface="Calibri"/>
              <a:ea typeface="Calibri"/>
              <a:cs typeface="Calibri"/>
            </a:endParaRPr>
          </a:p>
          <a:p>
            <a:pPr marL="0" lvl="0" indent="0" algn="l" rtl="0">
              <a:spcBef>
                <a:spcPts val="0"/>
              </a:spcBef>
              <a:spcAft>
                <a:spcPts val="0"/>
              </a:spcAft>
              <a:buNone/>
            </a:pPr>
            <a:endParaRPr lang="es-mx" sz="1100" dirty="0">
              <a:solidFill>
                <a:schemeClr val="dk1"/>
              </a:solidFill>
              <a:latin typeface="Calibri"/>
              <a:ea typeface="Calibri"/>
              <a:cs typeface="Calibri"/>
            </a:endParaRPr>
          </a:p>
          <a:p>
            <a:pPr marL="0" lvl="0" indent="0" algn="l" rtl="0">
              <a:spcBef>
                <a:spcPts val="0"/>
              </a:spcBef>
              <a:spcAft>
                <a:spcPts val="0"/>
              </a:spcAft>
              <a:buNone/>
            </a:pPr>
            <a:r>
              <a:rPr lang="es-mx" sz="1100" b="0" i="0" u="none" baseline="0">
                <a:solidFill>
                  <a:schemeClr val="dk1"/>
                </a:solidFill>
                <a:latin typeface="Calibri"/>
                <a:ea typeface="Calibri"/>
                <a:cs typeface="Calibri"/>
                <a:sym typeface="Calibri"/>
              </a:rPr>
              <a:t>Pregunte a los/as estudiantes qué ven en la diapositiva.  Las indicaciones incluyen las siguientes: </a:t>
            </a:r>
          </a:p>
          <a:p>
            <a:pPr marL="171450" lvl="0" indent="-171450" algn="l" rtl="0">
              <a:spcBef>
                <a:spcPts val="0"/>
              </a:spcBef>
              <a:spcAft>
                <a:spcPts val="0"/>
              </a:spcAft>
            </a:pPr>
            <a:r>
              <a:rPr lang="es-mx" sz="1100" b="0" i="0" u="none" baseline="0">
                <a:solidFill>
                  <a:schemeClr val="dk1"/>
                </a:solidFill>
                <a:latin typeface="Calibri"/>
                <a:ea typeface="Calibri"/>
                <a:cs typeface="Calibri"/>
                <a:sym typeface="Calibri"/>
              </a:rPr>
              <a:t>“La línea azul punteada representa las muertes por sobredosis relacionadas con todas las drogas. ¿Qué observan?” Las respuestas deberían incluir un gran aumento de las muertes por sobredosis en general, con una tendencia a la baja en el último año.</a:t>
            </a:r>
          </a:p>
          <a:p>
            <a:pPr marL="171450" lvl="0" indent="-171450" algn="l" rtl="0">
              <a:spcBef>
                <a:spcPts val="0"/>
              </a:spcBef>
              <a:spcAft>
                <a:spcPts val="0"/>
              </a:spcAft>
            </a:pPr>
            <a:r>
              <a:rPr lang="es-mx" sz="1100" b="0" i="0" u="none" baseline="0">
                <a:solidFill>
                  <a:schemeClr val="dk1"/>
                </a:solidFill>
                <a:latin typeface="Calibri"/>
                <a:ea typeface="Calibri"/>
                <a:cs typeface="Calibri"/>
                <a:sym typeface="Calibri"/>
              </a:rPr>
              <a:t>“La línea gris representa las muertes por sobredosis relacionadas con el fentanilo. ¿Qué observan?” Las respuestas deberían incluir un gran aumento en las muertes por sobredosis de fentanilo; las muertes por fentanilo superaron a las de otras drogas en 2022 y ha habido una tendencia general a la baja desde 2023.</a:t>
            </a:r>
            <a:endParaRPr lang="es-mx" sz="1100" dirty="0">
              <a:solidFill>
                <a:schemeClr val="dk1"/>
              </a:solidFill>
              <a:latin typeface="Calibri"/>
              <a:ea typeface="Calibri"/>
              <a:cs typeface="Calibri"/>
            </a:endParaRPr>
          </a:p>
          <a:p>
            <a:pPr marL="0" lvl="0" indent="0" algn="l" rtl="0">
              <a:spcBef>
                <a:spcPts val="0"/>
              </a:spcBef>
              <a:spcAft>
                <a:spcPts val="0"/>
              </a:spcAft>
              <a:buNone/>
            </a:pPr>
            <a:endParaRPr lang="es-mx" sz="1100" b="0" i="0" u="none" strike="noStrike" cap="none" dirty="0">
              <a:solidFill>
                <a:schemeClr val="dk1"/>
              </a:solidFill>
              <a:effectLst/>
              <a:latin typeface="Calibri"/>
              <a:ea typeface="Calibri"/>
              <a:cs typeface="Calibri"/>
            </a:endParaRPr>
          </a:p>
          <a:p>
            <a:pPr marL="0" indent="0" algn="l" rtl="0">
              <a:buNone/>
            </a:pPr>
            <a:r>
              <a:rPr lang="es-mx" sz="1100" b="0" i="0" u="none" strike="noStrike" cap="none" baseline="0">
                <a:solidFill>
                  <a:srgbClr val="000000"/>
                </a:solidFill>
                <a:effectLst/>
                <a:latin typeface="Arial"/>
                <a:ea typeface="Arial"/>
                <a:cs typeface="Arial"/>
                <a:sym typeface="Arial"/>
              </a:rPr>
              <a:t>En grupos pequeños (de 3 o 4 integrantes), solicite a los/as estudiantes que conversen sobre lo siguiente </a:t>
            </a:r>
            <a:r>
              <a:rPr lang="es-mx" sz="1100" b="1" i="0" u="none" strike="noStrike" cap="none" baseline="0">
                <a:solidFill>
                  <a:srgbClr val="000000"/>
                </a:solidFill>
                <a:effectLst/>
                <a:latin typeface="Arial"/>
                <a:ea typeface="Arial"/>
                <a:cs typeface="Arial"/>
                <a:sym typeface="Arial"/>
              </a:rPr>
              <a:t>(escriba estas preguntas en la pizarra para que los/as estudiantes las vean):</a:t>
            </a:r>
            <a:endParaRPr lang="es-mx"/>
          </a:p>
          <a:p>
            <a:pPr marL="285750" indent="-285750" algn="l" rtl="0"/>
            <a:r>
              <a:rPr lang="es-mx" sz="1100" b="0" i="0" u="none" strike="noStrike" cap="none" baseline="0">
                <a:solidFill>
                  <a:srgbClr val="000000"/>
                </a:solidFill>
                <a:effectLst/>
                <a:latin typeface="Arial"/>
                <a:ea typeface="Arial"/>
                <a:cs typeface="Arial"/>
                <a:sym typeface="Arial"/>
              </a:rPr>
              <a:t>¿Qué creen que significan estas tendencias? ¿Por qué es importante entender esta </a:t>
            </a:r>
            <a:r>
              <a:rPr lang="es-mx" b="0" i="0" u="none" baseline="0"/>
              <a:t>información?</a:t>
            </a:r>
          </a:p>
          <a:p>
            <a:pPr marL="285750" indent="-285750" algn="l" rtl="0"/>
            <a:r>
              <a:rPr lang="es-mx" b="0" i="0" u="none" baseline="0"/>
              <a:t>¿De qué</a:t>
            </a:r>
            <a:r>
              <a:rPr lang="es-mx" sz="1100" b="0" i="0" u="none" strike="noStrike" cap="none" baseline="0">
                <a:solidFill>
                  <a:srgbClr val="000000"/>
                </a:solidFill>
                <a:effectLst/>
                <a:latin typeface="Arial"/>
                <a:ea typeface="Arial"/>
                <a:cs typeface="Arial"/>
                <a:sym typeface="Arial"/>
              </a:rPr>
              <a:t> fuente proviene esta información? ¿Es confiable?  ¿Cómo lo saben?</a:t>
            </a:r>
            <a:endParaRPr lang="es-mx"/>
          </a:p>
          <a:p>
            <a:pPr marL="285750" indent="-285750" algn="l" rtl="0"/>
            <a:r>
              <a:rPr lang="es-mx" sz="1100" b="0" i="0" u="none" strike="noStrike" cap="none" baseline="0">
                <a:solidFill>
                  <a:srgbClr val="000000"/>
                </a:solidFill>
                <a:effectLst/>
                <a:latin typeface="Arial"/>
                <a:ea typeface="Arial"/>
                <a:cs typeface="Arial"/>
                <a:sym typeface="Arial"/>
              </a:rPr>
              <a:t>¿Que otras preguntas tienen? </a:t>
            </a:r>
            <a:endParaRPr lang="es-mx" dirty="0"/>
          </a:p>
          <a:p>
            <a:pPr marL="0" lvl="0" indent="0" algn="l" rtl="0">
              <a:spcBef>
                <a:spcPts val="0"/>
              </a:spcBef>
              <a:spcAft>
                <a:spcPts val="0"/>
              </a:spcAft>
              <a:buNone/>
            </a:pPr>
            <a:endParaRPr lang="es-mx" sz="1100" dirty="0">
              <a:solidFill>
                <a:schemeClr val="dk1"/>
              </a:solidFill>
              <a:latin typeface="Calibri"/>
              <a:ea typeface="Calibri"/>
              <a:cs typeface="Calibri"/>
              <a:sym typeface="Calibri"/>
            </a:endParaRPr>
          </a:p>
          <a:p>
            <a:pPr marL="139700" indent="0" algn="l" rtl="0">
              <a:buNone/>
            </a:pPr>
            <a:endParaRPr lang="es-mx" dirty="0"/>
          </a:p>
        </p:txBody>
      </p:sp>
    </p:spTree>
    <p:extLst>
      <p:ext uri="{BB962C8B-B14F-4D97-AF65-F5344CB8AC3E}">
        <p14:creationId xmlns:p14="http://schemas.microsoft.com/office/powerpoint/2010/main" val="397447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solidFill>
          <a:schemeClr val="accent1"/>
        </a:solidFill>
        <a:effectLst/>
      </p:bgPr>
    </p:bg>
    <p:spTree>
      <p:nvGrpSpPr>
        <p:cNvPr id="1" name="Shape 13"/>
        <p:cNvGrpSpPr/>
        <p:nvPr/>
      </p:nvGrpSpPr>
      <p:grpSpPr>
        <a:xfrm>
          <a:off x="0" y="0"/>
          <a:ext cx="0" cy="0"/>
          <a:chOff x="0" y="0"/>
          <a:chExt cx="0" cy="0"/>
        </a:xfrm>
      </p:grpSpPr>
      <p:sp>
        <p:nvSpPr>
          <p:cNvPr id="14" name="Google Shape;14;p2"/>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sp>
        <p:nvSpPr>
          <p:cNvPr id="15" name="Google Shape;15;p2"/>
          <p:cNvSpPr/>
          <p:nvPr/>
        </p:nvSpPr>
        <p:spPr>
          <a:xfrm>
            <a:off x="154641" y="4461062"/>
            <a:ext cx="8831400" cy="5244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pic>
        <p:nvPicPr>
          <p:cNvPr id="16" name="Google Shape;16;p2" descr="Decorative line break"/>
          <p:cNvPicPr preferRelativeResize="0"/>
          <p:nvPr/>
        </p:nvPicPr>
        <p:blipFill rotWithShape="1">
          <a:blip r:embed="rId2">
            <a:alphaModFix/>
          </a:blip>
          <a:srcRect/>
          <a:stretch/>
        </p:blipFill>
        <p:spPr>
          <a:xfrm>
            <a:off x="4089652" y="2604100"/>
            <a:ext cx="964694" cy="18288"/>
          </a:xfrm>
          <a:prstGeom prst="rect">
            <a:avLst/>
          </a:prstGeom>
          <a:noFill/>
          <a:ln>
            <a:noFill/>
          </a:ln>
        </p:spPr>
      </p:pic>
      <p:sp>
        <p:nvSpPr>
          <p:cNvPr id="17" name="Google Shape;17;p2"/>
          <p:cNvSpPr txBox="1">
            <a:spLocks noGrp="1"/>
          </p:cNvSpPr>
          <p:nvPr>
            <p:ph type="ctrTitle"/>
          </p:nvPr>
        </p:nvSpPr>
        <p:spPr>
          <a:xfrm>
            <a:off x="1143000" y="1865026"/>
            <a:ext cx="6858000" cy="7674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accent1"/>
              </a:buClr>
              <a:buSzPts val="4100"/>
              <a:buFont typeface="Calibri"/>
              <a:buNone/>
              <a:defRPr sz="41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8" name="Google Shape;18;p2"/>
          <p:cNvSpPr txBox="1">
            <a:spLocks noGrp="1"/>
          </p:cNvSpPr>
          <p:nvPr>
            <p:ph type="subTitle" idx="1"/>
          </p:nvPr>
        </p:nvSpPr>
        <p:spPr>
          <a:xfrm>
            <a:off x="1143000" y="2701529"/>
            <a:ext cx="6858000" cy="1241700"/>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accent1"/>
              </a:buClr>
              <a:buSzPts val="1800"/>
              <a:buNone/>
              <a:defRPr sz="1800">
                <a:solidFill>
                  <a:schemeClr val="accent1"/>
                </a:solidFill>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9" name="Google Shape;19;p2"/>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0" name="Google Shape;20;p2"/>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1" name="Google Shape;21;p2"/>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
              <a:t>‹#›</a:t>
            </a:fld>
            <a:endParaRPr/>
          </a:p>
        </p:txBody>
      </p:sp>
      <p:pic>
        <p:nvPicPr>
          <p:cNvPr id="22" name="Google Shape;22;p2" descr="Oregon Department of Education Logo"/>
          <p:cNvPicPr preferRelativeResize="0"/>
          <p:nvPr/>
        </p:nvPicPr>
        <p:blipFill rotWithShape="1">
          <a:blip r:embed="rId3">
            <a:alphaModFix/>
          </a:blip>
          <a:srcRect/>
          <a:stretch/>
        </p:blipFill>
        <p:spPr>
          <a:xfrm>
            <a:off x="3775327" y="160537"/>
            <a:ext cx="1593345" cy="162535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Follow Us">
  <p:cSld name="Follow Us">
    <p:bg>
      <p:bgPr>
        <a:solidFill>
          <a:schemeClr val="accent1"/>
        </a:solidFill>
        <a:effectLst/>
      </p:bgPr>
    </p:bg>
    <p:spTree>
      <p:nvGrpSpPr>
        <p:cNvPr id="1" name="Shape 90"/>
        <p:cNvGrpSpPr/>
        <p:nvPr/>
      </p:nvGrpSpPr>
      <p:grpSpPr>
        <a:xfrm>
          <a:off x="0" y="0"/>
          <a:ext cx="0" cy="0"/>
          <a:chOff x="0" y="0"/>
          <a:chExt cx="0" cy="0"/>
        </a:xfrm>
      </p:grpSpPr>
      <p:sp>
        <p:nvSpPr>
          <p:cNvPr id="91" name="Google Shape;91;p12"/>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pic>
        <p:nvPicPr>
          <p:cNvPr id="92" name="Google Shape;92;p12" descr="Decorative line break"/>
          <p:cNvPicPr preferRelativeResize="0"/>
          <p:nvPr/>
        </p:nvPicPr>
        <p:blipFill rotWithShape="1">
          <a:blip r:embed="rId2">
            <a:alphaModFix/>
          </a:blip>
          <a:srcRect/>
          <a:stretch/>
        </p:blipFill>
        <p:spPr>
          <a:xfrm>
            <a:off x="4089652" y="2886671"/>
            <a:ext cx="964694" cy="18288"/>
          </a:xfrm>
          <a:prstGeom prst="rect">
            <a:avLst/>
          </a:prstGeom>
          <a:noFill/>
          <a:ln>
            <a:noFill/>
          </a:ln>
        </p:spPr>
      </p:pic>
      <p:sp>
        <p:nvSpPr>
          <p:cNvPr id="93" name="Google Shape;93;p12"/>
          <p:cNvSpPr txBox="1">
            <a:spLocks noGrp="1"/>
          </p:cNvSpPr>
          <p:nvPr>
            <p:ph type="ctrTitle"/>
          </p:nvPr>
        </p:nvSpPr>
        <p:spPr>
          <a:xfrm>
            <a:off x="1143000" y="1124344"/>
            <a:ext cx="6858000" cy="1790700"/>
          </a:xfrm>
          <a:prstGeom prst="rect">
            <a:avLst/>
          </a:prstGeom>
          <a:noFill/>
          <a:ln>
            <a:noFill/>
          </a:ln>
        </p:spPr>
        <p:txBody>
          <a:bodyPr spcFirstLastPara="1" wrap="square" lIns="68575" tIns="34275" rIns="68575" bIns="34275" anchor="b" anchorCtr="0">
            <a:noAutofit/>
          </a:bodyPr>
          <a:lstStyle>
            <a:lvl1pPr lvl="0" algn="ctr">
              <a:lnSpc>
                <a:spcPct val="90000"/>
              </a:lnSpc>
              <a:spcBef>
                <a:spcPts val="0"/>
              </a:spcBef>
              <a:spcAft>
                <a:spcPts val="0"/>
              </a:spcAft>
              <a:buClr>
                <a:schemeClr val="accent1"/>
              </a:buClr>
              <a:buSzPts val="9000"/>
              <a:buFont typeface="Calibri"/>
              <a:buNone/>
              <a:defRPr sz="90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94" name="Google Shape;94;p12"/>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5" name="Google Shape;95;p12"/>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96" name="Google Shape;96;p12"/>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
              <a:t>‹#›</a:t>
            </a:fld>
            <a:endParaRPr/>
          </a:p>
        </p:txBody>
      </p:sp>
      <p:pic>
        <p:nvPicPr>
          <p:cNvPr id="97" name="Google Shape;97;p12" descr="Twitter icon"/>
          <p:cNvPicPr preferRelativeResize="0"/>
          <p:nvPr/>
        </p:nvPicPr>
        <p:blipFill rotWithShape="1">
          <a:blip r:embed="rId3">
            <a:alphaModFix/>
          </a:blip>
          <a:srcRect/>
          <a:stretch/>
        </p:blipFill>
        <p:spPr>
          <a:xfrm>
            <a:off x="2038718" y="3032552"/>
            <a:ext cx="375030" cy="375030"/>
          </a:xfrm>
          <a:prstGeom prst="rect">
            <a:avLst/>
          </a:prstGeom>
          <a:noFill/>
          <a:ln>
            <a:noFill/>
          </a:ln>
        </p:spPr>
      </p:pic>
      <p:pic>
        <p:nvPicPr>
          <p:cNvPr id="98" name="Google Shape;98;p12" descr="Facebook icon"/>
          <p:cNvPicPr preferRelativeResize="0"/>
          <p:nvPr/>
        </p:nvPicPr>
        <p:blipFill rotWithShape="1">
          <a:blip r:embed="rId4">
            <a:alphaModFix/>
          </a:blip>
          <a:srcRect/>
          <a:stretch/>
        </p:blipFill>
        <p:spPr>
          <a:xfrm>
            <a:off x="6768720" y="3032552"/>
            <a:ext cx="375030" cy="375030"/>
          </a:xfrm>
          <a:prstGeom prst="rect">
            <a:avLst/>
          </a:prstGeom>
          <a:noFill/>
          <a:ln>
            <a:noFill/>
          </a:ln>
        </p:spPr>
      </p:pic>
      <p:sp>
        <p:nvSpPr>
          <p:cNvPr id="99" name="Google Shape;99;p12"/>
          <p:cNvSpPr txBox="1"/>
          <p:nvPr/>
        </p:nvSpPr>
        <p:spPr>
          <a:xfrm>
            <a:off x="2038718" y="3032552"/>
            <a:ext cx="5105100" cy="3462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accent1"/>
              </a:buClr>
              <a:buSzPts val="1800"/>
              <a:buFont typeface="Arial"/>
              <a:buNone/>
            </a:pPr>
            <a:r>
              <a:rPr lang="en" sz="1800" b="0" i="0" u="none" strike="noStrike" cap="none">
                <a:solidFill>
                  <a:schemeClr val="accent1"/>
                </a:solidFill>
                <a:latin typeface="Arial"/>
                <a:ea typeface="Arial"/>
                <a:cs typeface="Arial"/>
                <a:sym typeface="Arial"/>
              </a:rPr>
              <a:t>twitter.com/ORDeptEd | fb.com/ORDeptEd</a:t>
            </a:r>
            <a:endParaRPr sz="1800" b="0" i="0" u="none" strike="noStrike" cap="none">
              <a:solidFill>
                <a:schemeClr val="accent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0"/>
        <p:cNvGrpSpPr/>
        <p:nvPr/>
      </p:nvGrpSpPr>
      <p:grpSpPr>
        <a:xfrm>
          <a:off x="0" y="0"/>
          <a:ext cx="0" cy="0"/>
          <a:chOff x="0" y="0"/>
          <a:chExt cx="0" cy="0"/>
        </a:xfrm>
      </p:grpSpPr>
      <p:sp>
        <p:nvSpPr>
          <p:cNvPr id="101" name="Google Shape;101;p13"/>
          <p:cNvSpPr txBox="1">
            <a:spLocks noGrp="1"/>
          </p:cNvSpPr>
          <p:nvPr>
            <p:ph type="title"/>
          </p:nvPr>
        </p:nvSpPr>
        <p:spPr>
          <a:xfrm>
            <a:off x="311700" y="410000"/>
            <a:ext cx="8520600" cy="607800"/>
          </a:xfrm>
          <a:prstGeom prst="rect">
            <a:avLst/>
          </a:prstGeom>
        </p:spPr>
        <p:txBody>
          <a:bodyPr spcFirstLastPara="1" wrap="square" lIns="68575" tIns="34275" rIns="68575" bIns="34275" anchor="b" anchorCtr="0">
            <a:normAutofit/>
          </a:bodyPr>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02" name="Google Shape;102;p13"/>
          <p:cNvSpPr txBox="1">
            <a:spLocks noGrp="1"/>
          </p:cNvSpPr>
          <p:nvPr>
            <p:ph type="sldNum" idx="12"/>
          </p:nvPr>
        </p:nvSpPr>
        <p:spPr>
          <a:xfrm>
            <a:off x="8460431" y="4651190"/>
            <a:ext cx="548700" cy="393600"/>
          </a:xfrm>
          <a:prstGeom prst="rect">
            <a:avLst/>
          </a:prstGeom>
        </p:spPr>
        <p:txBody>
          <a:bodyPr spcFirstLastPara="1" wrap="square" lIns="68575" tIns="34275" rIns="68575" bIns="34275" anchor="ctr" anchorCtr="0">
            <a:no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03"/>
        <p:cNvGrpSpPr/>
        <p:nvPr/>
      </p:nvGrpSpPr>
      <p:grpSpPr>
        <a:xfrm>
          <a:off x="0" y="0"/>
          <a:ext cx="0" cy="0"/>
          <a:chOff x="0" y="0"/>
          <a:chExt cx="0" cy="0"/>
        </a:xfrm>
      </p:grpSpPr>
      <p:sp>
        <p:nvSpPr>
          <p:cNvPr id="104" name="Google Shape;104;p14"/>
          <p:cNvSpPr/>
          <p:nvPr/>
        </p:nvSpPr>
        <p:spPr>
          <a:xfrm>
            <a:off x="4572000" y="-175"/>
            <a:ext cx="4572000" cy="51435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05" name="Google Shape;105;p14"/>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106" name="Google Shape;106;p14"/>
          <p:cNvSpPr txBox="1">
            <a:spLocks noGrp="1"/>
          </p:cNvSpPr>
          <p:nvPr>
            <p:ph type="title"/>
          </p:nvPr>
        </p:nvSpPr>
        <p:spPr>
          <a:xfrm>
            <a:off x="265500" y="1151100"/>
            <a:ext cx="4045200" cy="1564500"/>
          </a:xfrm>
          <a:prstGeom prst="rect">
            <a:avLst/>
          </a:prstGeom>
        </p:spPr>
        <p:txBody>
          <a:bodyPr spcFirstLastPara="1" wrap="square" lIns="68575" tIns="34275" rIns="68575" bIns="34275" anchor="b" anchorCtr="0">
            <a:norm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07" name="Google Shape;107;p14"/>
          <p:cNvSpPr txBox="1">
            <a:spLocks noGrp="1"/>
          </p:cNvSpPr>
          <p:nvPr>
            <p:ph type="subTitle" idx="1"/>
          </p:nvPr>
        </p:nvSpPr>
        <p:spPr>
          <a:xfrm>
            <a:off x="265500" y="2769001"/>
            <a:ext cx="4045200" cy="1269300"/>
          </a:xfrm>
          <a:prstGeom prst="rect">
            <a:avLst/>
          </a:prstGeom>
        </p:spPr>
        <p:txBody>
          <a:bodyPr spcFirstLastPara="1" wrap="square" lIns="68575" tIns="34275" rIns="68575" bIns="34275" anchor="t" anchorCtr="0">
            <a:normAutofit/>
          </a:bodyPr>
          <a:lstStyle>
            <a:lvl1pPr lvl="0" algn="ctr" rtl="0">
              <a:lnSpc>
                <a:spcPct val="100000"/>
              </a:lnSpc>
              <a:spcBef>
                <a:spcPts val="800"/>
              </a:spcBef>
              <a:spcAft>
                <a:spcPts val="0"/>
              </a:spcAft>
              <a:buSzPts val="2100"/>
              <a:buNone/>
              <a:defRPr sz="2100"/>
            </a:lvl1pPr>
            <a:lvl2pPr lvl="1" algn="ctr" rtl="0">
              <a:lnSpc>
                <a:spcPct val="100000"/>
              </a:lnSpc>
              <a:spcBef>
                <a:spcPts val="400"/>
              </a:spcBef>
              <a:spcAft>
                <a:spcPts val="0"/>
              </a:spcAft>
              <a:buSzPts val="2100"/>
              <a:buNone/>
              <a:defRPr sz="2100"/>
            </a:lvl2pPr>
            <a:lvl3pPr lvl="2" algn="ctr" rtl="0">
              <a:lnSpc>
                <a:spcPct val="100000"/>
              </a:lnSpc>
              <a:spcBef>
                <a:spcPts val="400"/>
              </a:spcBef>
              <a:spcAft>
                <a:spcPts val="0"/>
              </a:spcAft>
              <a:buSzPts val="2100"/>
              <a:buNone/>
              <a:defRPr sz="2100"/>
            </a:lvl3pPr>
            <a:lvl4pPr lvl="3" algn="ctr" rtl="0">
              <a:lnSpc>
                <a:spcPct val="100000"/>
              </a:lnSpc>
              <a:spcBef>
                <a:spcPts val="400"/>
              </a:spcBef>
              <a:spcAft>
                <a:spcPts val="0"/>
              </a:spcAft>
              <a:buSzPts val="2100"/>
              <a:buNone/>
              <a:defRPr sz="2100"/>
            </a:lvl4pPr>
            <a:lvl5pPr lvl="4" algn="ctr" rtl="0">
              <a:lnSpc>
                <a:spcPct val="100000"/>
              </a:lnSpc>
              <a:spcBef>
                <a:spcPts val="400"/>
              </a:spcBef>
              <a:spcAft>
                <a:spcPts val="0"/>
              </a:spcAft>
              <a:buSzPts val="2100"/>
              <a:buNone/>
              <a:defRPr sz="2100"/>
            </a:lvl5pPr>
            <a:lvl6pPr lvl="5" algn="ctr" rtl="0">
              <a:lnSpc>
                <a:spcPct val="100000"/>
              </a:lnSpc>
              <a:spcBef>
                <a:spcPts val="400"/>
              </a:spcBef>
              <a:spcAft>
                <a:spcPts val="0"/>
              </a:spcAft>
              <a:buSzPts val="2100"/>
              <a:buNone/>
              <a:defRPr sz="2100"/>
            </a:lvl6pPr>
            <a:lvl7pPr lvl="6" algn="ctr" rtl="0">
              <a:lnSpc>
                <a:spcPct val="100000"/>
              </a:lnSpc>
              <a:spcBef>
                <a:spcPts val="400"/>
              </a:spcBef>
              <a:spcAft>
                <a:spcPts val="0"/>
              </a:spcAft>
              <a:buSzPts val="2100"/>
              <a:buNone/>
              <a:defRPr sz="2100"/>
            </a:lvl7pPr>
            <a:lvl8pPr lvl="7" algn="ctr" rtl="0">
              <a:lnSpc>
                <a:spcPct val="100000"/>
              </a:lnSpc>
              <a:spcBef>
                <a:spcPts val="400"/>
              </a:spcBef>
              <a:spcAft>
                <a:spcPts val="0"/>
              </a:spcAft>
              <a:buSzPts val="2100"/>
              <a:buNone/>
              <a:defRPr sz="2100"/>
            </a:lvl8pPr>
            <a:lvl9pPr lvl="8" algn="ctr" rtl="0">
              <a:lnSpc>
                <a:spcPct val="100000"/>
              </a:lnSpc>
              <a:spcBef>
                <a:spcPts val="400"/>
              </a:spcBef>
              <a:spcAft>
                <a:spcPts val="0"/>
              </a:spcAft>
              <a:buSzPts val="2100"/>
              <a:buNone/>
              <a:defRPr sz="2100"/>
            </a:lvl9pPr>
          </a:lstStyle>
          <a:p>
            <a:endParaRPr/>
          </a:p>
        </p:txBody>
      </p:sp>
      <p:sp>
        <p:nvSpPr>
          <p:cNvPr id="108" name="Google Shape;108;p14"/>
          <p:cNvSpPr txBox="1">
            <a:spLocks noGrp="1"/>
          </p:cNvSpPr>
          <p:nvPr>
            <p:ph type="body" idx="2"/>
          </p:nvPr>
        </p:nvSpPr>
        <p:spPr>
          <a:xfrm>
            <a:off x="4939500" y="724200"/>
            <a:ext cx="3837000" cy="3695100"/>
          </a:xfrm>
          <a:prstGeom prst="rect">
            <a:avLst/>
          </a:prstGeom>
        </p:spPr>
        <p:txBody>
          <a:bodyPr spcFirstLastPara="1" wrap="square" lIns="68575" tIns="34275" rIns="68575" bIns="34275" anchor="ctr" anchorCtr="0">
            <a:normAutofit/>
          </a:bodyPr>
          <a:lstStyle>
            <a:lvl1pPr marL="457200" lvl="0" indent="-342900" rtl="0">
              <a:spcBef>
                <a:spcPts val="800"/>
              </a:spcBef>
              <a:spcAft>
                <a:spcPts val="0"/>
              </a:spcAft>
              <a:buClr>
                <a:schemeClr val="lt1"/>
              </a:buClr>
              <a:buSzPts val="1800"/>
              <a:buChar char="•"/>
              <a:defRPr>
                <a:solidFill>
                  <a:schemeClr val="lt1"/>
                </a:solidFill>
              </a:defRPr>
            </a:lvl1pPr>
            <a:lvl2pPr marL="914400" lvl="1" indent="-342900" rtl="0">
              <a:spcBef>
                <a:spcPts val="400"/>
              </a:spcBef>
              <a:spcAft>
                <a:spcPts val="0"/>
              </a:spcAft>
              <a:buClr>
                <a:schemeClr val="lt1"/>
              </a:buClr>
              <a:buSzPts val="1800"/>
              <a:buChar char="•"/>
              <a:defRPr>
                <a:solidFill>
                  <a:schemeClr val="lt1"/>
                </a:solidFill>
              </a:defRPr>
            </a:lvl2pPr>
            <a:lvl3pPr marL="1371600" lvl="2" indent="-342900" rtl="0">
              <a:spcBef>
                <a:spcPts val="400"/>
              </a:spcBef>
              <a:spcAft>
                <a:spcPts val="0"/>
              </a:spcAft>
              <a:buClr>
                <a:schemeClr val="lt1"/>
              </a:buClr>
              <a:buSzPts val="1800"/>
              <a:buChar char="•"/>
              <a:defRPr>
                <a:solidFill>
                  <a:schemeClr val="lt1"/>
                </a:solidFill>
              </a:defRPr>
            </a:lvl3pPr>
            <a:lvl4pPr marL="1828800" lvl="3" indent="-342900" rtl="0">
              <a:spcBef>
                <a:spcPts val="400"/>
              </a:spcBef>
              <a:spcAft>
                <a:spcPts val="0"/>
              </a:spcAft>
              <a:buClr>
                <a:schemeClr val="lt1"/>
              </a:buClr>
              <a:buSzPts val="1800"/>
              <a:buChar char="•"/>
              <a:defRPr>
                <a:solidFill>
                  <a:schemeClr val="lt1"/>
                </a:solidFill>
              </a:defRPr>
            </a:lvl4pPr>
            <a:lvl5pPr marL="2286000" lvl="4" indent="-342900" rtl="0">
              <a:spcBef>
                <a:spcPts val="400"/>
              </a:spcBef>
              <a:spcAft>
                <a:spcPts val="0"/>
              </a:spcAft>
              <a:buClr>
                <a:schemeClr val="lt1"/>
              </a:buClr>
              <a:buSzPts val="1800"/>
              <a:buChar char="•"/>
              <a:defRPr>
                <a:solidFill>
                  <a:schemeClr val="lt1"/>
                </a:solidFill>
              </a:defRPr>
            </a:lvl5pPr>
            <a:lvl6pPr marL="2743200" lvl="5" indent="-317500" rtl="0">
              <a:spcBef>
                <a:spcPts val="400"/>
              </a:spcBef>
              <a:spcAft>
                <a:spcPts val="0"/>
              </a:spcAft>
              <a:buClr>
                <a:schemeClr val="lt1"/>
              </a:buClr>
              <a:buSzPts val="1400"/>
              <a:buChar char="•"/>
              <a:defRPr>
                <a:solidFill>
                  <a:schemeClr val="lt1"/>
                </a:solidFill>
              </a:defRPr>
            </a:lvl6pPr>
            <a:lvl7pPr marL="3200400" lvl="6" indent="-317500" rtl="0">
              <a:spcBef>
                <a:spcPts val="400"/>
              </a:spcBef>
              <a:spcAft>
                <a:spcPts val="0"/>
              </a:spcAft>
              <a:buClr>
                <a:schemeClr val="lt1"/>
              </a:buClr>
              <a:buSzPts val="1400"/>
              <a:buChar char="•"/>
              <a:defRPr>
                <a:solidFill>
                  <a:schemeClr val="lt1"/>
                </a:solidFill>
              </a:defRPr>
            </a:lvl7pPr>
            <a:lvl8pPr marL="3657600" lvl="7" indent="-317500" rtl="0">
              <a:spcBef>
                <a:spcPts val="400"/>
              </a:spcBef>
              <a:spcAft>
                <a:spcPts val="0"/>
              </a:spcAft>
              <a:buClr>
                <a:schemeClr val="lt1"/>
              </a:buClr>
              <a:buSzPts val="1400"/>
              <a:buChar char="•"/>
              <a:defRPr>
                <a:solidFill>
                  <a:schemeClr val="lt1"/>
                </a:solidFill>
              </a:defRPr>
            </a:lvl8pPr>
            <a:lvl9pPr marL="4114800" lvl="8" indent="-317500" rtl="0">
              <a:spcBef>
                <a:spcPts val="400"/>
              </a:spcBef>
              <a:spcAft>
                <a:spcPts val="0"/>
              </a:spcAft>
              <a:buClr>
                <a:schemeClr val="lt1"/>
              </a:buClr>
              <a:buSzPts val="1400"/>
              <a:buChar char="•"/>
              <a:defRPr>
                <a:solidFill>
                  <a:schemeClr val="lt1"/>
                </a:solidFill>
              </a:defRPr>
            </a:lvl9pPr>
          </a:lstStyle>
          <a:p>
            <a:endParaRPr/>
          </a:p>
        </p:txBody>
      </p:sp>
      <p:sp>
        <p:nvSpPr>
          <p:cNvPr id="109" name="Google Shape;109;p14"/>
          <p:cNvSpPr txBox="1">
            <a:spLocks noGrp="1"/>
          </p:cNvSpPr>
          <p:nvPr>
            <p:ph type="sldNum" idx="12"/>
          </p:nvPr>
        </p:nvSpPr>
        <p:spPr>
          <a:xfrm>
            <a:off x="8460431" y="4651190"/>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0"/>
        <p:cNvGrpSpPr/>
        <p:nvPr/>
      </p:nvGrpSpPr>
      <p:grpSpPr>
        <a:xfrm>
          <a:off x="0" y="0"/>
          <a:ext cx="0" cy="0"/>
          <a:chOff x="0" y="0"/>
          <a:chExt cx="0" cy="0"/>
        </a:xfrm>
      </p:grpSpPr>
      <p:sp>
        <p:nvSpPr>
          <p:cNvPr id="111" name="Google Shape;111;p15"/>
          <p:cNvSpPr txBox="1">
            <a:spLocks noGrp="1"/>
          </p:cNvSpPr>
          <p:nvPr>
            <p:ph type="title"/>
          </p:nvPr>
        </p:nvSpPr>
        <p:spPr>
          <a:xfrm>
            <a:off x="311700" y="555600"/>
            <a:ext cx="2808000" cy="755700"/>
          </a:xfrm>
          <a:prstGeom prst="rect">
            <a:avLst/>
          </a:prstGeom>
        </p:spPr>
        <p:txBody>
          <a:bodyPr spcFirstLastPara="1" wrap="square" lIns="68575" tIns="34275" rIns="68575" bIns="34275" anchor="b" anchorCtr="0">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2" name="Google Shape;112;p15"/>
          <p:cNvSpPr txBox="1">
            <a:spLocks noGrp="1"/>
          </p:cNvSpPr>
          <p:nvPr>
            <p:ph type="body" idx="1"/>
          </p:nvPr>
        </p:nvSpPr>
        <p:spPr>
          <a:xfrm>
            <a:off x="311700" y="1465804"/>
            <a:ext cx="2808000" cy="3103200"/>
          </a:xfrm>
          <a:prstGeom prst="rect">
            <a:avLst/>
          </a:prstGeom>
        </p:spPr>
        <p:txBody>
          <a:bodyPr spcFirstLastPara="1" wrap="square" lIns="68575" tIns="34275" rIns="68575" bIns="34275" anchor="t" anchorCtr="0">
            <a:normAutofit/>
          </a:bodyPr>
          <a:lstStyle>
            <a:lvl1pPr marL="457200" lvl="0" indent="-304800" rtl="0">
              <a:spcBef>
                <a:spcPts val="800"/>
              </a:spcBef>
              <a:spcAft>
                <a:spcPts val="0"/>
              </a:spcAft>
              <a:buSzPts val="1200"/>
              <a:buChar char="•"/>
              <a:defRPr sz="12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113" name="Google Shape;113;p15"/>
          <p:cNvSpPr txBox="1">
            <a:spLocks noGrp="1"/>
          </p:cNvSpPr>
          <p:nvPr>
            <p:ph type="sldNum" idx="12"/>
          </p:nvPr>
        </p:nvSpPr>
        <p:spPr>
          <a:xfrm>
            <a:off x="8460431" y="4651190"/>
            <a:ext cx="548700" cy="393600"/>
          </a:xfrm>
          <a:prstGeom prst="rect">
            <a:avLst/>
          </a:prstGeom>
        </p:spPr>
        <p:txBody>
          <a:bodyPr spcFirstLastPara="1" wrap="square" lIns="68575" tIns="34275" rIns="68575" bIns="34275" anchor="ctr" anchorCtr="0">
            <a:no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114"/>
        <p:cNvGrpSpPr/>
        <p:nvPr/>
      </p:nvGrpSpPr>
      <p:grpSpPr>
        <a:xfrm>
          <a:off x="0" y="0"/>
          <a:ext cx="0" cy="0"/>
          <a:chOff x="0" y="0"/>
          <a:chExt cx="0" cy="0"/>
        </a:xfrm>
      </p:grpSpPr>
      <p:grpSp>
        <p:nvGrpSpPr>
          <p:cNvPr id="115" name="Google Shape;115;p16"/>
          <p:cNvGrpSpPr/>
          <p:nvPr/>
        </p:nvGrpSpPr>
        <p:grpSpPr>
          <a:xfrm>
            <a:off x="6098378" y="5"/>
            <a:ext cx="3045625" cy="2030570"/>
            <a:chOff x="6098378" y="5"/>
            <a:chExt cx="3045625" cy="2030570"/>
          </a:xfrm>
        </p:grpSpPr>
        <p:sp>
          <p:nvSpPr>
            <p:cNvPr id="116" name="Google Shape;116;p16"/>
            <p:cNvSpPr/>
            <p:nvPr/>
          </p:nvSpPr>
          <p:spPr>
            <a:xfrm>
              <a:off x="8128803" y="16"/>
              <a:ext cx="1015200" cy="1015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16"/>
            <p:cNvSpPr/>
            <p:nvPr/>
          </p:nvSpPr>
          <p:spPr>
            <a:xfrm flipH="1">
              <a:off x="7113463" y="5"/>
              <a:ext cx="1015200" cy="1015200"/>
            </a:xfrm>
            <a:prstGeom prst="rtTriangl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16"/>
            <p:cNvSpPr/>
            <p:nvPr/>
          </p:nvSpPr>
          <p:spPr>
            <a:xfrm rot="10800000" flipH="1">
              <a:off x="7113588" y="107"/>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6"/>
            <p:cNvSpPr/>
            <p:nvPr/>
          </p:nvSpPr>
          <p:spPr>
            <a:xfrm rot="10800000">
              <a:off x="6098378" y="97"/>
              <a:ext cx="1015200" cy="10152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16"/>
            <p:cNvSpPr/>
            <p:nvPr/>
          </p:nvSpPr>
          <p:spPr>
            <a:xfrm rot="10800000">
              <a:off x="8128789" y="1015375"/>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1" name="Google Shape;121;p16"/>
          <p:cNvSpPr txBox="1">
            <a:spLocks noGrp="1"/>
          </p:cNvSpPr>
          <p:nvPr>
            <p:ph type="title"/>
          </p:nvPr>
        </p:nvSpPr>
        <p:spPr>
          <a:xfrm>
            <a:off x="598100" y="2152347"/>
            <a:ext cx="8222100" cy="838800"/>
          </a:xfrm>
          <a:prstGeom prst="rect">
            <a:avLst/>
          </a:prstGeom>
        </p:spPr>
        <p:txBody>
          <a:bodyPr spcFirstLastPara="1" wrap="square" lIns="68575" tIns="34275" rIns="68575" bIns="34275" anchor="ctr" anchorCtr="0">
            <a:normAutofit/>
          </a:bodyPr>
          <a:lstStyle>
            <a:lvl1pPr lvl="0" rtl="0">
              <a:spcBef>
                <a:spcPts val="0"/>
              </a:spcBef>
              <a:spcAft>
                <a:spcPts val="0"/>
              </a:spcAft>
              <a:buClr>
                <a:schemeClr val="lt1"/>
              </a:buClr>
              <a:buSzPts val="4200"/>
              <a:buNone/>
              <a:defRPr sz="42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22" name="Google Shape;122;p16"/>
          <p:cNvSpPr txBox="1">
            <a:spLocks noGrp="1"/>
          </p:cNvSpPr>
          <p:nvPr>
            <p:ph type="sldNum" idx="12"/>
          </p:nvPr>
        </p:nvSpPr>
        <p:spPr>
          <a:xfrm>
            <a:off x="8460431" y="4651190"/>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1" type="blank">
  <p:cSld name="BLANK">
    <p:spTree>
      <p:nvGrpSpPr>
        <p:cNvPr id="1" name="Shape 123"/>
        <p:cNvGrpSpPr/>
        <p:nvPr/>
      </p:nvGrpSpPr>
      <p:grpSpPr>
        <a:xfrm>
          <a:off x="0" y="0"/>
          <a:ext cx="0" cy="0"/>
          <a:chOff x="0" y="0"/>
          <a:chExt cx="0" cy="0"/>
        </a:xfrm>
      </p:grpSpPr>
      <p:sp>
        <p:nvSpPr>
          <p:cNvPr id="124" name="Google Shape;124;p17"/>
          <p:cNvSpPr txBox="1">
            <a:spLocks noGrp="1"/>
          </p:cNvSpPr>
          <p:nvPr>
            <p:ph type="sldNum" idx="12"/>
          </p:nvPr>
        </p:nvSpPr>
        <p:spPr>
          <a:xfrm>
            <a:off x="8460431" y="4651190"/>
            <a:ext cx="548700" cy="393600"/>
          </a:xfrm>
          <a:prstGeom prst="rect">
            <a:avLst/>
          </a:prstGeom>
        </p:spPr>
        <p:txBody>
          <a:bodyPr spcFirstLastPara="1" wrap="square" lIns="68575" tIns="34275" rIns="68575" bIns="34275" anchor="ctr" anchorCtr="0">
            <a:no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Section Header">
  <p:cSld name="Section Header">
    <p:bg>
      <p:bgPr>
        <a:solidFill>
          <a:schemeClr val="accent1"/>
        </a:solidFill>
        <a:effectLst/>
      </p:bgPr>
    </p:bg>
    <p:spTree>
      <p:nvGrpSpPr>
        <p:cNvPr id="1" name="Shape 23"/>
        <p:cNvGrpSpPr/>
        <p:nvPr/>
      </p:nvGrpSpPr>
      <p:grpSpPr>
        <a:xfrm>
          <a:off x="0" y="0"/>
          <a:ext cx="0" cy="0"/>
          <a:chOff x="0" y="0"/>
          <a:chExt cx="0" cy="0"/>
        </a:xfrm>
      </p:grpSpPr>
      <p:sp>
        <p:nvSpPr>
          <p:cNvPr id="24" name="Google Shape;24;p3"/>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sp>
        <p:nvSpPr>
          <p:cNvPr id="25" name="Google Shape;25;p3"/>
          <p:cNvSpPr/>
          <p:nvPr/>
        </p:nvSpPr>
        <p:spPr>
          <a:xfrm>
            <a:off x="154640" y="1866568"/>
            <a:ext cx="8831400" cy="14253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26" name="Google Shape;26;p3"/>
          <p:cNvSpPr txBox="1">
            <a:spLocks noGrp="1"/>
          </p:cNvSpPr>
          <p:nvPr>
            <p:ph type="ctrTitle"/>
          </p:nvPr>
        </p:nvSpPr>
        <p:spPr>
          <a:xfrm>
            <a:off x="537883" y="1866568"/>
            <a:ext cx="8088300" cy="1425300"/>
          </a:xfrm>
          <a:prstGeom prst="rect">
            <a:avLst/>
          </a:prstGeom>
          <a:no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chemeClr val="accent1"/>
              </a:buClr>
              <a:buSzPts val="5100"/>
              <a:buFont typeface="Calibri"/>
              <a:buNone/>
              <a:defRPr sz="51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7" name="Google Shape;27;p3"/>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8" name="Google Shape;28;p3"/>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9" name="Google Shape;29;p3"/>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
              <a:t>‹#›</a:t>
            </a:fld>
            <a:endParaRPr/>
          </a:p>
        </p:txBody>
      </p:sp>
      <p:pic>
        <p:nvPicPr>
          <p:cNvPr id="30" name="Google Shape;30;p3" descr="Oregon Department of Education Logo"/>
          <p:cNvPicPr preferRelativeResize="0"/>
          <p:nvPr/>
        </p:nvPicPr>
        <p:blipFill rotWithShape="1">
          <a:blip r:embed="rId2">
            <a:alphaModFix/>
          </a:blip>
          <a:srcRect/>
          <a:stretch/>
        </p:blipFill>
        <p:spPr>
          <a:xfrm>
            <a:off x="3775327" y="160537"/>
            <a:ext cx="1593345" cy="162535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Bar and Content">
  <p:cSld name="Title Bar and Content">
    <p:bg>
      <p:bgPr>
        <a:solidFill>
          <a:schemeClr val="accent1"/>
        </a:solidFill>
        <a:effectLst/>
      </p:bgPr>
    </p:bg>
    <p:spTree>
      <p:nvGrpSpPr>
        <p:cNvPr id="1" name="Shape 31"/>
        <p:cNvGrpSpPr/>
        <p:nvPr/>
      </p:nvGrpSpPr>
      <p:grpSpPr>
        <a:xfrm>
          <a:off x="0" y="0"/>
          <a:ext cx="0" cy="0"/>
          <a:chOff x="0" y="0"/>
          <a:chExt cx="0" cy="0"/>
        </a:xfrm>
      </p:grpSpPr>
      <p:sp>
        <p:nvSpPr>
          <p:cNvPr id="32" name="Google Shape;32;p4"/>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sp>
        <p:nvSpPr>
          <p:cNvPr id="33" name="Google Shape;33;p4"/>
          <p:cNvSpPr/>
          <p:nvPr/>
        </p:nvSpPr>
        <p:spPr>
          <a:xfrm>
            <a:off x="154641" y="161365"/>
            <a:ext cx="8831400" cy="10479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sp>
        <p:nvSpPr>
          <p:cNvPr id="34" name="Google Shape;34;p4"/>
          <p:cNvSpPr txBox="1">
            <a:spLocks noGrp="1"/>
          </p:cNvSpPr>
          <p:nvPr>
            <p:ph type="body" idx="1"/>
          </p:nvPr>
        </p:nvSpPr>
        <p:spPr>
          <a:xfrm>
            <a:off x="537882" y="1369219"/>
            <a:ext cx="8088300" cy="30819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5" name="Google Shape;35;p4"/>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6" name="Google Shape;36;p4"/>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7" name="Google Shape;37;p4"/>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
              <a:t>‹#›</a:t>
            </a:fld>
            <a:endParaRPr/>
          </a:p>
        </p:txBody>
      </p:sp>
      <p:sp>
        <p:nvSpPr>
          <p:cNvPr id="38" name="Google Shape;38;p4"/>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Content with Caption">
  <p:cSld name="Content with Caption">
    <p:bg>
      <p:bgPr>
        <a:solidFill>
          <a:schemeClr val="accent1"/>
        </a:solidFill>
        <a:effectLst/>
      </p:bgPr>
    </p:bg>
    <p:spTree>
      <p:nvGrpSpPr>
        <p:cNvPr id="1" name="Shape 39"/>
        <p:cNvGrpSpPr/>
        <p:nvPr/>
      </p:nvGrpSpPr>
      <p:grpSpPr>
        <a:xfrm>
          <a:off x="0" y="0"/>
          <a:ext cx="0" cy="0"/>
          <a:chOff x="0" y="0"/>
          <a:chExt cx="0" cy="0"/>
        </a:xfrm>
      </p:grpSpPr>
      <p:sp>
        <p:nvSpPr>
          <p:cNvPr id="40" name="Google Shape;40;p5"/>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sp>
        <p:nvSpPr>
          <p:cNvPr id="41" name="Google Shape;41;p5"/>
          <p:cNvSpPr/>
          <p:nvPr/>
        </p:nvSpPr>
        <p:spPr>
          <a:xfrm>
            <a:off x="154642" y="161365"/>
            <a:ext cx="3547800" cy="48240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sp>
        <p:nvSpPr>
          <p:cNvPr id="42" name="Google Shape;42;p5"/>
          <p:cNvSpPr txBox="1">
            <a:spLocks noGrp="1"/>
          </p:cNvSpPr>
          <p:nvPr>
            <p:ph type="title"/>
          </p:nvPr>
        </p:nvSpPr>
        <p:spPr>
          <a:xfrm>
            <a:off x="537883" y="584734"/>
            <a:ext cx="2949000" cy="1894200"/>
          </a:xfrm>
          <a:prstGeom prst="rect">
            <a:avLst/>
          </a:prstGeom>
          <a:noFill/>
          <a:ln>
            <a:noFill/>
          </a:ln>
        </p:spPr>
        <p:txBody>
          <a:bodyPr spcFirstLastPara="1" wrap="square" lIns="68575" tIns="34275" rIns="68575" bIns="34275" anchor="t" anchorCtr="0">
            <a:normAutofit/>
          </a:bodyPr>
          <a:lstStyle>
            <a:lvl1pPr lvl="0" algn="l">
              <a:lnSpc>
                <a:spcPct val="90000"/>
              </a:lnSpc>
              <a:spcBef>
                <a:spcPts val="0"/>
              </a:spcBef>
              <a:spcAft>
                <a:spcPts val="0"/>
              </a:spcAft>
              <a:buClr>
                <a:schemeClr val="accent1"/>
              </a:buClr>
              <a:buSzPts val="3300"/>
              <a:buFont typeface="Calibri"/>
              <a:buNone/>
              <a:defRPr sz="33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3" name="Google Shape;43;p5"/>
          <p:cNvSpPr txBox="1">
            <a:spLocks noGrp="1"/>
          </p:cNvSpPr>
          <p:nvPr>
            <p:ph type="body" idx="1"/>
          </p:nvPr>
        </p:nvSpPr>
        <p:spPr>
          <a:xfrm>
            <a:off x="3887391" y="584735"/>
            <a:ext cx="4629300" cy="3811200"/>
          </a:xfrm>
          <a:prstGeom prst="rect">
            <a:avLst/>
          </a:prstGeom>
          <a:noFill/>
          <a:ln>
            <a:noFill/>
          </a:ln>
        </p:spPr>
        <p:txBody>
          <a:bodyPr spcFirstLastPara="1" wrap="square" lIns="68575" tIns="34275" rIns="68575" bIns="34275" anchor="t" anchorCtr="0">
            <a:normAutofit/>
          </a:bodyPr>
          <a:lstStyle>
            <a:lvl1pPr marL="457200" lvl="0" indent="-342900" algn="l">
              <a:lnSpc>
                <a:spcPct val="90000"/>
              </a:lnSpc>
              <a:spcBef>
                <a:spcPts val="800"/>
              </a:spcBef>
              <a:spcAft>
                <a:spcPts val="0"/>
              </a:spcAft>
              <a:buClr>
                <a:schemeClr val="dk1"/>
              </a:buClr>
              <a:buSzPts val="1800"/>
              <a:buChar char="•"/>
              <a:defRPr sz="1800"/>
            </a:lvl1pPr>
            <a:lvl2pPr marL="914400" lvl="1" indent="-342900" algn="l">
              <a:lnSpc>
                <a:spcPct val="90000"/>
              </a:lnSpc>
              <a:spcBef>
                <a:spcPts val="400"/>
              </a:spcBef>
              <a:spcAft>
                <a:spcPts val="0"/>
              </a:spcAft>
              <a:buClr>
                <a:schemeClr val="dk1"/>
              </a:buClr>
              <a:buSzPts val="1800"/>
              <a:buChar char="•"/>
              <a:defRPr sz="1800"/>
            </a:lvl2pPr>
            <a:lvl3pPr marL="1371600" lvl="2" indent="-342900" algn="l">
              <a:lnSpc>
                <a:spcPct val="90000"/>
              </a:lnSpc>
              <a:spcBef>
                <a:spcPts val="400"/>
              </a:spcBef>
              <a:spcAft>
                <a:spcPts val="0"/>
              </a:spcAft>
              <a:buClr>
                <a:schemeClr val="dk1"/>
              </a:buClr>
              <a:buSzPts val="1800"/>
              <a:buChar char="•"/>
              <a:defRPr sz="1800"/>
            </a:lvl3pPr>
            <a:lvl4pPr marL="1828800" lvl="3" indent="-342900" algn="l">
              <a:lnSpc>
                <a:spcPct val="90000"/>
              </a:lnSpc>
              <a:spcBef>
                <a:spcPts val="400"/>
              </a:spcBef>
              <a:spcAft>
                <a:spcPts val="0"/>
              </a:spcAft>
              <a:buClr>
                <a:schemeClr val="dk1"/>
              </a:buClr>
              <a:buSzPts val="1800"/>
              <a:buChar char="•"/>
              <a:defRPr sz="1800"/>
            </a:lvl4pPr>
            <a:lvl5pPr marL="2286000" lvl="4" indent="-342900" algn="l">
              <a:lnSpc>
                <a:spcPct val="90000"/>
              </a:lnSpc>
              <a:spcBef>
                <a:spcPts val="400"/>
              </a:spcBef>
              <a:spcAft>
                <a:spcPts val="0"/>
              </a:spcAft>
              <a:buClr>
                <a:schemeClr val="dk1"/>
              </a:buClr>
              <a:buSzPts val="1800"/>
              <a:buChar char="•"/>
              <a:defRPr sz="18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44" name="Google Shape;44;p5"/>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45" name="Google Shape;45;p5"/>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46" name="Google Shape;46;p5"/>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
              <a:t>‹#›</a:t>
            </a:fld>
            <a:endParaRPr/>
          </a:p>
        </p:txBody>
      </p:sp>
      <p:sp>
        <p:nvSpPr>
          <p:cNvPr id="47" name="Google Shape;47;p5"/>
          <p:cNvSpPr>
            <a:spLocks noGrp="1"/>
          </p:cNvSpPr>
          <p:nvPr>
            <p:ph type="pic" idx="2"/>
          </p:nvPr>
        </p:nvSpPr>
        <p:spPr>
          <a:xfrm>
            <a:off x="537883" y="2655094"/>
            <a:ext cx="2949000" cy="1740600"/>
          </a:xfrm>
          <a:prstGeom prst="rect">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8"/>
        <p:cNvGrpSpPr/>
        <p:nvPr/>
      </p:nvGrpSpPr>
      <p:grpSpPr>
        <a:xfrm>
          <a:off x="0" y="0"/>
          <a:ext cx="0" cy="0"/>
          <a:chOff x="0" y="0"/>
          <a:chExt cx="0" cy="0"/>
        </a:xfrm>
      </p:grpSpPr>
      <p:sp>
        <p:nvSpPr>
          <p:cNvPr id="49" name="Google Shape;49;p6"/>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0" name="Google Shape;50;p6"/>
          <p:cNvSpPr txBox="1">
            <a:spLocks noGrp="1"/>
          </p:cNvSpPr>
          <p:nvPr>
            <p:ph type="body" idx="1"/>
          </p:nvPr>
        </p:nvSpPr>
        <p:spPr>
          <a:xfrm>
            <a:off x="537882" y="1369219"/>
            <a:ext cx="8088300" cy="30819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51" name="Google Shape;51;p6"/>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2" name="Google Shape;52;p6"/>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3" name="Google Shape;53;p6"/>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4"/>
        <p:cNvGrpSpPr/>
        <p:nvPr/>
      </p:nvGrpSpPr>
      <p:grpSpPr>
        <a:xfrm>
          <a:off x="0" y="0"/>
          <a:ext cx="0" cy="0"/>
          <a:chOff x="0" y="0"/>
          <a:chExt cx="0" cy="0"/>
        </a:xfrm>
      </p:grpSpPr>
      <p:sp>
        <p:nvSpPr>
          <p:cNvPr id="55" name="Google Shape;55;p7"/>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Google Shape;56;p7"/>
          <p:cNvSpPr txBox="1">
            <a:spLocks noGrp="1"/>
          </p:cNvSpPr>
          <p:nvPr>
            <p:ph type="body" idx="1"/>
          </p:nvPr>
        </p:nvSpPr>
        <p:spPr>
          <a:xfrm>
            <a:off x="537882" y="1369219"/>
            <a:ext cx="3977100" cy="30795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57" name="Google Shape;57;p7"/>
          <p:cNvSpPr txBox="1">
            <a:spLocks noGrp="1"/>
          </p:cNvSpPr>
          <p:nvPr>
            <p:ph type="body" idx="2"/>
          </p:nvPr>
        </p:nvSpPr>
        <p:spPr>
          <a:xfrm>
            <a:off x="4629150" y="1369219"/>
            <a:ext cx="3997200" cy="30795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58" name="Google Shape;58;p7"/>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59" name="Google Shape;59;p7"/>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0" name="Google Shape;60;p7"/>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Title Only">
  <p:cSld name="Title Only">
    <p:spTree>
      <p:nvGrpSpPr>
        <p:cNvPr id="1" name="Shape 70"/>
        <p:cNvGrpSpPr/>
        <p:nvPr/>
      </p:nvGrpSpPr>
      <p:grpSpPr>
        <a:xfrm>
          <a:off x="0" y="0"/>
          <a:ext cx="0" cy="0"/>
          <a:chOff x="0" y="0"/>
          <a:chExt cx="0" cy="0"/>
        </a:xfrm>
      </p:grpSpPr>
      <p:sp>
        <p:nvSpPr>
          <p:cNvPr id="71" name="Google Shape;71;p9"/>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sp>
        <p:nvSpPr>
          <p:cNvPr id="72" name="Google Shape;72;p9"/>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3" name="Google Shape;73;p9"/>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4" name="Google Shape;74;p9"/>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
              <a:t>‹#›</a:t>
            </a:fld>
            <a:endParaRPr/>
          </a:p>
        </p:txBody>
      </p:sp>
      <p:sp>
        <p:nvSpPr>
          <p:cNvPr id="75" name="Google Shape;75;p9"/>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Blank">
  <p:cSld name="Blank">
    <p:spTree>
      <p:nvGrpSpPr>
        <p:cNvPr id="1" name="Shape 76"/>
        <p:cNvGrpSpPr/>
        <p:nvPr/>
      </p:nvGrpSpPr>
      <p:grpSpPr>
        <a:xfrm>
          <a:off x="0" y="0"/>
          <a:ext cx="0" cy="0"/>
          <a:chOff x="0" y="0"/>
          <a:chExt cx="0" cy="0"/>
        </a:xfrm>
      </p:grpSpPr>
      <p:sp>
        <p:nvSpPr>
          <p:cNvPr id="77" name="Google Shape;77;p10"/>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r>
              <a:rPr lang="en" sz="1100" b="0" i="0" u="none" strike="noStrike" cap="none">
                <a:solidFill>
                  <a:schemeClr val="lt1"/>
                </a:solidFill>
                <a:latin typeface="Arial"/>
                <a:ea typeface="Arial"/>
                <a:cs typeface="Arial"/>
                <a:sym typeface="Arial"/>
              </a:rPr>
              <a:t>v</a:t>
            </a:r>
            <a:endParaRPr sz="1100"/>
          </a:p>
        </p:txBody>
      </p:sp>
      <p:sp>
        <p:nvSpPr>
          <p:cNvPr id="78" name="Google Shape;78;p10"/>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79" name="Google Shape;79;p10"/>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0" name="Google Shape;80;p10"/>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
              <a:t>‹#›</a:t>
            </a:fld>
            <a:endParaRPr/>
          </a:p>
        </p:txBody>
      </p:sp>
      <p:sp>
        <p:nvSpPr>
          <p:cNvPr id="81" name="Google Shape;81;p10"/>
          <p:cNvSpPr txBox="1">
            <a:spLocks noGrp="1"/>
          </p:cNvSpPr>
          <p:nvPr>
            <p:ph type="body" idx="1"/>
          </p:nvPr>
        </p:nvSpPr>
        <p:spPr>
          <a:xfrm>
            <a:off x="537882" y="494969"/>
            <a:ext cx="8088300" cy="40491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Large Type">
  <p:cSld name="Large Type">
    <p:bg>
      <p:bgPr>
        <a:solidFill>
          <a:schemeClr val="accent1"/>
        </a:solidFill>
        <a:effectLst/>
      </p:bgPr>
    </p:bg>
    <p:spTree>
      <p:nvGrpSpPr>
        <p:cNvPr id="1" name="Shape 82"/>
        <p:cNvGrpSpPr/>
        <p:nvPr/>
      </p:nvGrpSpPr>
      <p:grpSpPr>
        <a:xfrm>
          <a:off x="0" y="0"/>
          <a:ext cx="0" cy="0"/>
          <a:chOff x="0" y="0"/>
          <a:chExt cx="0" cy="0"/>
        </a:xfrm>
      </p:grpSpPr>
      <p:sp>
        <p:nvSpPr>
          <p:cNvPr id="83" name="Google Shape;83;p11"/>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chemeClr val="lt1"/>
              </a:solidFill>
              <a:latin typeface="Arial"/>
              <a:ea typeface="Arial"/>
              <a:cs typeface="Arial"/>
              <a:sym typeface="Arial"/>
            </a:endParaRPr>
          </a:p>
        </p:txBody>
      </p:sp>
      <p:pic>
        <p:nvPicPr>
          <p:cNvPr id="84" name="Google Shape;84;p11" descr="Decorative line break"/>
          <p:cNvPicPr preferRelativeResize="0"/>
          <p:nvPr/>
        </p:nvPicPr>
        <p:blipFill rotWithShape="1">
          <a:blip r:embed="rId2">
            <a:alphaModFix/>
          </a:blip>
          <a:srcRect/>
          <a:stretch/>
        </p:blipFill>
        <p:spPr>
          <a:xfrm>
            <a:off x="4089652" y="2886671"/>
            <a:ext cx="964694" cy="18288"/>
          </a:xfrm>
          <a:prstGeom prst="rect">
            <a:avLst/>
          </a:prstGeom>
          <a:noFill/>
          <a:ln>
            <a:noFill/>
          </a:ln>
        </p:spPr>
      </p:pic>
      <p:sp>
        <p:nvSpPr>
          <p:cNvPr id="85" name="Google Shape;85;p11"/>
          <p:cNvSpPr txBox="1">
            <a:spLocks noGrp="1"/>
          </p:cNvSpPr>
          <p:nvPr>
            <p:ph type="ctrTitle"/>
          </p:nvPr>
        </p:nvSpPr>
        <p:spPr>
          <a:xfrm>
            <a:off x="1143000" y="1124344"/>
            <a:ext cx="6858000" cy="1790700"/>
          </a:xfrm>
          <a:prstGeom prst="rect">
            <a:avLst/>
          </a:prstGeom>
          <a:noFill/>
          <a:ln>
            <a:noFill/>
          </a:ln>
        </p:spPr>
        <p:txBody>
          <a:bodyPr spcFirstLastPara="1" wrap="square" lIns="68575" tIns="34275" rIns="68575" bIns="34275" anchor="b" anchorCtr="0">
            <a:noAutofit/>
          </a:bodyPr>
          <a:lstStyle>
            <a:lvl1pPr lvl="0" algn="ctr">
              <a:lnSpc>
                <a:spcPct val="90000"/>
              </a:lnSpc>
              <a:spcBef>
                <a:spcPts val="0"/>
              </a:spcBef>
              <a:spcAft>
                <a:spcPts val="0"/>
              </a:spcAft>
              <a:buClr>
                <a:schemeClr val="accent1"/>
              </a:buClr>
              <a:buSzPts val="9000"/>
              <a:buFont typeface="Calibri"/>
              <a:buNone/>
              <a:defRPr sz="90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86" name="Google Shape;86;p11"/>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7" name="Google Shape;87;p11"/>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88" name="Google Shape;88;p11"/>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n"/>
              <a:t>‹#›</a:t>
            </a:fld>
            <a:endParaRPr/>
          </a:p>
        </p:txBody>
      </p:sp>
      <p:sp>
        <p:nvSpPr>
          <p:cNvPr id="89" name="Google Shape;89;p11"/>
          <p:cNvSpPr txBox="1">
            <a:spLocks noGrp="1"/>
          </p:cNvSpPr>
          <p:nvPr>
            <p:ph type="subTitle" idx="1"/>
          </p:nvPr>
        </p:nvSpPr>
        <p:spPr>
          <a:xfrm>
            <a:off x="1143000" y="3002388"/>
            <a:ext cx="6858000" cy="660600"/>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accent1"/>
              </a:buClr>
              <a:buSzPts val="1800"/>
              <a:buNone/>
              <a:defRPr sz="1800">
                <a:solidFill>
                  <a:schemeClr val="accent1"/>
                </a:solidFill>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
        <p:cNvGrpSpPr/>
        <p:nvPr/>
      </p:nvGrpSpPr>
      <p:grpSpPr>
        <a:xfrm>
          <a:off x="0" y="0"/>
          <a:ext cx="0" cy="0"/>
          <a:chOff x="0" y="0"/>
          <a:chExt cx="0" cy="0"/>
        </a:xfrm>
      </p:grpSpPr>
      <p:sp>
        <p:nvSpPr>
          <p:cNvPr id="6" name="Google Shape;6;p1"/>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None/>
            </a:pPr>
            <a:endParaRPr sz="1100" b="0" i="0" u="none" strike="noStrike" cap="none">
              <a:solidFill>
                <a:srgbClr val="595959"/>
              </a:solidFill>
              <a:latin typeface="Arial"/>
              <a:ea typeface="Arial"/>
              <a:cs typeface="Arial"/>
              <a:sym typeface="Arial"/>
            </a:endParaRPr>
          </a:p>
        </p:txBody>
      </p:sp>
      <p:sp>
        <p:nvSpPr>
          <p:cNvPr id="7" name="Google Shape;7;p1"/>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lvl1pPr marR="0" lvl="0" algn="l" rtl="0">
              <a:lnSpc>
                <a:spcPct val="90000"/>
              </a:lnSpc>
              <a:spcBef>
                <a:spcPts val="0"/>
              </a:spcBef>
              <a:spcAft>
                <a:spcPts val="0"/>
              </a:spcAft>
              <a:buClr>
                <a:schemeClr val="accent1"/>
              </a:buClr>
              <a:buSzPts val="3300"/>
              <a:buFont typeface="Calibri"/>
              <a:buNone/>
              <a:defRPr sz="3300" b="0" i="0" u="none" strike="noStrike" cap="non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8" name="Google Shape;8;p1"/>
          <p:cNvSpPr txBox="1">
            <a:spLocks noGrp="1"/>
          </p:cNvSpPr>
          <p:nvPr>
            <p:ph type="body" idx="1"/>
          </p:nvPr>
        </p:nvSpPr>
        <p:spPr>
          <a:xfrm>
            <a:off x="537882" y="1369219"/>
            <a:ext cx="8088300" cy="3081900"/>
          </a:xfrm>
          <a:prstGeom prst="rect">
            <a:avLst/>
          </a:prstGeom>
          <a:noFill/>
          <a:ln>
            <a:noFill/>
          </a:ln>
        </p:spPr>
        <p:txBody>
          <a:bodyPr spcFirstLastPara="1" wrap="square" lIns="68575" tIns="34275" rIns="68575" bIns="34275" anchor="t" anchorCtr="0">
            <a:normAutofit/>
          </a:bodyPr>
          <a:lstStyle>
            <a:lvl1pPr marL="457200" marR="0" lvl="0" indent="-342900" algn="l" rtl="0">
              <a:lnSpc>
                <a:spcPct val="90000"/>
              </a:lnSpc>
              <a:spcBef>
                <a:spcPts val="8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SzPts val="1100"/>
              <a:buNone/>
              <a:defRPr sz="900" b="0" i="0" u="none" strike="noStrike" cap="none">
                <a:solidFill>
                  <a:srgbClr val="595959"/>
                </a:solidFill>
                <a:latin typeface="Arial"/>
                <a:ea typeface="Arial"/>
                <a:cs typeface="Arial"/>
                <a:sym typeface="Arial"/>
              </a:defRPr>
            </a:lvl1pPr>
            <a:lvl2pPr marR="0" lvl="1"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9pPr>
          </a:lstStyle>
          <a:p>
            <a:endParaRPr/>
          </a:p>
        </p:txBody>
      </p:sp>
      <p:sp>
        <p:nvSpPr>
          <p:cNvPr id="10" name="Google Shape;10;p1"/>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SzPts val="1100"/>
              <a:buNone/>
              <a:defRPr sz="900" b="0" i="0" u="none" strike="noStrike" cap="none">
                <a:solidFill>
                  <a:srgbClr val="595959"/>
                </a:solidFill>
                <a:latin typeface="Arial"/>
                <a:ea typeface="Arial"/>
                <a:cs typeface="Arial"/>
                <a:sym typeface="Arial"/>
              </a:defRPr>
            </a:lvl1pPr>
            <a:lvl2pPr marR="0" lvl="1"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100"/>
              <a:buNone/>
              <a:defRPr sz="11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None/>
              <a:defRPr sz="900" b="0" i="0" u="none" strike="noStrike" cap="none">
                <a:solidFill>
                  <a:srgbClr val="595959"/>
                </a:solidFill>
                <a:latin typeface="Arial"/>
                <a:ea typeface="Arial"/>
                <a:cs typeface="Arial"/>
                <a:sym typeface="Arial"/>
              </a:defRPr>
            </a:lvl1pPr>
            <a:lvl2pPr marL="0" marR="0" lvl="1" indent="0" algn="r" rtl="0">
              <a:lnSpc>
                <a:spcPct val="100000"/>
              </a:lnSpc>
              <a:spcBef>
                <a:spcPts val="0"/>
              </a:spcBef>
              <a:spcAft>
                <a:spcPts val="0"/>
              </a:spcAft>
              <a:buNone/>
              <a:defRPr sz="900" b="0" i="0" u="none" strike="noStrike" cap="none">
                <a:solidFill>
                  <a:srgbClr val="595959"/>
                </a:solidFill>
                <a:latin typeface="Arial"/>
                <a:ea typeface="Arial"/>
                <a:cs typeface="Arial"/>
                <a:sym typeface="Arial"/>
              </a:defRPr>
            </a:lvl2pPr>
            <a:lvl3pPr marL="0" marR="0" lvl="2" indent="0" algn="r" rtl="0">
              <a:lnSpc>
                <a:spcPct val="100000"/>
              </a:lnSpc>
              <a:spcBef>
                <a:spcPts val="0"/>
              </a:spcBef>
              <a:spcAft>
                <a:spcPts val="0"/>
              </a:spcAft>
              <a:buNone/>
              <a:defRPr sz="900" b="0" i="0" u="none" strike="noStrike" cap="none">
                <a:solidFill>
                  <a:srgbClr val="595959"/>
                </a:solidFill>
                <a:latin typeface="Arial"/>
                <a:ea typeface="Arial"/>
                <a:cs typeface="Arial"/>
                <a:sym typeface="Arial"/>
              </a:defRPr>
            </a:lvl3pPr>
            <a:lvl4pPr marL="0" marR="0" lvl="3" indent="0" algn="r" rtl="0">
              <a:lnSpc>
                <a:spcPct val="100000"/>
              </a:lnSpc>
              <a:spcBef>
                <a:spcPts val="0"/>
              </a:spcBef>
              <a:spcAft>
                <a:spcPts val="0"/>
              </a:spcAft>
              <a:buNone/>
              <a:defRPr sz="900" b="0" i="0" u="none" strike="noStrike" cap="none">
                <a:solidFill>
                  <a:srgbClr val="595959"/>
                </a:solidFill>
                <a:latin typeface="Arial"/>
                <a:ea typeface="Arial"/>
                <a:cs typeface="Arial"/>
                <a:sym typeface="Arial"/>
              </a:defRPr>
            </a:lvl4pPr>
            <a:lvl5pPr marL="0" marR="0" lvl="4" indent="0" algn="r" rtl="0">
              <a:lnSpc>
                <a:spcPct val="100000"/>
              </a:lnSpc>
              <a:spcBef>
                <a:spcPts val="0"/>
              </a:spcBef>
              <a:spcAft>
                <a:spcPts val="0"/>
              </a:spcAft>
              <a:buNone/>
              <a:defRPr sz="900" b="0" i="0" u="none" strike="noStrike" cap="none">
                <a:solidFill>
                  <a:srgbClr val="595959"/>
                </a:solidFill>
                <a:latin typeface="Arial"/>
                <a:ea typeface="Arial"/>
                <a:cs typeface="Arial"/>
                <a:sym typeface="Arial"/>
              </a:defRPr>
            </a:lvl5pPr>
            <a:lvl6pPr marL="0" marR="0" lvl="5" indent="0" algn="r" rtl="0">
              <a:lnSpc>
                <a:spcPct val="100000"/>
              </a:lnSpc>
              <a:spcBef>
                <a:spcPts val="0"/>
              </a:spcBef>
              <a:spcAft>
                <a:spcPts val="0"/>
              </a:spcAft>
              <a:buNone/>
              <a:defRPr sz="900" b="0" i="0" u="none" strike="noStrike" cap="none">
                <a:solidFill>
                  <a:srgbClr val="595959"/>
                </a:solidFill>
                <a:latin typeface="Arial"/>
                <a:ea typeface="Arial"/>
                <a:cs typeface="Arial"/>
                <a:sym typeface="Arial"/>
              </a:defRPr>
            </a:lvl6pPr>
            <a:lvl7pPr marL="0" marR="0" lvl="6" indent="0" algn="r" rtl="0">
              <a:lnSpc>
                <a:spcPct val="100000"/>
              </a:lnSpc>
              <a:spcBef>
                <a:spcPts val="0"/>
              </a:spcBef>
              <a:spcAft>
                <a:spcPts val="0"/>
              </a:spcAft>
              <a:buNone/>
              <a:defRPr sz="900" b="0" i="0" u="none" strike="noStrike" cap="none">
                <a:solidFill>
                  <a:srgbClr val="595959"/>
                </a:solidFill>
                <a:latin typeface="Arial"/>
                <a:ea typeface="Arial"/>
                <a:cs typeface="Arial"/>
                <a:sym typeface="Arial"/>
              </a:defRPr>
            </a:lvl7pPr>
            <a:lvl8pPr marL="0" marR="0" lvl="7" indent="0" algn="r" rtl="0">
              <a:lnSpc>
                <a:spcPct val="100000"/>
              </a:lnSpc>
              <a:spcBef>
                <a:spcPts val="0"/>
              </a:spcBef>
              <a:spcAft>
                <a:spcPts val="0"/>
              </a:spcAft>
              <a:buNone/>
              <a:defRPr sz="900" b="0" i="0" u="none" strike="noStrike" cap="none">
                <a:solidFill>
                  <a:srgbClr val="595959"/>
                </a:solidFill>
                <a:latin typeface="Arial"/>
                <a:ea typeface="Arial"/>
                <a:cs typeface="Arial"/>
                <a:sym typeface="Arial"/>
              </a:defRPr>
            </a:lvl8pPr>
            <a:lvl9pPr marL="0" marR="0" lvl="8" indent="0" algn="r" rtl="0">
              <a:lnSpc>
                <a:spcPct val="100000"/>
              </a:lnSpc>
              <a:spcBef>
                <a:spcPts val="0"/>
              </a:spcBef>
              <a:spcAft>
                <a:spcPts val="0"/>
              </a:spcAft>
              <a:buNone/>
              <a:defRPr sz="900" b="0" i="0" u="none" strike="noStrike" cap="none">
                <a:solidFill>
                  <a:srgbClr val="59595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pic>
        <p:nvPicPr>
          <p:cNvPr id="12" name="Google Shape;12;p1" descr="Decorative line break"/>
          <p:cNvPicPr preferRelativeResize="0"/>
          <p:nvPr/>
        </p:nvPicPr>
        <p:blipFill rotWithShape="1">
          <a:blip r:embed="rId17">
            <a:alphaModFix/>
          </a:blip>
          <a:srcRect/>
          <a:stretch/>
        </p:blipFill>
        <p:spPr>
          <a:xfrm>
            <a:off x="603503" y="1168770"/>
            <a:ext cx="964694" cy="18288"/>
          </a:xfrm>
          <a:prstGeom prst="rect">
            <a:avLst/>
          </a:prstGeom>
          <a:noFill/>
          <a:ln>
            <a:noFill/>
          </a:ln>
        </p:spPr>
      </p:pic>
      <p:sp>
        <p:nvSpPr>
          <p:cNvPr id="3" name="TextBox 2">
            <a:extLst>
              <a:ext uri="{FF2B5EF4-FFF2-40B4-BE49-F238E27FC236}">
                <a16:creationId xmlns:a16="http://schemas.microsoft.com/office/drawing/2014/main" id="{F369E9C2-9AD8-ACEE-B64F-D66E7D9D3C48}"/>
              </a:ext>
            </a:extLst>
          </p:cNvPr>
          <p:cNvSpPr txBox="1"/>
          <p:nvPr userDrawn="1">
            <p:extLst>
              <p:ext uri="{1162E1C5-73C7-4A58-AE30-91384D911F3F}">
                <p184:classification xmlns:p184="http://schemas.microsoft.com/office/powerpoint/2018/4/main" val="ftr"/>
              </p:ext>
            </p:extLst>
          </p:nvPr>
        </p:nvSpPr>
        <p:spPr>
          <a:xfrm>
            <a:off x="4082225" y="4927600"/>
            <a:ext cx="1008062"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cs typeface="Calibri" panose="020F0502020204030204" pitchFamily="34" charset="0"/>
              </a:rPr>
              <a:t>Level 3 - Restricted</a:t>
            </a: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youtube.com/watch?v=t2VYKwE7G6M" TargetMode="External"/><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hyperlink" Target="https://www.samhsa.gov/find-help/national-helpline" TargetMode="External"/><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hyperlink" Target="https://www.oregon.gov/oha/PH/PREVENTIONWELLNESS/SUBSTANCEUSE/OPIOIDS/Documents/FentanylOpioidResponseToolkit.pdf" TargetMode="External"/><Relationship Id="rId4" Type="http://schemas.openxmlformats.org/officeDocument/2006/relationships/hyperlink" Target="https://www.linesforlife.org/get-help-now/services-and-crisis-lines/#recovery-resources"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hyperlink" Target="https://oregoninjurydata.shinyapps.io/overdose/"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18"/>
          <p:cNvSpPr txBox="1">
            <a:spLocks noGrp="1"/>
          </p:cNvSpPr>
          <p:nvPr>
            <p:ph type="ctrTitle"/>
          </p:nvPr>
        </p:nvSpPr>
        <p:spPr>
          <a:xfrm>
            <a:off x="272716" y="1387776"/>
            <a:ext cx="8630652" cy="1241820"/>
          </a:xfrm>
          <a:prstGeom prst="rect">
            <a:avLst/>
          </a:prstGeom>
          <a:noFill/>
          <a:ln>
            <a:noFill/>
          </a:ln>
        </p:spPr>
        <p:txBody>
          <a:bodyPr spcFirstLastPara="1" wrap="square" lIns="68575" tIns="34275" rIns="68575" bIns="34275" anchor="b" anchorCtr="0">
            <a:normAutofit fontScale="90000"/>
          </a:bodyPr>
          <a:lstStyle/>
          <a:p>
            <a:pPr marL="0" lvl="0" indent="0" algn="ctr" rtl="0">
              <a:spcBef>
                <a:spcPts val="0"/>
              </a:spcBef>
              <a:spcAft>
                <a:spcPts val="0"/>
              </a:spcAft>
              <a:buClr>
                <a:schemeClr val="dk1"/>
              </a:buClr>
              <a:buSzPct val="34859"/>
              <a:buFont typeface="Arial"/>
              <a:buNone/>
            </a:pPr>
            <a:endParaRPr sz="3155" dirty="0"/>
          </a:p>
          <a:p>
            <a:pPr marL="0" lvl="0" indent="0" algn="ctr" rtl="0">
              <a:spcBef>
                <a:spcPts val="0"/>
              </a:spcBef>
              <a:spcAft>
                <a:spcPts val="0"/>
              </a:spcAft>
              <a:buClr>
                <a:schemeClr val="dk1"/>
              </a:buClr>
              <a:buSzPct val="34859"/>
              <a:buFont typeface="Arial"/>
              <a:buNone/>
            </a:pPr>
            <a:endParaRPr sz="3155" dirty="0"/>
          </a:p>
          <a:p>
            <a:pPr marL="0" lvl="0" indent="0" algn="ctr" rtl="0">
              <a:spcBef>
                <a:spcPts val="0"/>
              </a:spcBef>
              <a:spcAft>
                <a:spcPts val="0"/>
              </a:spcAft>
              <a:buClr>
                <a:schemeClr val="dk1"/>
              </a:buClr>
              <a:buSzPct val="34859"/>
              <a:buFont typeface="Arial"/>
              <a:buNone/>
            </a:pPr>
            <a:r>
              <a:rPr lang="es-mx" sz="3155" b="0" i="0" u="none" baseline="0" dirty="0"/>
              <a:t>Comprensión del fentanilo:  Opioides sintéticos y </a:t>
            </a:r>
            <a:br>
              <a:rPr lang="es-mx" sz="3155" b="0" i="0" u="none" baseline="0" dirty="0"/>
            </a:br>
            <a:r>
              <a:rPr lang="es-mx" sz="3155" b="0" i="0" u="none" baseline="0" dirty="0"/>
              <a:t>la Ley del Buen Samaritano de Oregón</a:t>
            </a:r>
            <a:endParaRPr sz="3155" dirty="0"/>
          </a:p>
          <a:p>
            <a:pPr marL="0" lvl="0" indent="0" algn="ctr" rtl="0">
              <a:spcBef>
                <a:spcPts val="0"/>
              </a:spcBef>
              <a:spcAft>
                <a:spcPts val="0"/>
              </a:spcAft>
              <a:buClr>
                <a:schemeClr val="dk1"/>
              </a:buClr>
              <a:buSzPct val="46261"/>
              <a:buFont typeface="Arial"/>
              <a:buNone/>
            </a:pPr>
            <a:r>
              <a:rPr lang="es-mx" sz="2377" b="0" i="1" u="none" baseline="0" dirty="0"/>
              <a:t>(conforme a lo exigido en el Proyecto de Ley del Senado 238)</a:t>
            </a:r>
            <a:endParaRPr dirty="0"/>
          </a:p>
        </p:txBody>
      </p:sp>
      <p:sp>
        <p:nvSpPr>
          <p:cNvPr id="130" name="Google Shape;130;p18"/>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p>
            <a:pPr marL="0" lvl="0" indent="0" algn="ctr" rtl="0">
              <a:lnSpc>
                <a:spcPct val="90000"/>
              </a:lnSpc>
              <a:spcBef>
                <a:spcPts val="0"/>
              </a:spcBef>
              <a:spcAft>
                <a:spcPts val="0"/>
              </a:spcAft>
              <a:buClr>
                <a:schemeClr val="accent1"/>
              </a:buClr>
              <a:buSzPts val="1800"/>
              <a:buNone/>
            </a:pPr>
            <a:r>
              <a:rPr lang="es-mx" b="0" i="0" u="none" baseline="0" dirty="0"/>
              <a:t>8.º grado</a:t>
            </a:r>
            <a:endParaRPr dirty="0"/>
          </a:p>
        </p:txBody>
      </p:sp>
      <p:sp>
        <p:nvSpPr>
          <p:cNvPr id="132" name="Google Shape;132;p18"/>
          <p:cNvSpPr txBox="1">
            <a:spLocks noGrp="1"/>
          </p:cNvSpPr>
          <p:nvPr>
            <p:ph type="sldNum" idx="12"/>
          </p:nvPr>
        </p:nvSpPr>
        <p:spPr>
          <a:xfrm>
            <a:off x="6457950" y="4604845"/>
            <a:ext cx="2168339" cy="273844"/>
          </a:xfrm>
          <a:prstGeom prst="rect">
            <a:avLst/>
          </a:prstGeom>
          <a:noFill/>
          <a:ln>
            <a:noFill/>
          </a:ln>
        </p:spPr>
        <p:txBody>
          <a:bodyPr spcFirstLastPara="1" wrap="square" lIns="68575" tIns="34275" rIns="68575" bIns="34275" anchor="ctr" anchorCtr="0">
            <a:noAutofit/>
          </a:bodyPr>
          <a:lstStyle/>
          <a:p>
            <a:pPr marL="0" lvl="0" indent="0" algn="r" rtl="0">
              <a:spcBef>
                <a:spcPts val="0"/>
              </a:spcBef>
              <a:spcAft>
                <a:spcPts val="0"/>
              </a:spcAft>
              <a:buClr>
                <a:srgbClr val="000000"/>
              </a:buClr>
              <a:buFont typeface="Arial"/>
              <a:buNone/>
            </a:pPr>
            <a:fld id="{00000000-1234-1234-1234-123412341234}" type="slidenum">
              <a:rPr/>
              <a:t>1</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2"/>
        <p:cNvGrpSpPr/>
        <p:nvPr/>
      </p:nvGrpSpPr>
      <p:grpSpPr>
        <a:xfrm>
          <a:off x="0" y="0"/>
          <a:ext cx="0" cy="0"/>
          <a:chOff x="0" y="0"/>
          <a:chExt cx="0" cy="0"/>
        </a:xfrm>
      </p:grpSpPr>
      <p:pic>
        <p:nvPicPr>
          <p:cNvPr id="213" name="Google Shape;213;p27" title="Protect Your Friends">
            <a:hlinkClick r:id="rId3"/>
          </p:cNvPr>
          <p:cNvPicPr preferRelativeResize="0"/>
          <p:nvPr/>
        </p:nvPicPr>
        <p:blipFill>
          <a:blip r:embed="rId4">
            <a:alphaModFix/>
          </a:blip>
          <a:stretch>
            <a:fillRect/>
          </a:stretch>
        </p:blipFill>
        <p:spPr>
          <a:xfrm>
            <a:off x="899825" y="496075"/>
            <a:ext cx="7234975" cy="4069675"/>
          </a:xfrm>
          <a:prstGeom prst="rect">
            <a:avLst/>
          </a:prstGeom>
          <a:noFill/>
          <a:ln>
            <a:noFill/>
          </a:ln>
        </p:spPr>
      </p:pic>
      <p:sp>
        <p:nvSpPr>
          <p:cNvPr id="2" name="Title 1">
            <a:extLst>
              <a:ext uri="{FF2B5EF4-FFF2-40B4-BE49-F238E27FC236}">
                <a16:creationId xmlns:a16="http://schemas.microsoft.com/office/drawing/2014/main" id="{27517CB0-E715-7D29-4616-6F2CCEC66065}"/>
              </a:ext>
            </a:extLst>
          </p:cNvPr>
          <p:cNvSpPr>
            <a:spLocks noGrp="1"/>
          </p:cNvSpPr>
          <p:nvPr>
            <p:ph type="title"/>
          </p:nvPr>
        </p:nvSpPr>
        <p:spPr>
          <a:xfrm>
            <a:off x="265500" y="-1564500"/>
            <a:ext cx="6679310" cy="1564500"/>
          </a:xfrm>
        </p:spPr>
        <p:txBody>
          <a:bodyPr spcFirstLastPara="1" wrap="square" lIns="68575" tIns="34275" rIns="68575" bIns="34275" anchor="b" anchorCtr="0">
            <a:normAutofit/>
          </a:bodyPr>
          <a:lstStyle/>
          <a:p>
            <a:pPr rtl="0"/>
            <a:r>
              <a:rPr lang="es-mx" b="0" i="0" u="none" baseline="0" dirty="0"/>
              <a:t>Protege a tus amigos/as</a:t>
            </a:r>
          </a:p>
        </p:txBody>
      </p:sp>
      <p:sp>
        <p:nvSpPr>
          <p:cNvPr id="3" name="Slide Number Placeholder 2">
            <a:extLst>
              <a:ext uri="{FF2B5EF4-FFF2-40B4-BE49-F238E27FC236}">
                <a16:creationId xmlns:a16="http://schemas.microsoft.com/office/drawing/2014/main" id="{FB73ECB8-33BC-0B42-90C6-F0AF62A08ED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a:t>10</a:t>
            </a:fld>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3"/>
                                        </p:tgtEl>
                                        <p:attrNameLst>
                                          <p:attrName>style.visibility</p:attrName>
                                        </p:attrNameLst>
                                      </p:cBhvr>
                                      <p:to>
                                        <p:strVal val="visible"/>
                                      </p:to>
                                    </p:set>
                                    <p:animEffect transition="in" filter="fade">
                                      <p:cBhvr>
                                        <p:cTn id="7" dur="10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28"/>
          <p:cNvSpPr txBox="1">
            <a:spLocks noGrp="1"/>
          </p:cNvSpPr>
          <p:nvPr>
            <p:ph type="body" idx="1"/>
          </p:nvPr>
        </p:nvSpPr>
        <p:spPr>
          <a:xfrm>
            <a:off x="311700" y="276850"/>
            <a:ext cx="8445300" cy="4374340"/>
          </a:xfrm>
          <a:prstGeom prst="rect">
            <a:avLst/>
          </a:prstGeom>
        </p:spPr>
        <p:txBody>
          <a:bodyPr spcFirstLastPara="1" wrap="square" lIns="68575" tIns="34275" rIns="68575" bIns="34275" anchor="t" anchorCtr="0">
            <a:normAutofit fontScale="92500" lnSpcReduction="10000"/>
          </a:bodyPr>
          <a:lstStyle/>
          <a:p>
            <a:pPr marL="0" lvl="0" indent="0" algn="ctr" rtl="0">
              <a:spcBef>
                <a:spcPts val="800"/>
              </a:spcBef>
              <a:spcAft>
                <a:spcPts val="0"/>
              </a:spcAft>
              <a:buNone/>
            </a:pPr>
            <a:r>
              <a:rPr lang="es-mx" sz="3000" b="1" i="0" u="none" baseline="0" dirty="0">
                <a:solidFill>
                  <a:srgbClr val="000000"/>
                </a:solidFill>
              </a:rPr>
              <a:t>Preguntas para el debate</a:t>
            </a:r>
            <a:endParaRPr sz="3000" b="1" dirty="0">
              <a:solidFill>
                <a:srgbClr val="000000"/>
              </a:solidFill>
            </a:endParaRPr>
          </a:p>
          <a:p>
            <a:pPr marL="0" lvl="0" indent="0" algn="l" rtl="0">
              <a:lnSpc>
                <a:spcPct val="150000"/>
              </a:lnSpc>
              <a:spcBef>
                <a:spcPts val="800"/>
              </a:spcBef>
              <a:spcAft>
                <a:spcPts val="0"/>
              </a:spcAft>
              <a:buNone/>
            </a:pPr>
            <a:endParaRPr sz="2100" dirty="0">
              <a:solidFill>
                <a:srgbClr val="000000"/>
              </a:solidFill>
              <a:latin typeface="Calibri"/>
              <a:ea typeface="Calibri"/>
              <a:cs typeface="Calibri"/>
              <a:sym typeface="Calibri"/>
            </a:endParaRPr>
          </a:p>
          <a:p>
            <a:pPr marL="457200" lvl="0" indent="-361950" algn="l" rtl="0">
              <a:lnSpc>
                <a:spcPct val="150000"/>
              </a:lnSpc>
              <a:spcBef>
                <a:spcPts val="800"/>
              </a:spcBef>
              <a:spcAft>
                <a:spcPts val="0"/>
              </a:spcAft>
              <a:buClr>
                <a:srgbClr val="000000"/>
              </a:buClr>
              <a:buSzPts val="2100"/>
              <a:buFont typeface="Calibri"/>
              <a:buChar char="•"/>
            </a:pPr>
            <a:r>
              <a:rPr lang="es-mx" sz="2100" b="0" i="0" u="none" baseline="0" dirty="0">
                <a:solidFill>
                  <a:srgbClr val="000000"/>
                </a:solidFill>
                <a:latin typeface="Calibri"/>
                <a:ea typeface="Calibri"/>
                <a:cs typeface="Calibri"/>
                <a:sym typeface="Calibri"/>
              </a:rPr>
              <a:t>¿Qué tan efectivo es el uso de tiras de prueba de fentanilo?</a:t>
            </a:r>
            <a:endParaRPr sz="2100" dirty="0">
              <a:solidFill>
                <a:srgbClr val="000000"/>
              </a:solidFill>
              <a:latin typeface="Calibri"/>
              <a:ea typeface="Calibri"/>
              <a:cs typeface="Calibri"/>
              <a:sym typeface="Calibri"/>
            </a:endParaRPr>
          </a:p>
          <a:p>
            <a:pPr marL="457200" lvl="0" indent="-361950" algn="l" rtl="0">
              <a:lnSpc>
                <a:spcPct val="150000"/>
              </a:lnSpc>
              <a:spcBef>
                <a:spcPts val="0"/>
              </a:spcBef>
              <a:spcAft>
                <a:spcPts val="0"/>
              </a:spcAft>
              <a:buClr>
                <a:srgbClr val="000000"/>
              </a:buClr>
              <a:buSzPts val="2100"/>
              <a:buFont typeface="Calibri"/>
              <a:buChar char="•"/>
            </a:pPr>
            <a:r>
              <a:rPr lang="es-mx" sz="2100" b="0" i="0" u="none" baseline="0" dirty="0">
                <a:solidFill>
                  <a:srgbClr val="000000"/>
                </a:solidFill>
                <a:latin typeface="Calibri"/>
                <a:ea typeface="Calibri"/>
                <a:cs typeface="Calibri"/>
                <a:sym typeface="Calibri"/>
              </a:rPr>
              <a:t>¿Qué es una “dosis inconsistente”?</a:t>
            </a:r>
            <a:endParaRPr sz="2100" dirty="0">
              <a:solidFill>
                <a:srgbClr val="000000"/>
              </a:solidFill>
              <a:latin typeface="Calibri"/>
              <a:ea typeface="Calibri"/>
              <a:cs typeface="Calibri"/>
              <a:sym typeface="Calibri"/>
            </a:endParaRPr>
          </a:p>
          <a:p>
            <a:pPr marL="457200" lvl="0" indent="-361950" algn="l" rtl="0">
              <a:lnSpc>
                <a:spcPct val="150000"/>
              </a:lnSpc>
              <a:spcBef>
                <a:spcPts val="0"/>
              </a:spcBef>
              <a:spcAft>
                <a:spcPts val="0"/>
              </a:spcAft>
              <a:buClr>
                <a:srgbClr val="000000"/>
              </a:buClr>
              <a:buSzPts val="2100"/>
              <a:buFont typeface="Calibri"/>
              <a:buChar char="•"/>
            </a:pPr>
            <a:r>
              <a:rPr lang="es-mx" sz="2100" b="0" i="0" u="none" baseline="0" dirty="0">
                <a:solidFill>
                  <a:srgbClr val="000000"/>
                </a:solidFill>
                <a:latin typeface="Calibri"/>
                <a:ea typeface="Calibri"/>
                <a:cs typeface="Calibri"/>
                <a:sym typeface="Calibri"/>
              </a:rPr>
              <a:t>¿Por qué no pueden confiar en ningún comprimido o sustancia que no </a:t>
            </a:r>
            <a:br>
              <a:rPr lang="es-mx" sz="2100" b="0" i="0" u="none" baseline="0" dirty="0">
                <a:solidFill>
                  <a:srgbClr val="000000"/>
                </a:solidFill>
                <a:latin typeface="Calibri"/>
                <a:ea typeface="Calibri"/>
                <a:cs typeface="Calibri"/>
                <a:sym typeface="Calibri"/>
              </a:rPr>
            </a:br>
            <a:r>
              <a:rPr lang="es-mx" sz="2100" b="0" i="0" u="none" baseline="0" dirty="0">
                <a:solidFill>
                  <a:srgbClr val="000000"/>
                </a:solidFill>
                <a:latin typeface="Calibri"/>
                <a:ea typeface="Calibri"/>
                <a:cs typeface="Calibri"/>
                <a:sym typeface="Calibri"/>
              </a:rPr>
              <a:t>les hayan recetado?</a:t>
            </a:r>
            <a:endParaRPr sz="2100" dirty="0">
              <a:solidFill>
                <a:srgbClr val="000000"/>
              </a:solidFill>
            </a:endParaRPr>
          </a:p>
          <a:p>
            <a:pPr marL="457200" lvl="0" indent="-361950" algn="l" rtl="0">
              <a:lnSpc>
                <a:spcPct val="150000"/>
              </a:lnSpc>
              <a:spcBef>
                <a:spcPts val="0"/>
              </a:spcBef>
              <a:spcAft>
                <a:spcPts val="0"/>
              </a:spcAft>
              <a:buClr>
                <a:srgbClr val="000000"/>
              </a:buClr>
              <a:buSzPts val="2100"/>
              <a:buFont typeface="Calibri"/>
              <a:buChar char="•"/>
            </a:pPr>
            <a:r>
              <a:rPr lang="es-mx" sz="2100" b="0" i="0" u="none" baseline="0" dirty="0">
                <a:solidFill>
                  <a:srgbClr val="000000"/>
                </a:solidFill>
              </a:rPr>
              <a:t>¿Qué es la Ley del Buen Samaritano?</a:t>
            </a:r>
            <a:endParaRPr sz="2100" dirty="0">
              <a:solidFill>
                <a:srgbClr val="000000"/>
              </a:solidFill>
            </a:endParaRPr>
          </a:p>
          <a:p>
            <a:pPr marL="457200" lvl="0" indent="-361950" algn="l" rtl="0">
              <a:lnSpc>
                <a:spcPct val="150000"/>
              </a:lnSpc>
              <a:spcBef>
                <a:spcPts val="0"/>
              </a:spcBef>
              <a:spcAft>
                <a:spcPts val="0"/>
              </a:spcAft>
              <a:buClr>
                <a:srgbClr val="000000"/>
              </a:buClr>
              <a:buSzPts val="2100"/>
              <a:buFont typeface="Calibri"/>
              <a:buChar char="•"/>
            </a:pPr>
            <a:r>
              <a:rPr lang="es-mx" sz="2100" b="1" i="0" u="none" baseline="0" dirty="0"/>
              <a:t>Escenario:  Tú y tus amigos/as están en el parque.  Ves a alguien que parece estar sufriendo una posible sobredosis.  ¿Cuáles son los tres pasos más importantes que tomarías?</a:t>
            </a:r>
            <a:endParaRPr sz="3000" dirty="0">
              <a:solidFill>
                <a:srgbClr val="000000"/>
              </a:solidFill>
            </a:endParaRPr>
          </a:p>
        </p:txBody>
      </p:sp>
      <p:sp>
        <p:nvSpPr>
          <p:cNvPr id="2" name="Title 1">
            <a:extLst>
              <a:ext uri="{FF2B5EF4-FFF2-40B4-BE49-F238E27FC236}">
                <a16:creationId xmlns:a16="http://schemas.microsoft.com/office/drawing/2014/main" id="{80F3E40C-2B57-70D7-8F0B-2DD04A16D371}"/>
              </a:ext>
            </a:extLst>
          </p:cNvPr>
          <p:cNvSpPr>
            <a:spLocks noGrp="1"/>
          </p:cNvSpPr>
          <p:nvPr>
            <p:ph type="title"/>
          </p:nvPr>
        </p:nvSpPr>
        <p:spPr>
          <a:xfrm>
            <a:off x="311700" y="-755700"/>
            <a:ext cx="3947784" cy="755700"/>
          </a:xfrm>
        </p:spPr>
        <p:txBody>
          <a:bodyPr spcFirstLastPara="1" wrap="square" lIns="68575" tIns="34275" rIns="68575" bIns="34275" anchor="b" anchorCtr="0">
            <a:normAutofit/>
          </a:bodyPr>
          <a:lstStyle/>
          <a:p>
            <a:pPr algn="l" rtl="0"/>
            <a:r>
              <a:rPr lang="es-mx" b="0" i="0" u="none" baseline="0" dirty="0"/>
              <a:t>Preguntas para el debate</a:t>
            </a:r>
          </a:p>
        </p:txBody>
      </p:sp>
      <p:sp>
        <p:nvSpPr>
          <p:cNvPr id="3" name="Slide Number Placeholder 2">
            <a:extLst>
              <a:ext uri="{FF2B5EF4-FFF2-40B4-BE49-F238E27FC236}">
                <a16:creationId xmlns:a16="http://schemas.microsoft.com/office/drawing/2014/main" id="{DA1B26ED-67D7-758B-34B2-F36485766C8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a:t>11</a:t>
            </a:fld>
            <a:endParaRPr lang="es-mx"/>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29"/>
          <p:cNvSpPr txBox="1">
            <a:spLocks noGrp="1"/>
          </p:cNvSpPr>
          <p:nvPr>
            <p:ph type="title" idx="4294967295"/>
          </p:nvPr>
        </p:nvSpPr>
        <p:spPr>
          <a:xfrm>
            <a:off x="365500" y="410000"/>
            <a:ext cx="8520600" cy="6078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s-mx" b="0" i="0" u="none" baseline="0"/>
              <a:t>Dónde obtener ayuda</a:t>
            </a:r>
            <a:endParaRPr lang="es-mx"/>
          </a:p>
        </p:txBody>
      </p:sp>
      <p:sp>
        <p:nvSpPr>
          <p:cNvPr id="224" name="Google Shape;224;p29"/>
          <p:cNvSpPr txBox="1">
            <a:spLocks noGrp="1"/>
          </p:cNvSpPr>
          <p:nvPr>
            <p:ph type="body" idx="1"/>
          </p:nvPr>
        </p:nvSpPr>
        <p:spPr>
          <a:xfrm>
            <a:off x="437700" y="917073"/>
            <a:ext cx="8268600" cy="3691500"/>
          </a:xfrm>
          <a:prstGeom prst="rect">
            <a:avLst/>
          </a:prstGeom>
        </p:spPr>
        <p:txBody>
          <a:bodyPr spcFirstLastPara="1" wrap="square" lIns="68575" tIns="34275" rIns="68575" bIns="34275" anchor="t" anchorCtr="0">
            <a:noAutofit/>
          </a:bodyPr>
          <a:lstStyle/>
          <a:p>
            <a:pPr marL="457200" lvl="0" indent="-342900" algn="l" rtl="0">
              <a:lnSpc>
                <a:spcPct val="150000"/>
              </a:lnSpc>
              <a:spcBef>
                <a:spcPts val="800"/>
              </a:spcBef>
              <a:spcAft>
                <a:spcPts val="0"/>
              </a:spcAft>
              <a:buSzPts val="1800"/>
              <a:buChar char="•"/>
            </a:pPr>
            <a:r>
              <a:rPr lang="es-mx" sz="2000" b="0" i="0" u="none" baseline="0" dirty="0"/>
              <a:t>Maestro/a de salud u otros/as docentes</a:t>
            </a:r>
            <a:endParaRPr sz="2000" dirty="0"/>
          </a:p>
          <a:p>
            <a:pPr marL="457200" lvl="0" indent="-342900" algn="l" rtl="0">
              <a:lnSpc>
                <a:spcPct val="150000"/>
              </a:lnSpc>
              <a:spcBef>
                <a:spcPts val="0"/>
              </a:spcBef>
              <a:spcAft>
                <a:spcPts val="0"/>
              </a:spcAft>
              <a:buSzPts val="1800"/>
              <a:buChar char="•"/>
            </a:pPr>
            <a:r>
              <a:rPr lang="es-mx" sz="2000" b="0" i="0" u="none" baseline="0" dirty="0"/>
              <a:t>Consejero/a escolar o miembro del personal de enfermería escolar</a:t>
            </a:r>
            <a:endParaRPr sz="2000" dirty="0"/>
          </a:p>
          <a:p>
            <a:pPr marL="457200" lvl="0" indent="-342900" algn="l" rtl="0">
              <a:lnSpc>
                <a:spcPct val="150000"/>
              </a:lnSpc>
              <a:spcBef>
                <a:spcPts val="0"/>
              </a:spcBef>
              <a:spcAft>
                <a:spcPts val="0"/>
              </a:spcAft>
              <a:buSzPts val="1800"/>
              <a:buChar char="•"/>
            </a:pPr>
            <a:r>
              <a:rPr lang="es-mx" sz="2000" b="0" i="0" u="none" baseline="0" dirty="0"/>
              <a:t>Departamentos de salud pública</a:t>
            </a:r>
            <a:endParaRPr sz="2000" dirty="0"/>
          </a:p>
          <a:p>
            <a:pPr marL="457200" lvl="0" indent="-342900" algn="l" rtl="0">
              <a:lnSpc>
                <a:spcPct val="150000"/>
              </a:lnSpc>
              <a:spcBef>
                <a:spcPts val="0"/>
              </a:spcBef>
              <a:spcAft>
                <a:spcPts val="0"/>
              </a:spcAft>
              <a:buSzPts val="1800"/>
              <a:buChar char="•"/>
            </a:pPr>
            <a:r>
              <a:rPr lang="es-mx" sz="2000" b="0" i="0" u="none" baseline="0" dirty="0"/>
              <a:t>Otros/as adultos/as de confianza</a:t>
            </a:r>
            <a:endParaRPr sz="2000" dirty="0"/>
          </a:p>
          <a:p>
            <a:pPr indent="-342900" algn="l" rtl="0">
              <a:lnSpc>
                <a:spcPct val="150000"/>
              </a:lnSpc>
              <a:spcBef>
                <a:spcPts val="0"/>
              </a:spcBef>
              <a:buSzPts val="1800"/>
            </a:pPr>
            <a:r>
              <a:rPr lang="es-mx" sz="2000" b="1" i="0" u="none" baseline="0" dirty="0"/>
              <a:t>Para recibir ayuda de emergencia, llame siempre al 911.</a:t>
            </a:r>
          </a:p>
          <a:p>
            <a:pPr marL="457200" lvl="0" indent="-342900" algn="l" rtl="0">
              <a:lnSpc>
                <a:spcPct val="150000"/>
              </a:lnSpc>
              <a:spcBef>
                <a:spcPts val="0"/>
              </a:spcBef>
              <a:spcAft>
                <a:spcPts val="0"/>
              </a:spcAft>
              <a:buSzPts val="1800"/>
              <a:buChar char="•"/>
            </a:pPr>
            <a:r>
              <a:rPr lang="es-mx" sz="2000" b="0" i="1" u="none" baseline="0" dirty="0"/>
              <a:t>¿Conoce otros recursos?</a:t>
            </a:r>
            <a:endParaRPr sz="2000" i="1" dirty="0"/>
          </a:p>
          <a:p>
            <a:pPr marL="914400" lvl="1" indent="-355600" algn="l" rtl="0">
              <a:lnSpc>
                <a:spcPct val="100000"/>
              </a:lnSpc>
              <a:spcBef>
                <a:spcPts val="0"/>
              </a:spcBef>
              <a:spcAft>
                <a:spcPts val="0"/>
              </a:spcAft>
              <a:buSzPts val="2000"/>
              <a:buChar char="•"/>
            </a:pPr>
            <a:r>
              <a:rPr lang="es-mx" sz="2000" b="0" i="0" u="sng" baseline="0" dirty="0">
                <a:solidFill>
                  <a:schemeClr val="hlink"/>
                </a:solidFill>
                <a:hlinkClick r:id="rId3"/>
              </a:rPr>
              <a:t>Línea directa de SAMHSA</a:t>
            </a:r>
            <a:endParaRPr sz="2000" dirty="0"/>
          </a:p>
          <a:p>
            <a:pPr marL="914400" lvl="1" indent="-355600" algn="l" rtl="0">
              <a:lnSpc>
                <a:spcPct val="100000"/>
              </a:lnSpc>
              <a:spcBef>
                <a:spcPts val="0"/>
              </a:spcBef>
              <a:spcAft>
                <a:spcPts val="0"/>
              </a:spcAft>
              <a:buSzPts val="2000"/>
              <a:buChar char="•"/>
            </a:pPr>
            <a:r>
              <a:rPr lang="es-mx" sz="2000" b="0" i="0" u="sng" baseline="0" dirty="0" err="1">
                <a:solidFill>
                  <a:schemeClr val="hlink"/>
                </a:solidFill>
                <a:hlinkClick r:id="rId4"/>
              </a:rPr>
              <a:t>Lines</a:t>
            </a:r>
            <a:r>
              <a:rPr lang="es-mx" sz="2000" b="0" i="0" u="sng" baseline="0" dirty="0">
                <a:solidFill>
                  <a:schemeClr val="hlink"/>
                </a:solidFill>
                <a:hlinkClick r:id="rId4"/>
              </a:rPr>
              <a:t> </a:t>
            </a:r>
            <a:r>
              <a:rPr lang="es-mx" sz="2000" b="0" i="0" u="sng" baseline="0" dirty="0" err="1">
                <a:solidFill>
                  <a:schemeClr val="hlink"/>
                </a:solidFill>
                <a:hlinkClick r:id="rId4"/>
              </a:rPr>
              <a:t>for</a:t>
            </a:r>
            <a:r>
              <a:rPr lang="es-mx" sz="2000" b="0" i="0" u="sng" baseline="0" dirty="0">
                <a:solidFill>
                  <a:schemeClr val="hlink"/>
                </a:solidFill>
                <a:hlinkClick r:id="rId4"/>
              </a:rPr>
              <a:t> </a:t>
            </a:r>
            <a:r>
              <a:rPr lang="es-mx" sz="2000" b="0" i="0" u="sng" baseline="0" dirty="0" err="1">
                <a:solidFill>
                  <a:schemeClr val="hlink"/>
                </a:solidFill>
                <a:hlinkClick r:id="rId4"/>
              </a:rPr>
              <a:t>Life</a:t>
            </a:r>
            <a:r>
              <a:rPr lang="es-mx" sz="2000" b="0" i="0" u="none" baseline="0" dirty="0"/>
              <a:t> </a:t>
            </a:r>
            <a:endParaRPr sz="2000" dirty="0"/>
          </a:p>
          <a:p>
            <a:pPr marL="914400" lvl="1" indent="-355600" algn="l" rtl="0">
              <a:lnSpc>
                <a:spcPct val="100000"/>
              </a:lnSpc>
              <a:spcBef>
                <a:spcPts val="0"/>
              </a:spcBef>
              <a:spcAft>
                <a:spcPts val="0"/>
              </a:spcAft>
              <a:buSzPts val="2000"/>
              <a:buChar char="•"/>
            </a:pPr>
            <a:r>
              <a:rPr lang="es-mx" sz="2000" b="0" i="0" u="sng" baseline="0" dirty="0">
                <a:solidFill>
                  <a:schemeClr val="hlink"/>
                </a:solidFill>
                <a:hlinkClick r:id="rId5"/>
              </a:rPr>
              <a:t>Kit de herramientas sobre el fentanilo para escuelas</a:t>
            </a:r>
            <a:endParaRPr sz="2000" i="1" dirty="0"/>
          </a:p>
        </p:txBody>
      </p:sp>
      <p:sp>
        <p:nvSpPr>
          <p:cNvPr id="2" name="Slide Number Placeholder 1">
            <a:extLst>
              <a:ext uri="{FF2B5EF4-FFF2-40B4-BE49-F238E27FC236}">
                <a16:creationId xmlns:a16="http://schemas.microsoft.com/office/drawing/2014/main" id="{03D1A5C9-4730-3666-8166-99A58ED66DA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a:t>12</a:t>
            </a:fld>
            <a:endParaRPr lang="es-mx"/>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0"/>
          <p:cNvSpPr txBox="1">
            <a:spLocks noGrp="1"/>
          </p:cNvSpPr>
          <p:nvPr>
            <p:ph type="title" idx="4294967295"/>
          </p:nvPr>
        </p:nvSpPr>
        <p:spPr>
          <a:xfrm>
            <a:off x="311700" y="258750"/>
            <a:ext cx="8520600" cy="462600"/>
          </a:xfrm>
          <a:prstGeom prst="rect">
            <a:avLst/>
          </a:prstGeom>
        </p:spPr>
        <p:txBody>
          <a:bodyPr spcFirstLastPara="1" wrap="square" lIns="68575" tIns="34275" rIns="68575" bIns="34275" anchor="b" anchorCtr="0">
            <a:normAutofit fontScale="90000"/>
          </a:bodyPr>
          <a:lstStyle/>
          <a:p>
            <a:pPr marL="0" lvl="0" indent="0" algn="ctr" rtl="0">
              <a:spcBef>
                <a:spcPts val="0"/>
              </a:spcBef>
              <a:spcAft>
                <a:spcPts val="0"/>
              </a:spcAft>
              <a:buNone/>
            </a:pPr>
            <a:r>
              <a:rPr lang="es-mx" sz="3600" b="0" i="0" u="none" baseline="0"/>
              <a:t>Resumen</a:t>
            </a:r>
            <a:endParaRPr sz="3600"/>
          </a:p>
        </p:txBody>
      </p:sp>
      <p:sp>
        <p:nvSpPr>
          <p:cNvPr id="230" name="Google Shape;230;p30"/>
          <p:cNvSpPr txBox="1">
            <a:spLocks noGrp="1"/>
          </p:cNvSpPr>
          <p:nvPr>
            <p:ph type="body" idx="4294967295"/>
          </p:nvPr>
        </p:nvSpPr>
        <p:spPr>
          <a:xfrm>
            <a:off x="387222" y="1217550"/>
            <a:ext cx="8520600" cy="3667200"/>
          </a:xfrm>
          <a:prstGeom prst="rect">
            <a:avLst/>
          </a:prstGeom>
        </p:spPr>
        <p:txBody>
          <a:bodyPr spcFirstLastPara="1" wrap="square" lIns="68575" tIns="34275" rIns="68575" bIns="34275" anchor="t" anchorCtr="0">
            <a:normAutofit fontScale="85000" lnSpcReduction="20000"/>
          </a:bodyPr>
          <a:lstStyle/>
          <a:p>
            <a:pPr marL="177800" indent="-204470" algn="l" rtl="0">
              <a:lnSpc>
                <a:spcPct val="100000"/>
              </a:lnSpc>
              <a:spcBef>
                <a:spcPts val="1000"/>
              </a:spcBef>
              <a:buSzPct val="100000"/>
              <a:buFont typeface="Calibri"/>
              <a:buChar char="•"/>
            </a:pPr>
            <a:r>
              <a:rPr lang="es-mx" sz="2400" b="0" i="0" u="none" baseline="0"/>
              <a:t>Aquí en Oregón se producen sobredosis de opioides.</a:t>
            </a:r>
            <a:endParaRPr sz="2400" dirty="0"/>
          </a:p>
          <a:p>
            <a:pPr marL="177800" lvl="0" indent="0" algn="l" rtl="0">
              <a:lnSpc>
                <a:spcPct val="100000"/>
              </a:lnSpc>
              <a:spcBef>
                <a:spcPts val="1000"/>
              </a:spcBef>
              <a:spcAft>
                <a:spcPts val="0"/>
              </a:spcAft>
              <a:buNone/>
            </a:pPr>
            <a:endParaRPr sz="2400" dirty="0"/>
          </a:p>
          <a:p>
            <a:pPr marL="177800" lvl="0" indent="-204470" algn="l" rtl="0">
              <a:lnSpc>
                <a:spcPct val="100000"/>
              </a:lnSpc>
              <a:spcBef>
                <a:spcPts val="1000"/>
              </a:spcBef>
              <a:spcAft>
                <a:spcPts val="0"/>
              </a:spcAft>
              <a:buSzPct val="100000"/>
              <a:buFont typeface="Calibri"/>
              <a:buChar char="•"/>
            </a:pPr>
            <a:r>
              <a:rPr lang="es-mx" sz="2400" b="0" i="0" u="none" baseline="0"/>
              <a:t>El fentanilo está causando un alto número de sobredosis y muertes.</a:t>
            </a:r>
            <a:endParaRPr sz="2400" dirty="0"/>
          </a:p>
          <a:p>
            <a:pPr marL="0" lvl="0" indent="0" algn="l" rtl="0">
              <a:lnSpc>
                <a:spcPct val="100000"/>
              </a:lnSpc>
              <a:spcBef>
                <a:spcPts val="1000"/>
              </a:spcBef>
              <a:spcAft>
                <a:spcPts val="0"/>
              </a:spcAft>
              <a:buNone/>
            </a:pPr>
            <a:endParaRPr sz="2400" dirty="0"/>
          </a:p>
          <a:p>
            <a:pPr marL="177800" indent="-204470" algn="l" rtl="0">
              <a:lnSpc>
                <a:spcPct val="100000"/>
              </a:lnSpc>
              <a:spcBef>
                <a:spcPts val="1000"/>
              </a:spcBef>
              <a:buSzPct val="100000"/>
              <a:buFont typeface="Calibri"/>
              <a:buChar char="•"/>
            </a:pPr>
            <a:r>
              <a:rPr lang="es-mx" sz="2400" b="0" i="0" u="none" baseline="0"/>
              <a:t>Todos/as en la comunidad tienen la responsabilidad de hacer su parte para prevenir</a:t>
            </a:r>
            <a:r>
              <a:rPr lang="es-mx" sz="2400" b="0" i="0" u="none" baseline="0">
                <a:solidFill>
                  <a:srgbClr val="FF0000"/>
                </a:solidFill>
              </a:rPr>
              <a:t> </a:t>
            </a:r>
            <a:r>
              <a:rPr lang="es-mx" sz="2400" b="0" i="0" u="none" baseline="0">
                <a:solidFill>
                  <a:schemeClr val="tx1"/>
                </a:solidFill>
              </a:rPr>
              <a:t>y responder a las sobredosis de opioides.</a:t>
            </a:r>
            <a:endParaRPr sz="2400">
              <a:solidFill>
                <a:schemeClr val="tx1"/>
              </a:solidFill>
            </a:endParaRPr>
          </a:p>
          <a:p>
            <a:pPr marL="177800" lvl="0" indent="0" algn="l" rtl="0">
              <a:lnSpc>
                <a:spcPct val="100000"/>
              </a:lnSpc>
              <a:spcBef>
                <a:spcPts val="1000"/>
              </a:spcBef>
              <a:spcAft>
                <a:spcPts val="0"/>
              </a:spcAft>
              <a:buNone/>
            </a:pPr>
            <a:endParaRPr sz="2400" dirty="0"/>
          </a:p>
          <a:p>
            <a:pPr marL="177800" lvl="0" indent="-204470" algn="l" rtl="0">
              <a:lnSpc>
                <a:spcPct val="100000"/>
              </a:lnSpc>
              <a:spcBef>
                <a:spcPts val="1000"/>
              </a:spcBef>
              <a:spcAft>
                <a:spcPts val="0"/>
              </a:spcAft>
              <a:buSzPct val="100000"/>
              <a:buFont typeface="Calibri"/>
              <a:buChar char="•"/>
            </a:pPr>
            <a:r>
              <a:rPr lang="es-mx" sz="2400" b="0" i="0" u="none" baseline="0"/>
              <a:t>Recibir educación sobre los opioides y los medicamentos para revertir las sobredosis, como la naloxona, es algo que podemos hacer para ayudarnos a nosotros/as y a nuestros/as amigos/as a tomar buenas decisiones que nos mantengan seguros/as. </a:t>
            </a:r>
            <a:endParaRPr sz="3600" dirty="0"/>
          </a:p>
        </p:txBody>
      </p:sp>
      <p:sp>
        <p:nvSpPr>
          <p:cNvPr id="2" name="Slide Number Placeholder 1">
            <a:extLst>
              <a:ext uri="{FF2B5EF4-FFF2-40B4-BE49-F238E27FC236}">
                <a16:creationId xmlns:a16="http://schemas.microsoft.com/office/drawing/2014/main" id="{805012A3-D9EC-EA5E-7E4F-8709D0DC1EC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a:t>13</a:t>
            </a:fld>
            <a:endParaRPr lang="es-mx"/>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31"/>
          <p:cNvSpPr txBox="1">
            <a:spLocks noGrp="1"/>
          </p:cNvSpPr>
          <p:nvPr>
            <p:ph type="title" idx="4294967295"/>
          </p:nvPr>
        </p:nvSpPr>
        <p:spPr>
          <a:xfrm>
            <a:off x="502025" y="388850"/>
            <a:ext cx="8520600" cy="6078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s-mx" b="0" i="0" u="none" baseline="0"/>
              <a:t>Vale de salida: lo que aprendí</a:t>
            </a:r>
            <a:endParaRPr/>
          </a:p>
        </p:txBody>
      </p:sp>
      <p:sp>
        <p:nvSpPr>
          <p:cNvPr id="236" name="Google Shape;236;p31"/>
          <p:cNvSpPr txBox="1">
            <a:spLocks noGrp="1"/>
          </p:cNvSpPr>
          <p:nvPr>
            <p:ph type="body" idx="4294967295"/>
          </p:nvPr>
        </p:nvSpPr>
        <p:spPr>
          <a:xfrm>
            <a:off x="311700" y="1229875"/>
            <a:ext cx="8520600" cy="3339000"/>
          </a:xfrm>
          <a:prstGeom prst="rect">
            <a:avLst/>
          </a:prstGeom>
        </p:spPr>
        <p:txBody>
          <a:bodyPr spcFirstLastPara="1" wrap="square" lIns="68575" tIns="34275" rIns="68575" bIns="34275" anchor="t" anchorCtr="0">
            <a:normAutofit/>
          </a:bodyPr>
          <a:lstStyle/>
          <a:p>
            <a:pPr marL="457200" lvl="0" indent="0" algn="l" rtl="0">
              <a:lnSpc>
                <a:spcPct val="115000"/>
              </a:lnSpc>
              <a:spcBef>
                <a:spcPts val="800"/>
              </a:spcBef>
              <a:spcAft>
                <a:spcPts val="0"/>
              </a:spcAft>
              <a:buNone/>
            </a:pPr>
            <a:r>
              <a:rPr lang="es-mx" sz="2000" b="1" i="0" u="none" baseline="0">
                <a:solidFill>
                  <a:srgbClr val="000000"/>
                </a:solidFill>
                <a:latin typeface="Calibri"/>
                <a:ea typeface="Calibri"/>
                <a:cs typeface="Calibri"/>
                <a:sym typeface="Calibri"/>
              </a:rPr>
              <a:t>Entregue el cuadernillo de Saber - Preguntarse - Aprender y asegúrese de que se respondan las siguientes preguntas:</a:t>
            </a:r>
            <a:endParaRPr sz="2000" b="1">
              <a:solidFill>
                <a:srgbClr val="000000"/>
              </a:solidFill>
              <a:latin typeface="Calibri"/>
              <a:ea typeface="Calibri"/>
              <a:cs typeface="Calibri"/>
              <a:sym typeface="Calibri"/>
            </a:endParaRPr>
          </a:p>
          <a:p>
            <a:pPr marL="914400" lvl="0" indent="-355600" algn="l" rtl="0">
              <a:lnSpc>
                <a:spcPct val="115000"/>
              </a:lnSpc>
              <a:spcBef>
                <a:spcPts val="1200"/>
              </a:spcBef>
              <a:spcAft>
                <a:spcPts val="0"/>
              </a:spcAft>
              <a:buSzPts val="2000"/>
              <a:buFont typeface="Calibri"/>
              <a:buChar char="●"/>
            </a:pPr>
            <a:r>
              <a:rPr lang="es-mx" sz="2000" b="0" i="0" u="none" baseline="0">
                <a:solidFill>
                  <a:srgbClr val="000000"/>
                </a:solidFill>
                <a:latin typeface="Calibri"/>
                <a:ea typeface="Calibri"/>
                <a:cs typeface="Calibri"/>
                <a:sym typeface="Calibri"/>
              </a:rPr>
              <a:t>¿Qué hace que el fentanilo sea tan peligroso?</a:t>
            </a:r>
            <a:endParaRPr sz="2000">
              <a:solidFill>
                <a:srgbClr val="000000"/>
              </a:solidFill>
              <a:latin typeface="Calibri"/>
              <a:ea typeface="Calibri"/>
              <a:cs typeface="Calibri"/>
              <a:sym typeface="Calibri"/>
            </a:endParaRPr>
          </a:p>
          <a:p>
            <a:pPr marL="914400" lvl="0" indent="-355600" algn="l" rtl="0">
              <a:lnSpc>
                <a:spcPct val="115000"/>
              </a:lnSpc>
              <a:spcBef>
                <a:spcPts val="800"/>
              </a:spcBef>
              <a:spcAft>
                <a:spcPts val="0"/>
              </a:spcAft>
              <a:buSzPts val="2000"/>
              <a:buFont typeface="Calibri"/>
              <a:buChar char="●"/>
            </a:pPr>
            <a:r>
              <a:rPr lang="es-mx" sz="2000" b="0" i="0" u="none" baseline="0">
                <a:solidFill>
                  <a:srgbClr val="000000"/>
                </a:solidFill>
                <a:latin typeface="Calibri"/>
                <a:ea typeface="Calibri"/>
                <a:cs typeface="Calibri"/>
                <a:sym typeface="Calibri"/>
              </a:rPr>
              <a:t>¿Qué es la Ley del Buen Samaritano de Oregón?</a:t>
            </a:r>
            <a:endParaRPr sz="2000">
              <a:solidFill>
                <a:srgbClr val="000000"/>
              </a:solidFill>
              <a:latin typeface="Calibri"/>
              <a:ea typeface="Calibri"/>
              <a:cs typeface="Calibri"/>
              <a:sym typeface="Calibri"/>
            </a:endParaRPr>
          </a:p>
          <a:p>
            <a:pPr marL="914400" lvl="0" indent="-355600" algn="l" rtl="0">
              <a:lnSpc>
                <a:spcPct val="115000"/>
              </a:lnSpc>
              <a:spcBef>
                <a:spcPts val="800"/>
              </a:spcBef>
              <a:spcAft>
                <a:spcPts val="0"/>
              </a:spcAft>
              <a:buSzPts val="2000"/>
              <a:buFont typeface="Calibri"/>
              <a:buChar char="●"/>
            </a:pPr>
            <a:r>
              <a:rPr lang="es-mx" sz="2000" b="0" i="0" u="none" baseline="0">
                <a:solidFill>
                  <a:srgbClr val="000000"/>
                </a:solidFill>
                <a:latin typeface="Calibri"/>
                <a:ea typeface="Calibri"/>
                <a:cs typeface="Calibri"/>
                <a:sym typeface="Calibri"/>
              </a:rPr>
              <a:t>¿Cuáles son los pasos a seguir si creen que alguien está teniendo una sobredosis?</a:t>
            </a:r>
            <a:endParaRPr sz="2600"/>
          </a:p>
        </p:txBody>
      </p:sp>
      <p:sp>
        <p:nvSpPr>
          <p:cNvPr id="2" name="Slide Number Placeholder 1">
            <a:extLst>
              <a:ext uri="{FF2B5EF4-FFF2-40B4-BE49-F238E27FC236}">
                <a16:creationId xmlns:a16="http://schemas.microsoft.com/office/drawing/2014/main" id="{FDBA597A-1AE8-9473-3848-CF46CDCDF78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a:t>14</a:t>
            </a:fld>
            <a:endParaRPr lang="es-mx"/>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19"/>
          <p:cNvSpPr txBox="1">
            <a:spLocks noGrp="1"/>
          </p:cNvSpPr>
          <p:nvPr>
            <p:ph type="title"/>
          </p:nvPr>
        </p:nvSpPr>
        <p:spPr>
          <a:xfrm>
            <a:off x="311700" y="410000"/>
            <a:ext cx="8520600" cy="607800"/>
          </a:xfrm>
          <a:prstGeom prst="rect">
            <a:avLst/>
          </a:prstGeom>
        </p:spPr>
        <p:txBody>
          <a:bodyPr spcFirstLastPara="1" wrap="square" lIns="68575" tIns="34275" rIns="68575" bIns="34275" anchor="b" anchorCtr="0">
            <a:normAutofit/>
          </a:bodyPr>
          <a:lstStyle/>
          <a:p>
            <a:pPr marL="0" lvl="0" indent="0" algn="ctr" rtl="0">
              <a:spcBef>
                <a:spcPts val="0"/>
              </a:spcBef>
              <a:spcAft>
                <a:spcPts val="0"/>
              </a:spcAft>
              <a:buNone/>
            </a:pPr>
            <a:r>
              <a:rPr lang="es-mx" b="0" i="0" u="none" baseline="0"/>
              <a:t>Saber - Preguntarse - Aprender </a:t>
            </a:r>
            <a:endParaRPr/>
          </a:p>
        </p:txBody>
      </p:sp>
      <p:grpSp>
        <p:nvGrpSpPr>
          <p:cNvPr id="148" name="Google Shape;148;p19">
            <a:extLst>
              <a:ext uri="{C183D7F6-B498-43B3-948B-1728B52AA6E4}">
                <adec:decorative xmlns:adec="http://schemas.microsoft.com/office/drawing/2017/decorative" val="1"/>
              </a:ext>
            </a:extLst>
          </p:cNvPr>
          <p:cNvGrpSpPr/>
          <p:nvPr/>
        </p:nvGrpSpPr>
        <p:grpSpPr>
          <a:xfrm>
            <a:off x="431925" y="1304875"/>
            <a:ext cx="2628925" cy="3416400"/>
            <a:chOff x="431925" y="1304875"/>
            <a:chExt cx="2628925" cy="3416400"/>
          </a:xfrm>
        </p:grpSpPr>
        <p:sp>
          <p:nvSpPr>
            <p:cNvPr id="149" name="Google Shape;149;p19"/>
            <p:cNvSpPr txBox="1"/>
            <p:nvPr/>
          </p:nvSpPr>
          <p:spPr>
            <a:xfrm>
              <a:off x="431925" y="1304875"/>
              <a:ext cx="2628900" cy="4641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19"/>
            <p:cNvSpPr/>
            <p:nvPr/>
          </p:nvSpPr>
          <p:spPr>
            <a:xfrm>
              <a:off x="431950" y="1304875"/>
              <a:ext cx="2628900" cy="3416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1" name="Google Shape;151;p19"/>
          <p:cNvSpPr txBox="1">
            <a:spLocks noGrp="1"/>
          </p:cNvSpPr>
          <p:nvPr>
            <p:ph type="body" idx="4294967295"/>
          </p:nvPr>
        </p:nvSpPr>
        <p:spPr>
          <a:xfrm>
            <a:off x="431925" y="1304874"/>
            <a:ext cx="2628900" cy="659007"/>
          </a:xfrm>
          <a:prstGeom prst="rect">
            <a:avLst/>
          </a:prstGeom>
          <a:solidFill>
            <a:schemeClr val="accent2"/>
          </a:solidFill>
        </p:spPr>
        <p:txBody>
          <a:bodyPr spcFirstLastPara="1" wrap="square" lIns="68575" tIns="34275" rIns="68575" bIns="34275" anchor="t" anchorCtr="0">
            <a:normAutofit fontScale="92500" lnSpcReduction="10000"/>
          </a:bodyPr>
          <a:lstStyle/>
          <a:p>
            <a:pPr marL="0" lvl="0" indent="0" algn="ctr" rtl="0">
              <a:spcBef>
                <a:spcPts val="800"/>
              </a:spcBef>
              <a:spcAft>
                <a:spcPts val="0"/>
              </a:spcAft>
              <a:buNone/>
            </a:pPr>
            <a:r>
              <a:rPr lang="es-mx" sz="1700" b="0" i="0" u="none" baseline="0" dirty="0">
                <a:solidFill>
                  <a:schemeClr val="lt1"/>
                </a:solidFill>
              </a:rPr>
              <a:t>¿Qué sé?</a:t>
            </a:r>
            <a:endParaRPr lang="es-MX" sz="1700" b="0" i="0" u="none" baseline="0" dirty="0">
              <a:solidFill>
                <a:schemeClr val="lt1"/>
              </a:solidFill>
            </a:endParaRPr>
          </a:p>
          <a:p>
            <a:pPr marL="0" lvl="0" indent="0" algn="ctr" rtl="0">
              <a:spcBef>
                <a:spcPts val="800"/>
              </a:spcBef>
              <a:spcAft>
                <a:spcPts val="0"/>
              </a:spcAft>
              <a:buNone/>
            </a:pPr>
            <a:r>
              <a:rPr lang="es-mx" sz="1600" b="0" i="0" u="none" baseline="0" dirty="0">
                <a:solidFill>
                  <a:schemeClr val="lt1"/>
                </a:solidFill>
              </a:rPr>
              <a:t>(</a:t>
            </a:r>
            <a:r>
              <a:rPr lang="es-mx" sz="1600" b="0" i="0" u="none" baseline="0" dirty="0" err="1">
                <a:solidFill>
                  <a:schemeClr val="lt1"/>
                </a:solidFill>
              </a:rPr>
              <a:t>Know</a:t>
            </a:r>
            <a:r>
              <a:rPr lang="es-mx" sz="1600" b="0" i="0" u="none" baseline="0" dirty="0">
                <a:solidFill>
                  <a:schemeClr val="lt1"/>
                </a:solidFill>
              </a:rPr>
              <a:t>) </a:t>
            </a:r>
            <a:endParaRPr sz="1600" dirty="0">
              <a:solidFill>
                <a:schemeClr val="lt1"/>
              </a:solidFill>
            </a:endParaRPr>
          </a:p>
        </p:txBody>
      </p:sp>
      <p:sp>
        <p:nvSpPr>
          <p:cNvPr id="152" name="Google Shape;152;p19"/>
          <p:cNvSpPr txBox="1">
            <a:spLocks noGrp="1"/>
          </p:cNvSpPr>
          <p:nvPr>
            <p:ph type="body" idx="4294967295"/>
          </p:nvPr>
        </p:nvSpPr>
        <p:spPr>
          <a:xfrm>
            <a:off x="507075" y="2137591"/>
            <a:ext cx="2478600" cy="2409973"/>
          </a:xfrm>
          <a:prstGeom prst="rect">
            <a:avLst/>
          </a:prstGeom>
        </p:spPr>
        <p:txBody>
          <a:bodyPr spcFirstLastPara="1" wrap="square" lIns="68575" tIns="34275" rIns="68575" bIns="34275" anchor="t" anchorCtr="0">
            <a:normAutofit/>
          </a:bodyPr>
          <a:lstStyle/>
          <a:p>
            <a:pPr marL="457200" lvl="0" indent="-330200" algn="l" rtl="0">
              <a:spcBef>
                <a:spcPts val="800"/>
              </a:spcBef>
              <a:spcAft>
                <a:spcPts val="0"/>
              </a:spcAft>
              <a:buSzPts val="1600"/>
              <a:buChar char="•"/>
            </a:pPr>
            <a:r>
              <a:rPr lang="es-mx" sz="1600" b="0" i="0" u="none" baseline="0" dirty="0"/>
              <a:t>Tómense 2 o 3 minutos y escriban lo que saben o han escuchado sobre los opioides o el fentanilo.</a:t>
            </a:r>
            <a:endParaRPr sz="1600" dirty="0"/>
          </a:p>
          <a:p>
            <a:pPr marL="457200" lvl="0" indent="-330200" algn="l" rtl="0">
              <a:spcBef>
                <a:spcPts val="0"/>
              </a:spcBef>
              <a:spcAft>
                <a:spcPts val="0"/>
              </a:spcAft>
              <a:buSzPts val="1600"/>
              <a:buChar char="•"/>
            </a:pPr>
            <a:r>
              <a:rPr lang="es-mx" sz="1600" b="0" i="0" u="none" baseline="0" dirty="0"/>
              <a:t>Conversen sobre lo que saben con su grupo pequeño y agréguenlo a su lista. </a:t>
            </a:r>
            <a:endParaRPr sz="1600" dirty="0"/>
          </a:p>
        </p:txBody>
      </p:sp>
      <p:grpSp>
        <p:nvGrpSpPr>
          <p:cNvPr id="153" name="Google Shape;153;p19">
            <a:extLst>
              <a:ext uri="{C183D7F6-B498-43B3-948B-1728B52AA6E4}">
                <adec:decorative xmlns:adec="http://schemas.microsoft.com/office/drawing/2017/decorative" val="1"/>
              </a:ext>
            </a:extLst>
          </p:cNvPr>
          <p:cNvGrpSpPr/>
          <p:nvPr/>
        </p:nvGrpSpPr>
        <p:grpSpPr>
          <a:xfrm>
            <a:off x="3320450" y="1304875"/>
            <a:ext cx="2632500" cy="3416400"/>
            <a:chOff x="3320450" y="1304875"/>
            <a:chExt cx="2632500" cy="3416400"/>
          </a:xfrm>
        </p:grpSpPr>
        <p:sp>
          <p:nvSpPr>
            <p:cNvPr id="154" name="Google Shape;154;p19"/>
            <p:cNvSpPr txBox="1"/>
            <p:nvPr/>
          </p:nvSpPr>
          <p:spPr>
            <a:xfrm>
              <a:off x="3324050" y="1304875"/>
              <a:ext cx="2628900" cy="4641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19"/>
            <p:cNvSpPr/>
            <p:nvPr/>
          </p:nvSpPr>
          <p:spPr>
            <a:xfrm>
              <a:off x="3320450" y="1304875"/>
              <a:ext cx="2628900" cy="3416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6" name="Google Shape;156;p19"/>
          <p:cNvSpPr txBox="1">
            <a:spLocks noGrp="1"/>
          </p:cNvSpPr>
          <p:nvPr>
            <p:ph type="body" idx="4294967295"/>
          </p:nvPr>
        </p:nvSpPr>
        <p:spPr>
          <a:xfrm>
            <a:off x="3320450" y="1304875"/>
            <a:ext cx="2628900" cy="659006"/>
          </a:xfrm>
          <a:prstGeom prst="rect">
            <a:avLst/>
          </a:prstGeom>
          <a:solidFill>
            <a:schemeClr val="accent3"/>
          </a:solidFill>
        </p:spPr>
        <p:txBody>
          <a:bodyPr spcFirstLastPara="1" wrap="square" lIns="68575" tIns="34275" rIns="68575" bIns="34275" anchor="t" anchorCtr="0">
            <a:normAutofit fontScale="92500" lnSpcReduction="20000"/>
          </a:bodyPr>
          <a:lstStyle/>
          <a:p>
            <a:pPr marL="0" lvl="0" indent="0" algn="ctr" rtl="0">
              <a:spcBef>
                <a:spcPts val="800"/>
              </a:spcBef>
              <a:spcAft>
                <a:spcPts val="0"/>
              </a:spcAft>
              <a:buNone/>
            </a:pPr>
            <a:r>
              <a:rPr lang="es-mx" sz="1700" b="0" i="0" u="none" baseline="0" dirty="0">
                <a:solidFill>
                  <a:schemeClr val="lt1"/>
                </a:solidFill>
              </a:rPr>
              <a:t>¿Qué me pregunto?</a:t>
            </a:r>
          </a:p>
          <a:p>
            <a:pPr marL="0" lvl="0" indent="0" algn="ctr" rtl="0">
              <a:spcBef>
                <a:spcPts val="800"/>
              </a:spcBef>
              <a:spcAft>
                <a:spcPts val="0"/>
              </a:spcAft>
              <a:buNone/>
            </a:pPr>
            <a:r>
              <a:rPr lang="es-MX" sz="1700" dirty="0">
                <a:solidFill>
                  <a:schemeClr val="lt1"/>
                </a:solidFill>
              </a:rPr>
              <a:t>(Ask)</a:t>
            </a:r>
            <a:endParaRPr sz="1700" dirty="0">
              <a:solidFill>
                <a:schemeClr val="lt1"/>
              </a:solidFill>
            </a:endParaRPr>
          </a:p>
        </p:txBody>
      </p:sp>
      <p:sp>
        <p:nvSpPr>
          <p:cNvPr id="157" name="Google Shape;157;p19"/>
          <p:cNvSpPr txBox="1">
            <a:spLocks noGrp="1"/>
          </p:cNvSpPr>
          <p:nvPr>
            <p:ph type="body" idx="4294967295"/>
          </p:nvPr>
        </p:nvSpPr>
        <p:spPr>
          <a:xfrm>
            <a:off x="3395600" y="2137591"/>
            <a:ext cx="2478600" cy="2285282"/>
          </a:xfrm>
          <a:prstGeom prst="rect">
            <a:avLst/>
          </a:prstGeom>
        </p:spPr>
        <p:txBody>
          <a:bodyPr spcFirstLastPara="1" wrap="square" lIns="68575" tIns="34275" rIns="68575" bIns="34275" anchor="t" anchorCtr="0">
            <a:normAutofit/>
          </a:bodyPr>
          <a:lstStyle/>
          <a:p>
            <a:pPr marL="457200" lvl="0" indent="-330200" algn="l" rtl="0">
              <a:spcBef>
                <a:spcPts val="800"/>
              </a:spcBef>
              <a:spcAft>
                <a:spcPts val="0"/>
              </a:spcAft>
              <a:buSzPts val="1600"/>
              <a:buChar char="•"/>
            </a:pPr>
            <a:r>
              <a:rPr lang="es-mx" sz="1600" b="0" i="0" u="none" baseline="0" dirty="0"/>
              <a:t>¿Qué preguntas tienen sobre los opioides o el fentanilo? </a:t>
            </a:r>
            <a:endParaRPr sz="1600" dirty="0"/>
          </a:p>
          <a:p>
            <a:pPr marL="457200" lvl="0" indent="-330200" algn="l" rtl="0">
              <a:spcBef>
                <a:spcPts val="0"/>
              </a:spcBef>
              <a:spcAft>
                <a:spcPts val="0"/>
              </a:spcAft>
              <a:buSzPts val="1600"/>
              <a:buChar char="•"/>
            </a:pPr>
            <a:r>
              <a:rPr lang="es-mx" sz="1600" b="0" i="0" u="none" baseline="0" dirty="0"/>
              <a:t>Hagan una lista de las preguntas. </a:t>
            </a:r>
            <a:endParaRPr sz="1600" dirty="0"/>
          </a:p>
          <a:p>
            <a:pPr marL="457200" lvl="0" indent="-330200" algn="l" rtl="0">
              <a:spcBef>
                <a:spcPts val="0"/>
              </a:spcBef>
              <a:spcAft>
                <a:spcPts val="0"/>
              </a:spcAft>
              <a:buSzPts val="1600"/>
              <a:buChar char="•"/>
            </a:pPr>
            <a:r>
              <a:rPr lang="es-mx" sz="1600" b="0" i="0" u="none" baseline="0" dirty="0"/>
              <a:t>Agreguen preguntas a medida que surjan durante el debate. </a:t>
            </a:r>
            <a:endParaRPr sz="1600" dirty="0"/>
          </a:p>
        </p:txBody>
      </p:sp>
      <p:grpSp>
        <p:nvGrpSpPr>
          <p:cNvPr id="158" name="Google Shape;158;p19">
            <a:extLst>
              <a:ext uri="{C183D7F6-B498-43B3-948B-1728B52AA6E4}">
                <adec:decorative xmlns:adec="http://schemas.microsoft.com/office/drawing/2017/decorative" val="1"/>
              </a:ext>
            </a:extLst>
          </p:cNvPr>
          <p:cNvGrpSpPr/>
          <p:nvPr/>
        </p:nvGrpSpPr>
        <p:grpSpPr>
          <a:xfrm>
            <a:off x="6212550" y="1304874"/>
            <a:ext cx="2632500" cy="3416401"/>
            <a:chOff x="6212550" y="1304874"/>
            <a:chExt cx="2632500" cy="3416401"/>
          </a:xfrm>
        </p:grpSpPr>
        <p:sp>
          <p:nvSpPr>
            <p:cNvPr id="159" name="Google Shape;159;p19"/>
            <p:cNvSpPr/>
            <p:nvPr/>
          </p:nvSpPr>
          <p:spPr>
            <a:xfrm>
              <a:off x="6215400" y="1304875"/>
              <a:ext cx="2628900" cy="3416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19"/>
            <p:cNvSpPr txBox="1"/>
            <p:nvPr/>
          </p:nvSpPr>
          <p:spPr>
            <a:xfrm>
              <a:off x="6212550" y="1304874"/>
              <a:ext cx="2632500" cy="659004"/>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1" name="Google Shape;161;p19"/>
          <p:cNvSpPr txBox="1">
            <a:spLocks noGrp="1"/>
          </p:cNvSpPr>
          <p:nvPr>
            <p:ph type="body" idx="4294967295"/>
          </p:nvPr>
        </p:nvSpPr>
        <p:spPr>
          <a:xfrm>
            <a:off x="6272475" y="1304875"/>
            <a:ext cx="2494500" cy="659004"/>
          </a:xfrm>
          <a:prstGeom prst="rect">
            <a:avLst/>
          </a:prstGeom>
        </p:spPr>
        <p:txBody>
          <a:bodyPr spcFirstLastPara="1" wrap="square" lIns="68575" tIns="34275" rIns="68575" bIns="34275" anchor="t" anchorCtr="0">
            <a:normAutofit fontScale="92500" lnSpcReduction="20000"/>
          </a:bodyPr>
          <a:lstStyle/>
          <a:p>
            <a:pPr marL="0" lvl="0" indent="0" algn="ctr" rtl="0">
              <a:spcBef>
                <a:spcPts val="800"/>
              </a:spcBef>
              <a:spcAft>
                <a:spcPts val="0"/>
              </a:spcAft>
              <a:buNone/>
            </a:pPr>
            <a:r>
              <a:rPr lang="es-mx" b="0" i="0" u="none" baseline="0" dirty="0">
                <a:solidFill>
                  <a:schemeClr val="lt1"/>
                </a:solidFill>
              </a:rPr>
              <a:t>¿Qué he aprendido?</a:t>
            </a:r>
          </a:p>
          <a:p>
            <a:pPr marL="0" lvl="0" indent="0" algn="ctr" rtl="0">
              <a:spcBef>
                <a:spcPts val="800"/>
              </a:spcBef>
              <a:spcAft>
                <a:spcPts val="0"/>
              </a:spcAft>
              <a:buNone/>
            </a:pPr>
            <a:r>
              <a:rPr lang="es-MX" dirty="0">
                <a:solidFill>
                  <a:schemeClr val="lt1"/>
                </a:solidFill>
              </a:rPr>
              <a:t>(</a:t>
            </a:r>
            <a:r>
              <a:rPr lang="es-MX" dirty="0" err="1">
                <a:solidFill>
                  <a:schemeClr val="lt1"/>
                </a:solidFill>
              </a:rPr>
              <a:t>Learn</a:t>
            </a:r>
            <a:r>
              <a:rPr lang="es-MX" dirty="0">
                <a:solidFill>
                  <a:schemeClr val="lt1"/>
                </a:solidFill>
              </a:rPr>
              <a:t>)</a:t>
            </a:r>
            <a:endParaRPr dirty="0">
              <a:solidFill>
                <a:schemeClr val="lt1"/>
              </a:solidFill>
            </a:endParaRPr>
          </a:p>
        </p:txBody>
      </p:sp>
      <p:sp>
        <p:nvSpPr>
          <p:cNvPr id="162" name="Google Shape;162;p19"/>
          <p:cNvSpPr txBox="1">
            <a:spLocks noGrp="1"/>
          </p:cNvSpPr>
          <p:nvPr>
            <p:ph type="body" idx="4294967295"/>
          </p:nvPr>
        </p:nvSpPr>
        <p:spPr>
          <a:xfrm>
            <a:off x="6288375" y="2210327"/>
            <a:ext cx="2478600" cy="2264500"/>
          </a:xfrm>
          <a:prstGeom prst="rect">
            <a:avLst/>
          </a:prstGeom>
        </p:spPr>
        <p:txBody>
          <a:bodyPr spcFirstLastPara="1" wrap="square" lIns="68575" tIns="34275" rIns="68575" bIns="34275" anchor="t" anchorCtr="0">
            <a:normAutofit/>
          </a:bodyPr>
          <a:lstStyle/>
          <a:p>
            <a:pPr marL="457200" lvl="0" indent="-330200" algn="l" rtl="0">
              <a:spcBef>
                <a:spcPts val="800"/>
              </a:spcBef>
              <a:spcAft>
                <a:spcPts val="0"/>
              </a:spcAft>
              <a:buSzPts val="1600"/>
              <a:buChar char="•"/>
            </a:pPr>
            <a:r>
              <a:rPr lang="es-mx" sz="1600" b="0" i="0" u="none" baseline="0" dirty="0"/>
              <a:t>Dejen este campo </a:t>
            </a:r>
            <a:br>
              <a:rPr lang="es-mx" sz="1600" b="0" i="0" u="none" baseline="0" dirty="0"/>
            </a:br>
            <a:r>
              <a:rPr lang="es-mx" sz="1600" b="0" i="0" u="none" baseline="0" dirty="0"/>
              <a:t>en blanco.</a:t>
            </a:r>
            <a:endParaRPr sz="1600" dirty="0"/>
          </a:p>
          <a:p>
            <a:pPr marL="457200" lvl="0" indent="-330200" algn="l" rtl="0">
              <a:spcBef>
                <a:spcPts val="0"/>
              </a:spcBef>
              <a:spcAft>
                <a:spcPts val="0"/>
              </a:spcAft>
              <a:buSzPts val="1600"/>
              <a:buChar char="•"/>
            </a:pPr>
            <a:r>
              <a:rPr lang="es-mx" sz="1600" b="0" i="0" u="none" baseline="0" dirty="0"/>
              <a:t>A medida que conversamos más sobre este tema, agreguen la información que aprendamos en el camino.</a:t>
            </a:r>
            <a:endParaRPr sz="1600" dirty="0"/>
          </a:p>
        </p:txBody>
      </p:sp>
      <p:sp>
        <p:nvSpPr>
          <p:cNvPr id="2" name="Slide Number Placeholder 1">
            <a:extLst>
              <a:ext uri="{FF2B5EF4-FFF2-40B4-BE49-F238E27FC236}">
                <a16:creationId xmlns:a16="http://schemas.microsoft.com/office/drawing/2014/main" id="{94586BC6-7264-AB40-3612-EBC65A8D4383}"/>
              </a:ext>
            </a:extLst>
          </p:cNvPr>
          <p:cNvSpPr>
            <a:spLocks noGrp="1"/>
          </p:cNvSpPr>
          <p:nvPr>
            <p:ph type="sldNum" idx="12"/>
          </p:nvPr>
        </p:nvSpPr>
        <p:spPr>
          <a:xfrm>
            <a:off x="6676275" y="4690768"/>
            <a:ext cx="2168400" cy="273900"/>
          </a:xfrm>
        </p:spPr>
        <p:txBody>
          <a:bodyPr/>
          <a:lstStyle/>
          <a:p>
            <a:pPr marL="0" lvl="0" indent="0" algn="r" rtl="0">
              <a:spcBef>
                <a:spcPts val="0"/>
              </a:spcBef>
              <a:spcAft>
                <a:spcPts val="0"/>
              </a:spcAft>
              <a:buNone/>
            </a:pPr>
            <a:fld id="{00000000-1234-1234-1234-123412341234}" type="slidenum">
              <a:rPr sz="1200">
                <a:solidFill>
                  <a:schemeClr val="tx1"/>
                </a:solidFill>
                <a:latin typeface="Calibri" panose="020F0502020204030204" pitchFamily="34" charset="0"/>
                <a:ea typeface="Calibri" panose="020F0502020204030204" pitchFamily="34" charset="0"/>
                <a:cs typeface="Calibri" panose="020F0502020204030204" pitchFamily="34" charset="0"/>
              </a:rPr>
              <a:t>2</a:t>
            </a:fld>
            <a:endParaRPr lang="es-mx" sz="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0"/>
          <p:cNvSpPr txBox="1">
            <a:spLocks noGrp="1"/>
          </p:cNvSpPr>
          <p:nvPr>
            <p:ph type="title"/>
          </p:nvPr>
        </p:nvSpPr>
        <p:spPr>
          <a:xfrm>
            <a:off x="311700" y="410000"/>
            <a:ext cx="8520600" cy="6078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s-mx" b="0" i="0" u="none" baseline="0"/>
              <a:t>Objetivos de aprendizaje </a:t>
            </a:r>
            <a:endParaRPr/>
          </a:p>
        </p:txBody>
      </p:sp>
      <p:pic>
        <p:nvPicPr>
          <p:cNvPr id="158" name="Google Shape;158;p20" descr="Dart Images | Free Photos, PNG Stickers, Wallpapers &amp; Backgrounds ..."/>
          <p:cNvPicPr preferRelativeResize="0"/>
          <p:nvPr/>
        </p:nvPicPr>
        <p:blipFill>
          <a:blip r:embed="rId3">
            <a:alphaModFix/>
          </a:blip>
          <a:stretch>
            <a:fillRect/>
          </a:stretch>
        </p:blipFill>
        <p:spPr>
          <a:xfrm>
            <a:off x="311700" y="1170200"/>
            <a:ext cx="3627500" cy="3627500"/>
          </a:xfrm>
          <a:prstGeom prst="rect">
            <a:avLst/>
          </a:prstGeom>
          <a:noFill/>
          <a:ln>
            <a:noFill/>
          </a:ln>
        </p:spPr>
      </p:pic>
      <p:sp>
        <p:nvSpPr>
          <p:cNvPr id="159" name="Google Shape;159;p20">
            <a:extLst>
              <a:ext uri="{C183D7F6-B498-43B3-948B-1728B52AA6E4}">
                <adec:decorative xmlns:adec="http://schemas.microsoft.com/office/drawing/2017/decorative" val="1"/>
              </a:ext>
            </a:extLst>
          </p:cNvPr>
          <p:cNvSpPr txBox="1"/>
          <p:nvPr/>
        </p:nvSpPr>
        <p:spPr>
          <a:xfrm>
            <a:off x="4242225" y="1227600"/>
            <a:ext cx="47007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0" name="Google Shape;160;p20"/>
          <p:cNvSpPr txBox="1"/>
          <p:nvPr/>
        </p:nvSpPr>
        <p:spPr>
          <a:xfrm>
            <a:off x="3984919" y="983490"/>
            <a:ext cx="5069931" cy="406262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mx" sz="2100" b="0" i="0" u="none" baseline="0" dirty="0">
                <a:solidFill>
                  <a:schemeClr val="dk1"/>
                </a:solidFill>
                <a:latin typeface="Calibri"/>
                <a:ea typeface="Calibri"/>
                <a:cs typeface="Calibri"/>
                <a:sym typeface="Calibri"/>
              </a:rPr>
              <a:t>Puedo hacer lo siguiente:</a:t>
            </a:r>
            <a:endParaRPr sz="2100" dirty="0">
              <a:solidFill>
                <a:schemeClr val="dk1"/>
              </a:solidFill>
              <a:latin typeface="Calibri"/>
              <a:ea typeface="Calibri"/>
              <a:cs typeface="Calibri"/>
              <a:sym typeface="Calibri"/>
            </a:endParaRPr>
          </a:p>
          <a:p>
            <a:pPr marL="457200" lvl="0" indent="-381000" algn="l" rtl="0">
              <a:spcBef>
                <a:spcPts val="0"/>
              </a:spcBef>
              <a:spcAft>
                <a:spcPts val="0"/>
              </a:spcAft>
              <a:buClr>
                <a:schemeClr val="dk1"/>
              </a:buClr>
              <a:buSzPts val="2400"/>
              <a:buFont typeface="Calibri"/>
              <a:buChar char="●"/>
            </a:pPr>
            <a:r>
              <a:rPr lang="es-mx" sz="2100" b="0" i="0" u="none" baseline="0" dirty="0">
                <a:solidFill>
                  <a:schemeClr val="dk1"/>
                </a:solidFill>
                <a:latin typeface="Calibri"/>
                <a:ea typeface="Calibri"/>
                <a:cs typeface="Calibri"/>
                <a:sym typeface="Calibri"/>
              </a:rPr>
              <a:t>Definir qué es el fentanilo, qué son los comprimidos falsos y de qué se trata la Ley del Buen Samaritano.</a:t>
            </a:r>
            <a:endParaRPr sz="2100" dirty="0">
              <a:solidFill>
                <a:schemeClr val="dk1"/>
              </a:solidFill>
              <a:latin typeface="Calibri"/>
              <a:ea typeface="Calibri"/>
              <a:cs typeface="Calibri"/>
              <a:sym typeface="Calibri"/>
            </a:endParaRPr>
          </a:p>
          <a:p>
            <a:pPr marL="457200" lvl="0" indent="-381000" algn="l" rtl="0">
              <a:spcBef>
                <a:spcPts val="0"/>
              </a:spcBef>
              <a:spcAft>
                <a:spcPts val="0"/>
              </a:spcAft>
              <a:buClr>
                <a:schemeClr val="dk1"/>
              </a:buClr>
              <a:buSzPts val="2400"/>
              <a:buFont typeface="Calibri"/>
              <a:buChar char="●"/>
            </a:pPr>
            <a:r>
              <a:rPr lang="es-mx" sz="2100" b="0" i="0" u="none" baseline="0" dirty="0">
                <a:solidFill>
                  <a:schemeClr val="dk1"/>
                </a:solidFill>
                <a:latin typeface="Calibri"/>
                <a:ea typeface="Calibri"/>
                <a:cs typeface="Calibri"/>
                <a:sym typeface="Calibri"/>
              </a:rPr>
              <a:t>Enumerar 2 razones por las que el fentanilo y los comprimidos falsos constituyen un peligro.</a:t>
            </a:r>
            <a:endParaRPr sz="2100" dirty="0">
              <a:solidFill>
                <a:schemeClr val="dk1"/>
              </a:solidFill>
              <a:latin typeface="Calibri"/>
              <a:ea typeface="Calibri"/>
              <a:cs typeface="Calibri"/>
              <a:sym typeface="Calibri"/>
            </a:endParaRPr>
          </a:p>
          <a:p>
            <a:pPr marL="457200" lvl="0" indent="-381000" algn="l" rtl="0">
              <a:spcBef>
                <a:spcPts val="0"/>
              </a:spcBef>
              <a:spcAft>
                <a:spcPts val="0"/>
              </a:spcAft>
              <a:buClr>
                <a:schemeClr val="dk1"/>
              </a:buClr>
              <a:buSzPts val="2400"/>
              <a:buFont typeface="Calibri"/>
              <a:buChar char="●"/>
            </a:pPr>
            <a:r>
              <a:rPr lang="es-mx" sz="2100" b="0" i="0" u="none" baseline="0" dirty="0">
                <a:solidFill>
                  <a:schemeClr val="dk1"/>
                </a:solidFill>
                <a:latin typeface="Calibri"/>
                <a:ea typeface="Calibri"/>
                <a:cs typeface="Calibri"/>
                <a:sym typeface="Calibri"/>
              </a:rPr>
              <a:t>Identificar las tendencias actuales de mortalidad en relación con el consumo de sustancias.</a:t>
            </a:r>
            <a:endParaRPr sz="2100" dirty="0">
              <a:solidFill>
                <a:schemeClr val="dk1"/>
              </a:solidFill>
              <a:latin typeface="Calibri"/>
              <a:ea typeface="Calibri"/>
              <a:cs typeface="Calibri"/>
              <a:sym typeface="Calibri"/>
            </a:endParaRPr>
          </a:p>
          <a:p>
            <a:pPr marL="457200" lvl="0" indent="-381000" algn="l" rtl="0">
              <a:spcBef>
                <a:spcPts val="0"/>
              </a:spcBef>
              <a:spcAft>
                <a:spcPts val="0"/>
              </a:spcAft>
              <a:buClr>
                <a:schemeClr val="dk1"/>
              </a:buClr>
              <a:buSzPts val="2400"/>
              <a:buFont typeface="Calibri"/>
              <a:buChar char="●"/>
            </a:pPr>
            <a:r>
              <a:rPr lang="es-mx" sz="2100" b="0" i="0" u="none" baseline="0" dirty="0">
                <a:solidFill>
                  <a:schemeClr val="dk1"/>
                </a:solidFill>
                <a:latin typeface="Calibri"/>
                <a:ea typeface="Calibri"/>
                <a:cs typeface="Calibri"/>
                <a:sym typeface="Calibri"/>
              </a:rPr>
              <a:t>Identificar los signos y síntomas de una sobredosis y poder llamar al 911.</a:t>
            </a:r>
            <a:endParaRPr sz="2100" dirty="0">
              <a:solidFill>
                <a:schemeClr val="dk1"/>
              </a:solidFill>
              <a:latin typeface="Calibri"/>
              <a:ea typeface="Calibri"/>
              <a:cs typeface="Calibri"/>
              <a:sym typeface="Calibri"/>
            </a:endParaRPr>
          </a:p>
        </p:txBody>
      </p:sp>
      <p:sp>
        <p:nvSpPr>
          <p:cNvPr id="2" name="Slide Number Placeholder 1">
            <a:extLst>
              <a:ext uri="{FF2B5EF4-FFF2-40B4-BE49-F238E27FC236}">
                <a16:creationId xmlns:a16="http://schemas.microsoft.com/office/drawing/2014/main" id="{47EBE4A2-4312-174F-E30D-4C7CC733669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sz="1200">
                <a:solidFill>
                  <a:schemeClr val="tx1"/>
                </a:solidFill>
                <a:latin typeface="Calibri" panose="020F0502020204030204" pitchFamily="34" charset="0"/>
                <a:ea typeface="Calibri" panose="020F0502020204030204" pitchFamily="34" charset="0"/>
                <a:cs typeface="Calibri" panose="020F0502020204030204" pitchFamily="34" charset="0"/>
              </a:rPr>
              <a:t>3</a:t>
            </a:fld>
            <a:endParaRPr lang="es-mx" sz="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2"/>
          <p:cNvSpPr txBox="1">
            <a:spLocks noGrp="1"/>
          </p:cNvSpPr>
          <p:nvPr>
            <p:ph type="title"/>
          </p:nvPr>
        </p:nvSpPr>
        <p:spPr>
          <a:xfrm>
            <a:off x="537875" y="342900"/>
            <a:ext cx="8088300" cy="633300"/>
          </a:xfrm>
          <a:prstGeom prst="rect">
            <a:avLst/>
          </a:prstGeom>
          <a:noFill/>
          <a:ln>
            <a:noFill/>
          </a:ln>
        </p:spPr>
        <p:txBody>
          <a:bodyPr spcFirstLastPara="1" wrap="square" lIns="68575" tIns="34275" rIns="68575" bIns="34275" anchor="b" anchorCtr="0">
            <a:normAutofit/>
          </a:bodyPr>
          <a:lstStyle/>
          <a:p>
            <a:pPr marL="0" lvl="0" indent="0" algn="l" rtl="0">
              <a:lnSpc>
                <a:spcPct val="90000"/>
              </a:lnSpc>
              <a:spcBef>
                <a:spcPts val="0"/>
              </a:spcBef>
              <a:spcAft>
                <a:spcPts val="0"/>
              </a:spcAft>
              <a:buClr>
                <a:schemeClr val="accent1"/>
              </a:buClr>
              <a:buSzPts val="4100"/>
              <a:buFont typeface="Calibri"/>
              <a:buNone/>
            </a:pPr>
            <a:r>
              <a:rPr lang="es-mx" b="0" i="0" u="none" baseline="0"/>
              <a:t>¿Qué son los</a:t>
            </a:r>
            <a:r>
              <a:rPr lang="es-mx" b="1" i="0" u="none" baseline="0"/>
              <a:t> opioides recetados?</a:t>
            </a:r>
            <a:endParaRPr b="1" dirty="0"/>
          </a:p>
        </p:txBody>
      </p:sp>
      <p:sp>
        <p:nvSpPr>
          <p:cNvPr id="174" name="Google Shape;174;p22"/>
          <p:cNvSpPr txBox="1">
            <a:spLocks noGrp="1"/>
          </p:cNvSpPr>
          <p:nvPr>
            <p:ph type="body" idx="1"/>
          </p:nvPr>
        </p:nvSpPr>
        <p:spPr>
          <a:xfrm>
            <a:off x="537875" y="1238525"/>
            <a:ext cx="8088300" cy="3555300"/>
          </a:xfrm>
          <a:prstGeom prst="rect">
            <a:avLst/>
          </a:prstGeom>
          <a:noFill/>
          <a:ln>
            <a:noFill/>
          </a:ln>
        </p:spPr>
        <p:txBody>
          <a:bodyPr spcFirstLastPara="1" wrap="square" lIns="68575" tIns="34275" rIns="68575" bIns="34275" anchor="t" anchorCtr="0">
            <a:normAutofit/>
          </a:bodyPr>
          <a:lstStyle/>
          <a:p>
            <a:pPr marL="457200" lvl="0" indent="-361950" algn="l" rtl="0">
              <a:spcBef>
                <a:spcPts val="800"/>
              </a:spcBef>
              <a:spcAft>
                <a:spcPts val="0"/>
              </a:spcAft>
              <a:buClr>
                <a:schemeClr val="dk1"/>
              </a:buClr>
              <a:buSzPts val="2100"/>
              <a:buFont typeface="Arial"/>
              <a:buChar char="●"/>
            </a:pPr>
            <a:r>
              <a:rPr lang="es-mx" sz="2100" b="0" i="0" u="none" baseline="0"/>
              <a:t>Los opioides recetados se utilizan principalmente para tratar el dolor de moderado a intenso.</a:t>
            </a:r>
            <a:endParaRPr sz="2100"/>
          </a:p>
          <a:p>
            <a:pPr marL="457200" lvl="0" indent="0" algn="l" rtl="0">
              <a:spcBef>
                <a:spcPts val="800"/>
              </a:spcBef>
              <a:spcAft>
                <a:spcPts val="0"/>
              </a:spcAft>
              <a:buNone/>
            </a:pPr>
            <a:endParaRPr sz="2100"/>
          </a:p>
          <a:p>
            <a:pPr marL="457200" lvl="0" indent="-361950" algn="l" rtl="0">
              <a:spcBef>
                <a:spcPts val="800"/>
              </a:spcBef>
              <a:spcAft>
                <a:spcPts val="0"/>
              </a:spcAft>
              <a:buClr>
                <a:schemeClr val="dk1"/>
              </a:buClr>
              <a:buSzPts val="2100"/>
              <a:buFont typeface="Arial"/>
              <a:buChar char="●"/>
            </a:pPr>
            <a:r>
              <a:rPr lang="es-mx" sz="2100" b="0" i="0" u="none" baseline="0"/>
              <a:t>Pueden ser peligrosos porque son extremadamente potentes y altamente adictivos.</a:t>
            </a:r>
            <a:endParaRPr sz="2100"/>
          </a:p>
          <a:p>
            <a:pPr marL="0" lvl="0" indent="0" algn="l" rtl="0">
              <a:spcBef>
                <a:spcPts val="800"/>
              </a:spcBef>
              <a:spcAft>
                <a:spcPts val="0"/>
              </a:spcAft>
              <a:buNone/>
            </a:pPr>
            <a:endParaRPr sz="2100"/>
          </a:p>
          <a:p>
            <a:pPr marL="457200" lvl="0" indent="-361950" algn="l" rtl="0">
              <a:spcBef>
                <a:spcPts val="800"/>
              </a:spcBef>
              <a:spcAft>
                <a:spcPts val="0"/>
              </a:spcAft>
              <a:buClr>
                <a:schemeClr val="dk1"/>
              </a:buClr>
              <a:buSzPts val="2100"/>
              <a:buFont typeface="Arial"/>
              <a:buChar char="●"/>
            </a:pPr>
            <a:r>
              <a:rPr lang="es-mx" sz="2100" b="0" i="0" u="none" baseline="0"/>
              <a:t>Los opioides recetados más comunes son los siguientes: </a:t>
            </a:r>
            <a:endParaRPr sz="2100"/>
          </a:p>
          <a:p>
            <a:pPr marL="914400" lvl="1" indent="-336550" algn="l" rtl="0">
              <a:spcBef>
                <a:spcPts val="0"/>
              </a:spcBef>
              <a:spcAft>
                <a:spcPts val="0"/>
              </a:spcAft>
              <a:buClr>
                <a:schemeClr val="dk1"/>
              </a:buClr>
              <a:buSzPts val="1700"/>
              <a:buFont typeface="Arial"/>
              <a:buChar char="○"/>
            </a:pPr>
            <a:r>
              <a:rPr lang="es-mx" sz="1700" b="0" i="0" u="none" baseline="0"/>
              <a:t>Hidrocodona (Vicodin)</a:t>
            </a:r>
            <a:endParaRPr sz="1700"/>
          </a:p>
          <a:p>
            <a:pPr marL="914400" lvl="1" indent="-336550" algn="l" rtl="0">
              <a:spcBef>
                <a:spcPts val="0"/>
              </a:spcBef>
              <a:spcAft>
                <a:spcPts val="0"/>
              </a:spcAft>
              <a:buClr>
                <a:schemeClr val="dk1"/>
              </a:buClr>
              <a:buSzPts val="1700"/>
              <a:buFont typeface="Arial"/>
              <a:buChar char="○"/>
            </a:pPr>
            <a:r>
              <a:rPr lang="es-mx" sz="1700" b="0" i="0" u="none" baseline="0"/>
              <a:t>Oxicodona (OxyContin, Percocet)</a:t>
            </a:r>
            <a:endParaRPr sz="1700"/>
          </a:p>
          <a:p>
            <a:pPr marL="914400" lvl="1" indent="-336550" algn="l" rtl="0">
              <a:spcBef>
                <a:spcPts val="0"/>
              </a:spcBef>
              <a:spcAft>
                <a:spcPts val="0"/>
              </a:spcAft>
              <a:buClr>
                <a:schemeClr val="dk1"/>
              </a:buClr>
              <a:buSzPts val="1700"/>
              <a:buFont typeface="Arial"/>
              <a:buChar char="○"/>
            </a:pPr>
            <a:r>
              <a:rPr lang="es-mx" sz="1700" b="0" i="0" u="none" baseline="0"/>
              <a:t>Codeína</a:t>
            </a:r>
            <a:endParaRPr sz="1700"/>
          </a:p>
          <a:p>
            <a:pPr marL="914400" lvl="1" indent="-336550" algn="l" rtl="0">
              <a:spcBef>
                <a:spcPts val="0"/>
              </a:spcBef>
              <a:spcAft>
                <a:spcPts val="0"/>
              </a:spcAft>
              <a:buClr>
                <a:schemeClr val="dk1"/>
              </a:buClr>
              <a:buSzPts val="1700"/>
              <a:buFont typeface="Arial"/>
              <a:buChar char="○"/>
            </a:pPr>
            <a:r>
              <a:rPr lang="es-mx" sz="1700" b="1" i="0" u="none" baseline="0"/>
              <a:t>Fentanilo</a:t>
            </a:r>
            <a:endParaRPr sz="2000">
              <a:solidFill>
                <a:srgbClr val="434343"/>
              </a:solidFill>
              <a:latin typeface="Roboto"/>
              <a:ea typeface="Roboto"/>
              <a:cs typeface="Roboto"/>
              <a:sym typeface="Roboto"/>
            </a:endParaRPr>
          </a:p>
        </p:txBody>
      </p:sp>
      <p:sp>
        <p:nvSpPr>
          <p:cNvPr id="175" name="Google Shape;175;p22"/>
          <p:cNvSpPr txBox="1">
            <a:spLocks noGrp="1"/>
          </p:cNvSpPr>
          <p:nvPr>
            <p:ph type="sldNum" idx="12"/>
          </p:nvPr>
        </p:nvSpPr>
        <p:spPr>
          <a:xfrm>
            <a:off x="6667600" y="4604850"/>
            <a:ext cx="2168400" cy="273900"/>
          </a:xfrm>
          <a:prstGeom prst="rect">
            <a:avLst/>
          </a:prstGeom>
          <a:noFill/>
          <a:ln>
            <a:noFill/>
          </a:ln>
        </p:spPr>
        <p:txBody>
          <a:bodyPr spcFirstLastPara="1" wrap="square" lIns="68575" tIns="34275" rIns="68575" bIns="34275" anchor="ctr" anchorCtr="0">
            <a:noAutofit/>
          </a:bodyPr>
          <a:lstStyle/>
          <a:p>
            <a:pPr marL="0" lvl="0" indent="0" algn="r" rtl="0">
              <a:spcBef>
                <a:spcPts val="0"/>
              </a:spcBef>
              <a:spcAft>
                <a:spcPts val="0"/>
              </a:spcAft>
              <a:buClr>
                <a:srgbClr val="000000"/>
              </a:buClr>
              <a:buFont typeface="Arial"/>
              <a:buNone/>
            </a:pPr>
            <a:fld id="{00000000-1234-1234-1234-123412341234}" type="slidenum">
              <a:rPr sz="1200">
                <a:latin typeface="Calibri" panose="020F0502020204030204" pitchFamily="34" charset="0"/>
                <a:ea typeface="Calibri" panose="020F0502020204030204" pitchFamily="34" charset="0"/>
                <a:cs typeface="Calibri" panose="020F0502020204030204" pitchFamily="34" charset="0"/>
              </a:rPr>
              <a:t>4</a:t>
            </a:fld>
            <a:endParaRPr sz="1200">
              <a:latin typeface="Calibri" panose="020F0502020204030204" pitchFamily="34" charset="0"/>
              <a:ea typeface="Calibri" panose="020F0502020204030204" pitchFamily="34" charset="0"/>
              <a:cs typeface="Calibri" panose="020F0502020204030204" pitchFamily="34" charset="0"/>
            </a:endParaRPr>
          </a:p>
        </p:txBody>
      </p:sp>
      <p:pic>
        <p:nvPicPr>
          <p:cNvPr id="176" name="Google Shape;176;p22" descr="Archivo:Walgreens Prescription Bottle.jpg - Wikipedia, la ..."/>
          <p:cNvPicPr preferRelativeResize="0"/>
          <p:nvPr/>
        </p:nvPicPr>
        <p:blipFill>
          <a:blip r:embed="rId3">
            <a:alphaModFix/>
          </a:blip>
          <a:stretch>
            <a:fillRect/>
          </a:stretch>
        </p:blipFill>
        <p:spPr>
          <a:xfrm>
            <a:off x="7447042" y="2844800"/>
            <a:ext cx="995914" cy="20339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3"/>
          <p:cNvSpPr txBox="1">
            <a:spLocks noGrp="1"/>
          </p:cNvSpPr>
          <p:nvPr>
            <p:ph type="title"/>
          </p:nvPr>
        </p:nvSpPr>
        <p:spPr>
          <a:xfrm>
            <a:off x="325337" y="362720"/>
            <a:ext cx="4204500" cy="1681590"/>
          </a:xfrm>
          <a:prstGeom prst="rect">
            <a:avLst/>
          </a:prstGeom>
          <a:solidFill>
            <a:schemeClr val="lt1"/>
          </a:solidFill>
        </p:spPr>
        <p:txBody>
          <a:bodyPr spcFirstLastPara="1" wrap="square" lIns="68575" tIns="34275" rIns="68575" bIns="34275" anchor="ctr" anchorCtr="0">
            <a:noAutofit/>
          </a:bodyPr>
          <a:lstStyle/>
          <a:p>
            <a:pPr marL="12700" algn="l" rtl="0">
              <a:lnSpc>
                <a:spcPct val="100000"/>
              </a:lnSpc>
              <a:spcBef>
                <a:spcPts val="100"/>
              </a:spcBef>
            </a:pPr>
            <a:r>
              <a:rPr lang="es-mx" sz="1700" b="1" i="0" u="sng" baseline="0" dirty="0">
                <a:solidFill>
                  <a:schemeClr val="tx1"/>
                </a:solidFill>
              </a:rPr>
              <a:t>Uso indebido de opioides:</a:t>
            </a:r>
            <a:r>
              <a:rPr lang="es-mx" sz="1700" b="0" i="0" u="none" baseline="0" dirty="0">
                <a:solidFill>
                  <a:schemeClr val="tx1"/>
                </a:solidFill>
              </a:rPr>
              <a:t> el uso de </a:t>
            </a:r>
            <a:br>
              <a:rPr lang="es-mx" sz="1700" b="0" i="0" u="none" baseline="0" dirty="0">
                <a:solidFill>
                  <a:schemeClr val="tx1"/>
                </a:solidFill>
              </a:rPr>
            </a:br>
            <a:r>
              <a:rPr lang="es-mx" sz="1700" b="0" i="0" u="none" baseline="0" dirty="0">
                <a:solidFill>
                  <a:schemeClr val="tx1"/>
                </a:solidFill>
              </a:rPr>
              <a:t>un opioide para un propósito que no es consistente con las pautas legales o médicas</a:t>
            </a:r>
            <a:br>
              <a:rPr lang="es-mx" sz="1700" dirty="0"/>
            </a:br>
            <a:endParaRPr sz="1700" dirty="0">
              <a:highlight>
                <a:srgbClr val="FFFF00"/>
              </a:highlight>
            </a:endParaRPr>
          </a:p>
        </p:txBody>
      </p:sp>
      <p:sp>
        <p:nvSpPr>
          <p:cNvPr id="187" name="Google Shape;187;p23"/>
          <p:cNvSpPr txBox="1">
            <a:spLocks noGrp="1"/>
          </p:cNvSpPr>
          <p:nvPr>
            <p:ph type="body" idx="2"/>
          </p:nvPr>
        </p:nvSpPr>
        <p:spPr>
          <a:xfrm>
            <a:off x="4734343" y="98710"/>
            <a:ext cx="4084320" cy="4399200"/>
          </a:xfrm>
          <a:prstGeom prst="rect">
            <a:avLst/>
          </a:prstGeom>
        </p:spPr>
        <p:txBody>
          <a:bodyPr spcFirstLastPara="1" wrap="square" lIns="68575" tIns="34275" rIns="68575" bIns="34275" anchor="t" anchorCtr="0">
            <a:normAutofit/>
          </a:bodyPr>
          <a:lstStyle/>
          <a:p>
            <a:pPr marL="0" lvl="0" indent="0" algn="l" rtl="0">
              <a:spcBef>
                <a:spcPts val="800"/>
              </a:spcBef>
              <a:spcAft>
                <a:spcPts val="0"/>
              </a:spcAft>
              <a:buNone/>
            </a:pPr>
            <a:r>
              <a:rPr lang="es-mx" sz="2200" b="0" i="0" u="none" baseline="0" dirty="0">
                <a:solidFill>
                  <a:schemeClr val="bg1"/>
                </a:solidFill>
              </a:rPr>
              <a:t>Las personas abusan de los opioides recetados mediante lo siguiente: </a:t>
            </a:r>
            <a:endParaRPr lang="es-mx" sz="2200" dirty="0">
              <a:solidFill>
                <a:schemeClr val="bg1"/>
              </a:solidFill>
            </a:endParaRPr>
          </a:p>
          <a:p>
            <a:pPr marL="457200" lvl="0" indent="-368300" algn="l" rtl="0">
              <a:spcBef>
                <a:spcPts val="800"/>
              </a:spcBef>
              <a:spcAft>
                <a:spcPts val="0"/>
              </a:spcAft>
              <a:buSzPts val="2200"/>
              <a:buChar char="•"/>
            </a:pPr>
            <a:r>
              <a:rPr lang="es-mx" sz="2200" b="0" i="0" u="none" baseline="0" dirty="0">
                <a:solidFill>
                  <a:schemeClr val="bg1"/>
                </a:solidFill>
              </a:rPr>
              <a:t>Tomar el medicamento en una forma o dosis diferente de la indicada</a:t>
            </a:r>
            <a:endParaRPr sz="2200" dirty="0">
              <a:solidFill>
                <a:schemeClr val="bg1"/>
              </a:solidFill>
            </a:endParaRPr>
          </a:p>
          <a:p>
            <a:pPr marL="457200" lvl="0" indent="-368300" algn="l" rtl="0">
              <a:spcBef>
                <a:spcPts val="0"/>
              </a:spcBef>
              <a:spcAft>
                <a:spcPts val="0"/>
              </a:spcAft>
              <a:buSzPts val="2200"/>
              <a:buChar char="•"/>
            </a:pPr>
            <a:r>
              <a:rPr lang="es-mx" sz="2200" b="0" i="0" u="none" baseline="0" dirty="0">
                <a:solidFill>
                  <a:schemeClr val="bg1"/>
                </a:solidFill>
              </a:rPr>
              <a:t>Tomar el medicamento recetado de otra persona</a:t>
            </a:r>
          </a:p>
          <a:p>
            <a:pPr marL="457200" lvl="0" indent="-368300" algn="l" rtl="0">
              <a:spcBef>
                <a:spcPts val="0"/>
              </a:spcBef>
              <a:spcAft>
                <a:spcPts val="0"/>
              </a:spcAft>
              <a:buSzPts val="2200"/>
              <a:buChar char="•"/>
            </a:pPr>
            <a:r>
              <a:rPr lang="es-mx" sz="2200" b="0" i="0" u="none" baseline="0" dirty="0">
                <a:solidFill>
                  <a:schemeClr val="bg1"/>
                </a:solidFill>
              </a:rPr>
              <a:t>Tomar medicamentos por una razón no médica</a:t>
            </a:r>
          </a:p>
          <a:p>
            <a:pPr marL="88900" lvl="0" indent="0" algn="l" rtl="0">
              <a:spcBef>
                <a:spcPts val="0"/>
              </a:spcBef>
              <a:spcAft>
                <a:spcPts val="0"/>
              </a:spcAft>
              <a:buSzPts val="2200"/>
              <a:buNone/>
            </a:pPr>
            <a:endParaRPr lang="es-mx" sz="2200" dirty="0">
              <a:solidFill>
                <a:schemeClr val="bg1"/>
              </a:solidFill>
            </a:endParaRPr>
          </a:p>
          <a:p>
            <a:pPr marL="88900" indent="0" algn="ctr" rtl="0">
              <a:spcBef>
                <a:spcPts val="0"/>
              </a:spcBef>
              <a:buSzPts val="2200"/>
              <a:buNone/>
            </a:pPr>
            <a:r>
              <a:rPr lang="es-mx" b="1" i="0" u="none" baseline="0" dirty="0">
                <a:solidFill>
                  <a:schemeClr val="bg1"/>
                </a:solidFill>
              </a:rPr>
              <a:t>¿Cómo podría esto conducir a un aumento en las tasas de sobredosis de opioides?</a:t>
            </a:r>
            <a:endParaRPr b="1" dirty="0">
              <a:solidFill>
                <a:schemeClr val="bg1"/>
              </a:solidFill>
            </a:endParaRPr>
          </a:p>
        </p:txBody>
      </p:sp>
      <p:pic>
        <p:nvPicPr>
          <p:cNvPr id="188" name="Google Shape;188;p23" descr="Pills and pill bottles. "/>
          <p:cNvPicPr preferRelativeResize="0"/>
          <p:nvPr/>
        </p:nvPicPr>
        <p:blipFill>
          <a:blip r:embed="rId3">
            <a:alphaModFix/>
          </a:blip>
          <a:stretch>
            <a:fillRect/>
          </a:stretch>
        </p:blipFill>
        <p:spPr>
          <a:xfrm>
            <a:off x="743075" y="2715600"/>
            <a:ext cx="3308349" cy="2196951"/>
          </a:xfrm>
          <a:prstGeom prst="rect">
            <a:avLst/>
          </a:prstGeom>
          <a:noFill/>
          <a:ln>
            <a:noFill/>
          </a:ln>
        </p:spPr>
      </p:pic>
      <p:sp>
        <p:nvSpPr>
          <p:cNvPr id="2" name="Slide Number Placeholder 1">
            <a:extLst>
              <a:ext uri="{FF2B5EF4-FFF2-40B4-BE49-F238E27FC236}">
                <a16:creationId xmlns:a16="http://schemas.microsoft.com/office/drawing/2014/main" id="{B1779DCB-94FC-5A12-9164-C0F0ECFA76E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sz="1200">
                <a:solidFill>
                  <a:schemeClr val="bg1"/>
                </a:solidFill>
                <a:latin typeface="Calibri" panose="020F0502020204030204" pitchFamily="34" charset="0"/>
                <a:ea typeface="Calibri" panose="020F0502020204030204" pitchFamily="34" charset="0"/>
                <a:cs typeface="Calibri" panose="020F0502020204030204" pitchFamily="34" charset="0"/>
              </a:rPr>
              <a:t>5</a:t>
            </a:fld>
            <a:endParaRPr lang="es-mx" sz="120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4"/>
          <p:cNvSpPr txBox="1">
            <a:spLocks noGrp="1"/>
          </p:cNvSpPr>
          <p:nvPr>
            <p:ph type="title"/>
          </p:nvPr>
        </p:nvSpPr>
        <p:spPr>
          <a:xfrm>
            <a:off x="311700" y="93225"/>
            <a:ext cx="8520600" cy="9246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s-mx" b="0" i="0" u="none" baseline="0"/>
              <a:t>Opioides </a:t>
            </a:r>
            <a:r>
              <a:rPr lang="es-mx" b="1" i="0" u="none" baseline="0"/>
              <a:t>sintéticos </a:t>
            </a:r>
            <a:r>
              <a:rPr lang="es-mx" b="0" i="0" u="none" baseline="0"/>
              <a:t>y fentanilo</a:t>
            </a:r>
            <a:endParaRPr dirty="0"/>
          </a:p>
        </p:txBody>
      </p:sp>
      <p:sp>
        <p:nvSpPr>
          <p:cNvPr id="189" name="Google Shape;189;p24">
            <a:extLst>
              <a:ext uri="{C183D7F6-B498-43B3-948B-1728B52AA6E4}">
                <adec:decorative xmlns:adec="http://schemas.microsoft.com/office/drawing/2017/decorative" val="1"/>
              </a:ext>
            </a:extLst>
          </p:cNvPr>
          <p:cNvSpPr/>
          <p:nvPr/>
        </p:nvSpPr>
        <p:spPr>
          <a:xfrm>
            <a:off x="432350" y="1304875"/>
            <a:ext cx="2469300" cy="607800"/>
          </a:xfrm>
          <a:prstGeom prst="rect">
            <a:avLst/>
          </a:prstGeom>
          <a:solidFill>
            <a:schemeClr val="accent1"/>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90" name="Google Shape;190;p24"/>
          <p:cNvSpPr txBox="1">
            <a:spLocks noGrp="1"/>
          </p:cNvSpPr>
          <p:nvPr>
            <p:ph type="body" idx="4294967295"/>
          </p:nvPr>
        </p:nvSpPr>
        <p:spPr>
          <a:xfrm>
            <a:off x="432350" y="1451576"/>
            <a:ext cx="2257200" cy="314400"/>
          </a:xfrm>
          <a:prstGeom prst="rect">
            <a:avLst/>
          </a:prstGeom>
        </p:spPr>
        <p:txBody>
          <a:bodyPr spcFirstLastPara="1" wrap="square" lIns="68575" tIns="34275" rIns="68575" bIns="34275" anchor="ctr" anchorCtr="0">
            <a:noAutofit/>
          </a:bodyPr>
          <a:lstStyle/>
          <a:p>
            <a:pPr marL="0" lvl="0" indent="0" algn="l" rtl="0">
              <a:lnSpc>
                <a:spcPct val="80000"/>
              </a:lnSpc>
              <a:spcBef>
                <a:spcPts val="800"/>
              </a:spcBef>
              <a:spcAft>
                <a:spcPts val="0"/>
              </a:spcAft>
              <a:buNone/>
            </a:pPr>
            <a:r>
              <a:rPr lang="es-mx" sz="2200" b="1" i="0" u="none" baseline="0">
                <a:solidFill>
                  <a:schemeClr val="lt1"/>
                </a:solidFill>
              </a:rPr>
              <a:t>Cómo se fabrica:</a:t>
            </a:r>
            <a:endParaRPr sz="2200" b="1">
              <a:solidFill>
                <a:schemeClr val="lt1"/>
              </a:solidFill>
            </a:endParaRPr>
          </a:p>
        </p:txBody>
      </p:sp>
      <p:sp>
        <p:nvSpPr>
          <p:cNvPr id="191" name="Google Shape;191;p24"/>
          <p:cNvSpPr txBox="1">
            <a:spLocks noGrp="1"/>
          </p:cNvSpPr>
          <p:nvPr>
            <p:ph type="body" idx="4294967295"/>
          </p:nvPr>
        </p:nvSpPr>
        <p:spPr>
          <a:xfrm>
            <a:off x="432350" y="1912651"/>
            <a:ext cx="2471700" cy="2881324"/>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spcBef>
                <a:spcPts val="600"/>
              </a:spcBef>
              <a:spcAft>
                <a:spcPts val="0"/>
              </a:spcAft>
              <a:buNone/>
            </a:pPr>
            <a:r>
              <a:rPr lang="es-mx" sz="1500" b="1" i="0" u="none" baseline="0" dirty="0"/>
              <a:t>Farmacéuticos:</a:t>
            </a:r>
            <a:endParaRPr sz="1500" dirty="0"/>
          </a:p>
          <a:p>
            <a:pPr marL="0" lvl="0" indent="0" algn="l" rtl="0">
              <a:spcBef>
                <a:spcPts val="800"/>
              </a:spcBef>
              <a:spcAft>
                <a:spcPts val="0"/>
              </a:spcAft>
              <a:buNone/>
            </a:pPr>
            <a:r>
              <a:rPr lang="es-mx" sz="1500" b="0" i="0" u="none" baseline="0" dirty="0"/>
              <a:t>Recetados y obtenidos de un/a médico/a o farmacias autorizadas; creados en una instalación con pautas de control de calidad. </a:t>
            </a:r>
            <a:endParaRPr sz="1500" dirty="0"/>
          </a:p>
          <a:p>
            <a:pPr marL="0" lvl="0" indent="0" algn="l" rtl="0">
              <a:spcBef>
                <a:spcPts val="800"/>
              </a:spcBef>
              <a:spcAft>
                <a:spcPts val="0"/>
              </a:spcAft>
              <a:buNone/>
            </a:pPr>
            <a:r>
              <a:rPr lang="es-mx" sz="1500" b="1" i="0" u="none" baseline="0" dirty="0"/>
              <a:t>Fabricados ilegalmente:</a:t>
            </a:r>
            <a:endParaRPr sz="1500" b="1" dirty="0"/>
          </a:p>
          <a:p>
            <a:pPr marL="0" lvl="0" indent="0" algn="l" rtl="0">
              <a:spcBef>
                <a:spcPts val="800"/>
              </a:spcBef>
              <a:spcAft>
                <a:spcPts val="0"/>
              </a:spcAft>
              <a:buNone/>
            </a:pPr>
            <a:r>
              <a:rPr lang="es-mx" sz="1500" b="0" i="0" u="none" baseline="0" dirty="0"/>
              <a:t>Fabricados y distribuidos a través de mercados ilegales de drogas sin control de calidad ni medidas de seguridad.</a:t>
            </a:r>
            <a:endParaRPr sz="1500" dirty="0"/>
          </a:p>
          <a:p>
            <a:pPr marL="0" lvl="0" indent="0" algn="l" rtl="0">
              <a:spcBef>
                <a:spcPts val="800"/>
              </a:spcBef>
              <a:spcAft>
                <a:spcPts val="0"/>
              </a:spcAft>
              <a:buNone/>
            </a:pPr>
            <a:endParaRPr sz="1500" b="1" dirty="0"/>
          </a:p>
        </p:txBody>
      </p:sp>
      <p:sp>
        <p:nvSpPr>
          <p:cNvPr id="192" name="Google Shape;192;p24">
            <a:extLst>
              <a:ext uri="{C183D7F6-B498-43B3-948B-1728B52AA6E4}">
                <adec:decorative xmlns:adec="http://schemas.microsoft.com/office/drawing/2017/decorative" val="1"/>
              </a:ext>
            </a:extLst>
          </p:cNvPr>
          <p:cNvSpPr/>
          <p:nvPr/>
        </p:nvSpPr>
        <p:spPr>
          <a:xfrm>
            <a:off x="3044777" y="1304875"/>
            <a:ext cx="2760600" cy="607800"/>
          </a:xfrm>
          <a:prstGeom prst="rect">
            <a:avLst/>
          </a:prstGeom>
          <a:solidFill>
            <a:schemeClr val="accent1"/>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93" name="Google Shape;193;p24"/>
          <p:cNvSpPr txBox="1">
            <a:spLocks noGrp="1"/>
          </p:cNvSpPr>
          <p:nvPr>
            <p:ph type="body" idx="4294967295"/>
          </p:nvPr>
        </p:nvSpPr>
        <p:spPr>
          <a:xfrm>
            <a:off x="3042377" y="1431480"/>
            <a:ext cx="2708455" cy="314400"/>
          </a:xfrm>
          <a:prstGeom prst="rect">
            <a:avLst/>
          </a:prstGeom>
          <a:solidFill>
            <a:schemeClr val="accent1"/>
          </a:solidFill>
        </p:spPr>
        <p:txBody>
          <a:bodyPr spcFirstLastPara="1" wrap="square" lIns="68575" tIns="34275" rIns="68575" bIns="34275" anchor="ctr" anchorCtr="0">
            <a:noAutofit/>
          </a:bodyPr>
          <a:lstStyle/>
          <a:p>
            <a:pPr marL="0" lvl="0" indent="0" algn="ctr" rtl="0">
              <a:lnSpc>
                <a:spcPct val="100000"/>
              </a:lnSpc>
              <a:spcBef>
                <a:spcPts val="800"/>
              </a:spcBef>
              <a:spcAft>
                <a:spcPts val="0"/>
              </a:spcAft>
              <a:buNone/>
            </a:pPr>
            <a:r>
              <a:rPr lang="es-mx" sz="2200" b="1" i="0" u="none" baseline="0" dirty="0">
                <a:solidFill>
                  <a:schemeClr val="lt1"/>
                </a:solidFill>
              </a:rPr>
              <a:t>¿Qué es el fentanilo?</a:t>
            </a:r>
            <a:endParaRPr sz="2200" b="1" dirty="0">
              <a:solidFill>
                <a:schemeClr val="lt1"/>
              </a:solidFill>
            </a:endParaRPr>
          </a:p>
        </p:txBody>
      </p:sp>
      <p:sp>
        <p:nvSpPr>
          <p:cNvPr id="194" name="Google Shape;194;p24"/>
          <p:cNvSpPr txBox="1">
            <a:spLocks noGrp="1"/>
          </p:cNvSpPr>
          <p:nvPr>
            <p:ph type="body" idx="4294967295"/>
          </p:nvPr>
        </p:nvSpPr>
        <p:spPr>
          <a:xfrm>
            <a:off x="3044777" y="1912651"/>
            <a:ext cx="2760600" cy="2881324"/>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s-mx" sz="1500" b="1" i="0" u="none" baseline="0" dirty="0"/>
              <a:t>Un potente opioide sintético que es altamente adictivo y puede causar sobredosis o la muerte.</a:t>
            </a:r>
            <a:endParaRPr sz="1500" b="1" dirty="0"/>
          </a:p>
          <a:p>
            <a:pPr marL="0" lvl="0" indent="0" algn="l" rtl="0">
              <a:lnSpc>
                <a:spcPct val="100000"/>
              </a:lnSpc>
              <a:spcBef>
                <a:spcPts val="0"/>
              </a:spcBef>
              <a:spcAft>
                <a:spcPts val="0"/>
              </a:spcAft>
              <a:buNone/>
            </a:pPr>
            <a:endParaRPr sz="1500" dirty="0">
              <a:solidFill>
                <a:schemeClr val="tx1"/>
              </a:solidFill>
            </a:endParaRPr>
          </a:p>
          <a:p>
            <a:pPr marL="0" lvl="0" indent="0" algn="l" rtl="0">
              <a:lnSpc>
                <a:spcPct val="100000"/>
              </a:lnSpc>
              <a:spcBef>
                <a:spcPts val="0"/>
              </a:spcBef>
              <a:spcAft>
                <a:spcPts val="0"/>
              </a:spcAft>
              <a:buNone/>
            </a:pPr>
            <a:r>
              <a:rPr lang="es-mx" sz="1500" b="0" i="0" u="none" baseline="0" dirty="0">
                <a:solidFill>
                  <a:schemeClr val="tx1"/>
                </a:solidFill>
              </a:rPr>
              <a:t>Las personas que fabrican y venden </a:t>
            </a:r>
            <a:r>
              <a:rPr lang="es-mx" sz="1500" b="1" i="0" u="none" baseline="0" dirty="0">
                <a:solidFill>
                  <a:schemeClr val="tx1"/>
                </a:solidFill>
              </a:rPr>
              <a:t>comprimidos falsos</a:t>
            </a:r>
            <a:r>
              <a:rPr lang="es-mx" sz="1500" b="0" i="0" u="none" baseline="0" dirty="0">
                <a:solidFill>
                  <a:schemeClr val="tx1"/>
                </a:solidFill>
              </a:rPr>
              <a:t> ganan más dinero y crean más productos añadiendo fentanilo.</a:t>
            </a:r>
          </a:p>
          <a:p>
            <a:pPr marL="0" lvl="0" indent="0" algn="l" rtl="0">
              <a:lnSpc>
                <a:spcPct val="100000"/>
              </a:lnSpc>
              <a:buNone/>
            </a:pPr>
            <a:r>
              <a:rPr lang="es-mx" sz="1500" b="0" i="0" u="none" baseline="0" dirty="0">
                <a:solidFill>
                  <a:schemeClr val="tx1"/>
                </a:solidFill>
              </a:rPr>
              <a:t>Muchos comprimidos incautados por la policía son falsos y contienen una cantidad letal de fentanilo. </a:t>
            </a:r>
          </a:p>
          <a:p>
            <a:pPr marL="0" lvl="0" indent="0" algn="l" rtl="0">
              <a:lnSpc>
                <a:spcPct val="100000"/>
              </a:lnSpc>
              <a:buNone/>
            </a:pPr>
            <a:endParaRPr lang="es-mx" sz="1500" dirty="0"/>
          </a:p>
          <a:p>
            <a:pPr marL="0" lvl="0" indent="0" algn="l" rtl="0">
              <a:lnSpc>
                <a:spcPct val="100000"/>
              </a:lnSpc>
              <a:spcBef>
                <a:spcPts val="0"/>
              </a:spcBef>
              <a:spcAft>
                <a:spcPts val="0"/>
              </a:spcAft>
              <a:buNone/>
            </a:pPr>
            <a:endParaRPr sz="1500" dirty="0"/>
          </a:p>
          <a:p>
            <a:pPr marL="0" lvl="0" indent="0" algn="l" rtl="0">
              <a:spcBef>
                <a:spcPts val="800"/>
              </a:spcBef>
              <a:spcAft>
                <a:spcPts val="800"/>
              </a:spcAft>
              <a:buNone/>
            </a:pPr>
            <a:endParaRPr sz="1500" dirty="0"/>
          </a:p>
        </p:txBody>
      </p:sp>
      <p:sp>
        <p:nvSpPr>
          <p:cNvPr id="195" name="Google Shape;195;p24">
            <a:extLst>
              <a:ext uri="{C183D7F6-B498-43B3-948B-1728B52AA6E4}">
                <adec:decorative xmlns:adec="http://schemas.microsoft.com/office/drawing/2017/decorative" val="1"/>
              </a:ext>
            </a:extLst>
          </p:cNvPr>
          <p:cNvSpPr/>
          <p:nvPr/>
        </p:nvSpPr>
        <p:spPr>
          <a:xfrm>
            <a:off x="5948502" y="1304875"/>
            <a:ext cx="2760600" cy="607800"/>
          </a:xfrm>
          <a:prstGeom prst="rect">
            <a:avLst/>
          </a:prstGeom>
          <a:solidFill>
            <a:schemeClr val="accent1"/>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96" name="Google Shape;196;p24"/>
          <p:cNvSpPr txBox="1">
            <a:spLocks noGrp="1"/>
          </p:cNvSpPr>
          <p:nvPr>
            <p:ph type="body" idx="4294967295"/>
          </p:nvPr>
        </p:nvSpPr>
        <p:spPr>
          <a:xfrm>
            <a:off x="6254233" y="1451576"/>
            <a:ext cx="2257200" cy="314400"/>
          </a:xfrm>
          <a:prstGeom prst="rect">
            <a:avLst/>
          </a:prstGeom>
        </p:spPr>
        <p:txBody>
          <a:bodyPr spcFirstLastPara="1" wrap="square" lIns="68575" tIns="34275" rIns="68575" bIns="34275" anchor="ctr" anchorCtr="0">
            <a:noAutofit/>
          </a:bodyPr>
          <a:lstStyle/>
          <a:p>
            <a:pPr marL="0" lvl="0" indent="0" algn="l" rtl="0">
              <a:lnSpc>
                <a:spcPct val="80000"/>
              </a:lnSpc>
              <a:spcBef>
                <a:spcPts val="800"/>
              </a:spcBef>
              <a:spcAft>
                <a:spcPts val="0"/>
              </a:spcAft>
              <a:buNone/>
            </a:pPr>
            <a:r>
              <a:rPr lang="es-mx" sz="2200" b="1" i="0" u="none" baseline="0">
                <a:solidFill>
                  <a:schemeClr val="lt1"/>
                </a:solidFill>
              </a:rPr>
              <a:t>Impactos:</a:t>
            </a:r>
            <a:endParaRPr sz="2200" b="1">
              <a:solidFill>
                <a:schemeClr val="lt1"/>
              </a:solidFill>
            </a:endParaRPr>
          </a:p>
        </p:txBody>
      </p:sp>
      <p:sp>
        <p:nvSpPr>
          <p:cNvPr id="197" name="Google Shape;197;p24"/>
          <p:cNvSpPr txBox="1">
            <a:spLocks noGrp="1"/>
          </p:cNvSpPr>
          <p:nvPr>
            <p:ph type="body" idx="4294967295"/>
          </p:nvPr>
        </p:nvSpPr>
        <p:spPr>
          <a:xfrm>
            <a:off x="5946104" y="1912676"/>
            <a:ext cx="2760600" cy="2881324"/>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spcBef>
                <a:spcPts val="800"/>
              </a:spcBef>
              <a:spcAft>
                <a:spcPts val="0"/>
              </a:spcAft>
              <a:buNone/>
            </a:pPr>
            <a:r>
              <a:rPr lang="es-mx" sz="1500" b="1" i="0" u="none" baseline="0" dirty="0"/>
              <a:t>Sobredosis y muertes</a:t>
            </a:r>
            <a:endParaRPr sz="1500" b="1" dirty="0"/>
          </a:p>
          <a:p>
            <a:pPr marL="0" indent="0" algn="l" rtl="0">
              <a:lnSpc>
                <a:spcPct val="100000"/>
              </a:lnSpc>
              <a:buNone/>
            </a:pPr>
            <a:r>
              <a:rPr lang="es-mx" sz="1500" b="0" i="0" u="none" baseline="0" dirty="0">
                <a:solidFill>
                  <a:schemeClr val="tx1"/>
                </a:solidFill>
              </a:rPr>
              <a:t>Entre los/as adolescentes, las </a:t>
            </a:r>
            <a:r>
              <a:rPr lang="es-mx" sz="1500" b="1" i="0" u="none" baseline="0" dirty="0">
                <a:solidFill>
                  <a:schemeClr val="tx1"/>
                </a:solidFill>
              </a:rPr>
              <a:t>muertes por sobredosis </a:t>
            </a:r>
            <a:r>
              <a:rPr lang="es-mx" sz="1500" b="0" i="0" u="none" baseline="0" dirty="0">
                <a:solidFill>
                  <a:schemeClr val="tx1"/>
                </a:solidFill>
              </a:rPr>
              <a:t>relacionadas con opioides sintéticos, como el fentanilo, han aumentado considerablemente desde 2019.</a:t>
            </a:r>
          </a:p>
          <a:p>
            <a:pPr marL="0" lvl="0" indent="0" algn="l" rtl="0">
              <a:lnSpc>
                <a:spcPct val="100000"/>
              </a:lnSpc>
              <a:spcBef>
                <a:spcPts val="800"/>
              </a:spcBef>
              <a:spcAft>
                <a:spcPts val="0"/>
              </a:spcAft>
              <a:buNone/>
            </a:pPr>
            <a:endParaRPr lang="es-mx" sz="1500" dirty="0"/>
          </a:p>
          <a:p>
            <a:pPr marL="0" lvl="0" indent="0" algn="l" rtl="0">
              <a:spcBef>
                <a:spcPts val="800"/>
              </a:spcBef>
              <a:spcAft>
                <a:spcPts val="800"/>
              </a:spcAft>
              <a:buNone/>
            </a:pPr>
            <a:endParaRPr sz="1500" dirty="0"/>
          </a:p>
        </p:txBody>
      </p:sp>
      <p:sp>
        <p:nvSpPr>
          <p:cNvPr id="2" name="Slide Number Placeholder 1">
            <a:extLst>
              <a:ext uri="{FF2B5EF4-FFF2-40B4-BE49-F238E27FC236}">
                <a16:creationId xmlns:a16="http://schemas.microsoft.com/office/drawing/2014/main" id="{7E5058F9-759D-6526-401F-CCA6C662F579}"/>
              </a:ext>
            </a:extLst>
          </p:cNvPr>
          <p:cNvSpPr>
            <a:spLocks noGrp="1"/>
          </p:cNvSpPr>
          <p:nvPr>
            <p:ph type="sldNum" idx="12"/>
          </p:nvPr>
        </p:nvSpPr>
        <p:spPr>
          <a:xfrm>
            <a:off x="8404075" y="4656675"/>
            <a:ext cx="548700" cy="393600"/>
          </a:xfrm>
        </p:spPr>
        <p:txBody>
          <a:bodyPr/>
          <a:lstStyle/>
          <a:p>
            <a:pPr marL="0" lvl="0" indent="0" algn="r" rtl="0">
              <a:spcBef>
                <a:spcPts val="0"/>
              </a:spcBef>
              <a:spcAft>
                <a:spcPts val="0"/>
              </a:spcAft>
              <a:buNone/>
            </a:pPr>
            <a:fld id="{00000000-1234-1234-1234-123412341234}" type="slidenum">
              <a:rPr sz="1200">
                <a:solidFill>
                  <a:schemeClr val="tx1"/>
                </a:solidFill>
                <a:latin typeface="Calibri" panose="020F0502020204030204" pitchFamily="34" charset="0"/>
                <a:ea typeface="Calibri" panose="020F0502020204030204" pitchFamily="34" charset="0"/>
                <a:cs typeface="Calibri" panose="020F0502020204030204" pitchFamily="34" charset="0"/>
              </a:rPr>
              <a:t>6</a:t>
            </a:fld>
            <a:endParaRPr lang="es-mx" sz="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1"/>
          <p:cNvSpPr txBox="1">
            <a:spLocks noGrp="1"/>
          </p:cNvSpPr>
          <p:nvPr>
            <p:ph type="title"/>
          </p:nvPr>
        </p:nvSpPr>
        <p:spPr>
          <a:xfrm>
            <a:off x="537883" y="584734"/>
            <a:ext cx="2948895" cy="1894200"/>
          </a:xfrm>
          <a:prstGeom prst="rect">
            <a:avLst/>
          </a:prstGeom>
        </p:spPr>
        <p:txBody>
          <a:bodyPr spcFirstLastPara="1" wrap="square" lIns="68575" tIns="34275" rIns="68575" bIns="34275" anchor="t" anchorCtr="0">
            <a:normAutofit fontScale="90000"/>
          </a:bodyPr>
          <a:lstStyle/>
          <a:p>
            <a:pPr marL="0" lvl="0" indent="0" algn="l" rtl="0">
              <a:spcBef>
                <a:spcPts val="0"/>
              </a:spcBef>
              <a:spcAft>
                <a:spcPts val="0"/>
              </a:spcAft>
              <a:buNone/>
            </a:pPr>
            <a:r>
              <a:rPr lang="es-mx" sz="3600" b="0" i="0" u="none" baseline="0" dirty="0"/>
              <a:t>¿Por qué hablamos de opioides y fentanilo?</a:t>
            </a:r>
            <a:endParaRPr sz="3600" dirty="0">
              <a:latin typeface="Calibri"/>
              <a:ea typeface="Calibri"/>
              <a:cs typeface="Calibri"/>
              <a:sym typeface="Calibri"/>
            </a:endParaRPr>
          </a:p>
        </p:txBody>
      </p:sp>
      <p:sp>
        <p:nvSpPr>
          <p:cNvPr id="167" name="Google Shape;167;p21"/>
          <p:cNvSpPr txBox="1"/>
          <p:nvPr/>
        </p:nvSpPr>
        <p:spPr>
          <a:xfrm>
            <a:off x="8131800" y="4604845"/>
            <a:ext cx="579600" cy="28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mx" sz="1200" b="0" i="0" u="none" baseline="0">
                <a:solidFill>
                  <a:schemeClr val="lt1"/>
                </a:solidFill>
                <a:latin typeface="Roboto"/>
                <a:ea typeface="Roboto"/>
                <a:cs typeface="Roboto"/>
                <a:sym typeface="Roboto"/>
              </a:rPr>
              <a:t>2023</a:t>
            </a:r>
            <a:endParaRPr sz="1200" dirty="0">
              <a:solidFill>
                <a:schemeClr val="lt1"/>
              </a:solidFill>
              <a:latin typeface="Roboto"/>
              <a:ea typeface="Roboto"/>
              <a:cs typeface="Roboto"/>
              <a:sym typeface="Roboto"/>
            </a:endParaRPr>
          </a:p>
        </p:txBody>
      </p:sp>
      <p:sp>
        <p:nvSpPr>
          <p:cNvPr id="2" name="Slide Number Placeholder 1">
            <a:extLst>
              <a:ext uri="{FF2B5EF4-FFF2-40B4-BE49-F238E27FC236}">
                <a16:creationId xmlns:a16="http://schemas.microsoft.com/office/drawing/2014/main" id="{A6B84361-C6A0-0A43-A7E5-DC68B0E1FD7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sz="1200">
                <a:latin typeface="Calibri" panose="020F0502020204030204" pitchFamily="34" charset="0"/>
                <a:ea typeface="Calibri" panose="020F0502020204030204" pitchFamily="34" charset="0"/>
                <a:cs typeface="Calibri" panose="020F0502020204030204" pitchFamily="34" charset="0"/>
              </a:rPr>
              <a:t>7</a:t>
            </a:fld>
            <a:endParaRPr lang="es-mx" sz="1200" dirty="0">
              <a:latin typeface="Calibri" panose="020F0502020204030204" pitchFamily="34" charset="0"/>
              <a:ea typeface="Calibri" panose="020F0502020204030204" pitchFamily="34" charset="0"/>
              <a:cs typeface="Calibri" panose="020F0502020204030204" pitchFamily="34" charset="0"/>
            </a:endParaRPr>
          </a:p>
        </p:txBody>
      </p:sp>
      <p:pic>
        <p:nvPicPr>
          <p:cNvPr id="3" name="Google Shape;142;p18" descr="Authentic Adderall and fake Adderall. ">
            <a:extLst>
              <a:ext uri="{FF2B5EF4-FFF2-40B4-BE49-F238E27FC236}">
                <a16:creationId xmlns:a16="http://schemas.microsoft.com/office/drawing/2014/main" id="{22926A6C-850B-EC96-0FE4-797AC76EFDE3}"/>
              </a:ext>
            </a:extLst>
          </p:cNvPr>
          <p:cNvPicPr preferRelativeResize="0"/>
          <p:nvPr/>
        </p:nvPicPr>
        <p:blipFill>
          <a:blip r:embed="rId3">
            <a:alphaModFix/>
          </a:blip>
          <a:stretch>
            <a:fillRect/>
          </a:stretch>
        </p:blipFill>
        <p:spPr>
          <a:xfrm>
            <a:off x="4057650" y="2249485"/>
            <a:ext cx="4800600" cy="2241655"/>
          </a:xfrm>
          <a:prstGeom prst="rect">
            <a:avLst/>
          </a:prstGeom>
          <a:noFill/>
          <a:ln>
            <a:noFill/>
          </a:ln>
        </p:spPr>
      </p:pic>
      <p:pic>
        <p:nvPicPr>
          <p:cNvPr id="4" name="Picture 3">
            <a:extLst>
              <a:ext uri="{FF2B5EF4-FFF2-40B4-BE49-F238E27FC236}">
                <a16:creationId xmlns:a16="http://schemas.microsoft.com/office/drawing/2014/main" id="{738F7AFF-C674-87C6-9632-5DD132A42193}"/>
              </a:ext>
            </a:extLst>
          </p:cNvPr>
          <p:cNvPicPr>
            <a:picLocks noChangeAspect="1"/>
          </p:cNvPicPr>
          <p:nvPr/>
        </p:nvPicPr>
        <p:blipFill>
          <a:blip r:embed="rId4"/>
          <a:stretch>
            <a:fillRect/>
          </a:stretch>
        </p:blipFill>
        <p:spPr>
          <a:xfrm>
            <a:off x="4413919" y="2478934"/>
            <a:ext cx="1913024" cy="523220"/>
          </a:xfrm>
          <a:prstGeom prst="rect">
            <a:avLst/>
          </a:prstGeom>
        </p:spPr>
      </p:pic>
      <p:sp>
        <p:nvSpPr>
          <p:cNvPr id="5" name="TextBox 4">
            <a:extLst>
              <a:ext uri="{FF2B5EF4-FFF2-40B4-BE49-F238E27FC236}">
                <a16:creationId xmlns:a16="http://schemas.microsoft.com/office/drawing/2014/main" id="{B027095C-ACDF-25E9-2D0F-125F577544A9}"/>
              </a:ext>
            </a:extLst>
          </p:cNvPr>
          <p:cNvSpPr txBox="1"/>
          <p:nvPr/>
        </p:nvSpPr>
        <p:spPr>
          <a:xfrm>
            <a:off x="4377200" y="2498403"/>
            <a:ext cx="1725182" cy="523220"/>
          </a:xfrm>
          <a:prstGeom prst="rect">
            <a:avLst/>
          </a:prstGeom>
          <a:noFill/>
        </p:spPr>
        <p:txBody>
          <a:bodyPr wrap="square" rtlCol="0">
            <a:spAutoFit/>
          </a:bodyPr>
          <a:lstStyle/>
          <a:p>
            <a:pPr algn="ctr"/>
            <a:r>
              <a:rPr lang="es-MX" b="1" dirty="0"/>
              <a:t>Adderall real </a:t>
            </a:r>
            <a:br>
              <a:rPr lang="es-MX" b="1" dirty="0"/>
            </a:br>
            <a:r>
              <a:rPr lang="es-MX" b="1" dirty="0"/>
              <a:t>(20 mg)</a:t>
            </a:r>
            <a:endParaRPr lang="en-US" b="1" dirty="0"/>
          </a:p>
        </p:txBody>
      </p:sp>
      <p:pic>
        <p:nvPicPr>
          <p:cNvPr id="6" name="Picture 5">
            <a:extLst>
              <a:ext uri="{FF2B5EF4-FFF2-40B4-BE49-F238E27FC236}">
                <a16:creationId xmlns:a16="http://schemas.microsoft.com/office/drawing/2014/main" id="{5645BA89-9569-8E73-4037-DF867A743D6D}"/>
              </a:ext>
            </a:extLst>
          </p:cNvPr>
          <p:cNvPicPr>
            <a:picLocks noChangeAspect="1"/>
          </p:cNvPicPr>
          <p:nvPr/>
        </p:nvPicPr>
        <p:blipFill>
          <a:blip r:embed="rId4"/>
          <a:stretch>
            <a:fillRect/>
          </a:stretch>
        </p:blipFill>
        <p:spPr>
          <a:xfrm>
            <a:off x="6533289" y="2404191"/>
            <a:ext cx="2317995" cy="633981"/>
          </a:xfrm>
          <a:prstGeom prst="rect">
            <a:avLst/>
          </a:prstGeom>
        </p:spPr>
      </p:pic>
      <p:sp>
        <p:nvSpPr>
          <p:cNvPr id="7" name="TextBox 6">
            <a:extLst>
              <a:ext uri="{FF2B5EF4-FFF2-40B4-BE49-F238E27FC236}">
                <a16:creationId xmlns:a16="http://schemas.microsoft.com/office/drawing/2014/main" id="{CBD3EF09-8FFB-22B3-A35F-C7D7F63FAB17}"/>
              </a:ext>
            </a:extLst>
          </p:cNvPr>
          <p:cNvSpPr txBox="1"/>
          <p:nvPr/>
        </p:nvSpPr>
        <p:spPr>
          <a:xfrm>
            <a:off x="6612379" y="2494856"/>
            <a:ext cx="1859542" cy="523220"/>
          </a:xfrm>
          <a:prstGeom prst="rect">
            <a:avLst/>
          </a:prstGeom>
          <a:noFill/>
        </p:spPr>
        <p:txBody>
          <a:bodyPr wrap="square" rtlCol="0">
            <a:spAutoFit/>
          </a:bodyPr>
          <a:lstStyle/>
          <a:p>
            <a:pPr algn="ctr"/>
            <a:r>
              <a:rPr lang="es-MX" b="1" dirty="0"/>
              <a:t>Adderall falso </a:t>
            </a:r>
            <a:br>
              <a:rPr lang="es-MX" b="1" dirty="0"/>
            </a:br>
            <a:r>
              <a:rPr lang="es-MX" b="1" dirty="0"/>
              <a:t>(30 mg)</a:t>
            </a:r>
            <a:endParaRPr lang="en-US"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5"/>
          <p:cNvSpPr txBox="1">
            <a:spLocks noGrp="1"/>
          </p:cNvSpPr>
          <p:nvPr>
            <p:ph type="title"/>
          </p:nvPr>
        </p:nvSpPr>
        <p:spPr>
          <a:xfrm>
            <a:off x="537882" y="342900"/>
            <a:ext cx="8088300" cy="769800"/>
          </a:xfrm>
          <a:prstGeom prst="rect">
            <a:avLst/>
          </a:prstGeom>
        </p:spPr>
        <p:txBody>
          <a:bodyPr spcFirstLastPara="1" wrap="square" lIns="68575" tIns="34275" rIns="68575" bIns="34275" anchor="b" anchorCtr="0">
            <a:normAutofit fontScale="90000"/>
          </a:bodyPr>
          <a:lstStyle/>
          <a:p>
            <a:pPr marL="0" lvl="0" indent="0" algn="l" rtl="0">
              <a:spcBef>
                <a:spcPts val="0"/>
              </a:spcBef>
              <a:spcAft>
                <a:spcPts val="0"/>
              </a:spcAft>
              <a:buNone/>
            </a:pPr>
            <a:r>
              <a:rPr lang="es-mx" b="0" i="0" u="none" baseline="0"/>
              <a:t>¿Cómo creen que nuestra comunidad se ha visto afectada por los opioides/el fentanilo?</a:t>
            </a:r>
            <a:endParaRPr dirty="0"/>
          </a:p>
        </p:txBody>
      </p:sp>
      <p:pic>
        <p:nvPicPr>
          <p:cNvPr id="203" name="Google Shape;203;p25" descr="Sign showing National Opioid Crisis Community Summit"/>
          <p:cNvPicPr preferRelativeResize="0"/>
          <p:nvPr/>
        </p:nvPicPr>
        <p:blipFill>
          <a:blip r:embed="rId3">
            <a:alphaModFix/>
          </a:blip>
          <a:stretch>
            <a:fillRect/>
          </a:stretch>
        </p:blipFill>
        <p:spPr>
          <a:xfrm>
            <a:off x="1981248" y="1369225"/>
            <a:ext cx="4923651" cy="3284025"/>
          </a:xfrm>
          <a:prstGeom prst="rect">
            <a:avLst/>
          </a:prstGeom>
          <a:noFill/>
          <a:ln>
            <a:noFill/>
          </a:ln>
        </p:spPr>
      </p:pic>
      <p:sp>
        <p:nvSpPr>
          <p:cNvPr id="2" name="Slide Number Placeholder 1">
            <a:extLst>
              <a:ext uri="{FF2B5EF4-FFF2-40B4-BE49-F238E27FC236}">
                <a16:creationId xmlns:a16="http://schemas.microsoft.com/office/drawing/2014/main" id="{8299FFA3-7752-EA8A-D88F-83E0388C9D4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a:t>8</a:t>
            </a:fld>
            <a:endParaRPr lang="es-mx"/>
          </a:p>
        </p:txBody>
      </p:sp>
      <p:pic>
        <p:nvPicPr>
          <p:cNvPr id="4" name="Picture 3">
            <a:extLst>
              <a:ext uri="{FF2B5EF4-FFF2-40B4-BE49-F238E27FC236}">
                <a16:creationId xmlns:a16="http://schemas.microsoft.com/office/drawing/2014/main" id="{746EEB1B-5300-BC5C-6532-429D22CCEFE9}"/>
              </a:ext>
            </a:extLst>
          </p:cNvPr>
          <p:cNvPicPr>
            <a:picLocks noChangeAspect="1"/>
          </p:cNvPicPr>
          <p:nvPr/>
        </p:nvPicPr>
        <p:blipFill>
          <a:blip r:embed="rId4"/>
          <a:stretch>
            <a:fillRect/>
          </a:stretch>
        </p:blipFill>
        <p:spPr>
          <a:xfrm>
            <a:off x="3230850" y="2081503"/>
            <a:ext cx="1503710" cy="490247"/>
          </a:xfrm>
          <a:prstGeom prst="rect">
            <a:avLst/>
          </a:prstGeom>
        </p:spPr>
      </p:pic>
      <p:pic>
        <p:nvPicPr>
          <p:cNvPr id="5" name="Picture 4">
            <a:extLst>
              <a:ext uri="{FF2B5EF4-FFF2-40B4-BE49-F238E27FC236}">
                <a16:creationId xmlns:a16="http://schemas.microsoft.com/office/drawing/2014/main" id="{29D2936C-0925-7B1D-CAA7-E7D45A920E03}"/>
              </a:ext>
            </a:extLst>
          </p:cNvPr>
          <p:cNvPicPr>
            <a:picLocks noChangeAspect="1"/>
          </p:cNvPicPr>
          <p:nvPr/>
        </p:nvPicPr>
        <p:blipFill>
          <a:blip r:embed="rId4"/>
          <a:stretch>
            <a:fillRect/>
          </a:stretch>
        </p:blipFill>
        <p:spPr>
          <a:xfrm>
            <a:off x="3230850" y="2571750"/>
            <a:ext cx="2179350" cy="490247"/>
          </a:xfrm>
          <a:prstGeom prst="rect">
            <a:avLst/>
          </a:prstGeom>
        </p:spPr>
      </p:pic>
      <p:pic>
        <p:nvPicPr>
          <p:cNvPr id="6" name="Picture 5">
            <a:extLst>
              <a:ext uri="{FF2B5EF4-FFF2-40B4-BE49-F238E27FC236}">
                <a16:creationId xmlns:a16="http://schemas.microsoft.com/office/drawing/2014/main" id="{333E65FE-BFB2-77E3-11CC-8862A927FB8B}"/>
              </a:ext>
            </a:extLst>
          </p:cNvPr>
          <p:cNvPicPr>
            <a:picLocks noChangeAspect="1"/>
          </p:cNvPicPr>
          <p:nvPr/>
        </p:nvPicPr>
        <p:blipFill>
          <a:blip r:embed="rId4"/>
          <a:stretch>
            <a:fillRect/>
          </a:stretch>
        </p:blipFill>
        <p:spPr>
          <a:xfrm>
            <a:off x="3230850" y="3061997"/>
            <a:ext cx="1925350" cy="490247"/>
          </a:xfrm>
          <a:prstGeom prst="rect">
            <a:avLst/>
          </a:prstGeom>
        </p:spPr>
      </p:pic>
      <p:pic>
        <p:nvPicPr>
          <p:cNvPr id="7" name="Picture 6">
            <a:extLst>
              <a:ext uri="{FF2B5EF4-FFF2-40B4-BE49-F238E27FC236}">
                <a16:creationId xmlns:a16="http://schemas.microsoft.com/office/drawing/2014/main" id="{ABEE858C-F8CF-A858-DCDB-8BF83601A03B}"/>
              </a:ext>
            </a:extLst>
          </p:cNvPr>
          <p:cNvPicPr>
            <a:picLocks noChangeAspect="1"/>
          </p:cNvPicPr>
          <p:nvPr/>
        </p:nvPicPr>
        <p:blipFill>
          <a:blip r:embed="rId4"/>
          <a:stretch>
            <a:fillRect/>
          </a:stretch>
        </p:blipFill>
        <p:spPr>
          <a:xfrm>
            <a:off x="3246090" y="3419868"/>
            <a:ext cx="1783110" cy="490247"/>
          </a:xfrm>
          <a:prstGeom prst="rect">
            <a:avLst/>
          </a:prstGeom>
        </p:spPr>
      </p:pic>
      <p:sp>
        <p:nvSpPr>
          <p:cNvPr id="8" name="TextBox 7">
            <a:extLst>
              <a:ext uri="{FF2B5EF4-FFF2-40B4-BE49-F238E27FC236}">
                <a16:creationId xmlns:a16="http://schemas.microsoft.com/office/drawing/2014/main" id="{EE962158-19DC-41FD-D2EE-D8FE0362CA1D}"/>
              </a:ext>
            </a:extLst>
          </p:cNvPr>
          <p:cNvSpPr txBox="1"/>
          <p:nvPr/>
        </p:nvSpPr>
        <p:spPr>
          <a:xfrm>
            <a:off x="3230850" y="2168145"/>
            <a:ext cx="1991390" cy="1631216"/>
          </a:xfrm>
          <a:prstGeom prst="rect">
            <a:avLst/>
          </a:prstGeom>
          <a:noFill/>
        </p:spPr>
        <p:txBody>
          <a:bodyPr wrap="square" rtlCol="0">
            <a:spAutoFit/>
          </a:bodyPr>
          <a:lstStyle/>
          <a:p>
            <a:r>
              <a:rPr lang="es-MX" sz="2000" b="1" dirty="0"/>
              <a:t>Cumbre Comunitaria Nacional sobre la Crisis de Opiáceos</a:t>
            </a:r>
            <a:endParaRPr lang="en-US" sz="2000"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A526F-559F-2072-D18B-877A6847DAF7}"/>
              </a:ext>
            </a:extLst>
          </p:cNvPr>
          <p:cNvSpPr>
            <a:spLocks noGrp="1"/>
          </p:cNvSpPr>
          <p:nvPr>
            <p:ph type="title"/>
          </p:nvPr>
        </p:nvSpPr>
        <p:spPr/>
        <p:txBody>
          <a:bodyPr>
            <a:normAutofit fontScale="90000"/>
          </a:bodyPr>
          <a:lstStyle/>
          <a:p>
            <a:pPr algn="l" rtl="0"/>
            <a:r>
              <a:rPr lang="es-mx" b="0" i="0" u="none" baseline="0" dirty="0"/>
              <a:t>Muertes por sobredosis en Oregón </a:t>
            </a:r>
            <a:br>
              <a:rPr lang="es-mx" b="0" i="0" u="none" baseline="0" dirty="0"/>
            </a:br>
            <a:r>
              <a:rPr lang="es-mx" b="0" i="0" u="none" baseline="0" dirty="0"/>
              <a:t>(de julio de 2019 a junio de 2024)</a:t>
            </a:r>
          </a:p>
        </p:txBody>
      </p:sp>
      <p:sp>
        <p:nvSpPr>
          <p:cNvPr id="3" name="Slide Number Placeholder 2">
            <a:extLst>
              <a:ext uri="{FF2B5EF4-FFF2-40B4-BE49-F238E27FC236}">
                <a16:creationId xmlns:a16="http://schemas.microsoft.com/office/drawing/2014/main" id="{98356CC3-948B-852E-7F5D-B7C3B2C7715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a:t>9</a:t>
            </a:fld>
            <a:endParaRPr lang="es-mx"/>
          </a:p>
        </p:txBody>
      </p:sp>
      <p:sp>
        <p:nvSpPr>
          <p:cNvPr id="10" name="TextBox 9">
            <a:extLst>
              <a:ext uri="{FF2B5EF4-FFF2-40B4-BE49-F238E27FC236}">
                <a16:creationId xmlns:a16="http://schemas.microsoft.com/office/drawing/2014/main" id="{CFBEE906-3C73-B6EB-AAA8-75BC124B0963}"/>
              </a:ext>
            </a:extLst>
          </p:cNvPr>
          <p:cNvSpPr txBox="1"/>
          <p:nvPr/>
        </p:nvSpPr>
        <p:spPr>
          <a:xfrm>
            <a:off x="311699" y="4651190"/>
            <a:ext cx="7618699" cy="461665"/>
          </a:xfrm>
          <a:prstGeom prst="rect">
            <a:avLst/>
          </a:prstGeom>
          <a:noFill/>
        </p:spPr>
        <p:txBody>
          <a:bodyPr wrap="square" rtlCol="0">
            <a:spAutoFit/>
          </a:bodyPr>
          <a:lstStyle/>
          <a:p>
            <a:pPr algn="l" rtl="0"/>
            <a:r>
              <a:rPr lang="es-mx" sz="1200" b="0" i="0" u="none" baseline="0">
                <a:latin typeface="Calibri" panose="020F0502020204030204" pitchFamily="34" charset="0"/>
                <a:ea typeface="Calibri" panose="020F0502020204030204" pitchFamily="34" charset="0"/>
                <a:cs typeface="Calibri" panose="020F0502020204030204" pitchFamily="34" charset="0"/>
              </a:rPr>
              <a:t>Fuente: </a:t>
            </a:r>
            <a:r>
              <a:rPr lang="es-mx" sz="1200" b="0" i="0" u="none" baseline="0">
                <a:latin typeface="Calibri" panose="020F0502020204030204" pitchFamily="34" charset="0"/>
                <a:ea typeface="Calibri" panose="020F0502020204030204" pitchFamily="34" charset="0"/>
                <a:cs typeface="Calibri" panose="020F0502020204030204" pitchFamily="34" charset="0"/>
                <a:hlinkClick r:id="rId3"/>
              </a:rPr>
              <a:t>Oregon State Unintentional Drug Overdose Reporting System (SUDORS</a:t>
            </a:r>
            <a:r>
              <a:rPr lang="es-mx" sz="1200" b="0" i="0" u="none" baseline="0">
                <a:latin typeface="Calibri" panose="020F0502020204030204" pitchFamily="34" charset="0"/>
                <a:ea typeface="Calibri" panose="020F0502020204030204" pitchFamily="34" charset="0"/>
                <a:cs typeface="Calibri" panose="020F0502020204030204" pitchFamily="34" charset="0"/>
              </a:rPr>
              <a:t>), de julio de 2019 a junio de 2024</a:t>
            </a:r>
          </a:p>
          <a:p>
            <a:endParaRPr lang="es-mx" sz="1200" dirty="0">
              <a:latin typeface="Calibri" panose="020F0502020204030204" pitchFamily="34" charset="0"/>
              <a:ea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DEC90CB2-AD84-9E47-F645-9E4D4287D8E0}"/>
              </a:ext>
            </a:extLst>
          </p:cNvPr>
          <p:cNvPicPr>
            <a:picLocks noChangeAspect="1"/>
          </p:cNvPicPr>
          <p:nvPr/>
        </p:nvPicPr>
        <p:blipFill>
          <a:blip r:embed="rId4"/>
          <a:stretch>
            <a:fillRect/>
          </a:stretch>
        </p:blipFill>
        <p:spPr>
          <a:xfrm>
            <a:off x="731178" y="1235882"/>
            <a:ext cx="7895004" cy="3292125"/>
          </a:xfrm>
          <a:prstGeom prst="rect">
            <a:avLst/>
          </a:prstGeom>
        </p:spPr>
      </p:pic>
    </p:spTree>
    <p:extLst>
      <p:ext uri="{BB962C8B-B14F-4D97-AF65-F5344CB8AC3E}">
        <p14:creationId xmlns:p14="http://schemas.microsoft.com/office/powerpoint/2010/main" val="1904272355"/>
      </p:ext>
    </p:extLst>
  </p:cSld>
  <p:clrMapOvr>
    <a:masterClrMapping/>
  </p:clrMapOvr>
</p:sld>
</file>

<file path=ppt/theme/theme1.xml><?xml version="1.0" encoding="utf-8"?>
<a:theme xmlns:a="http://schemas.openxmlformats.org/drawingml/2006/main" name="2021ODE">
  <a:themeElements>
    <a:clrScheme name="ODE2021">
      <a:dk1>
        <a:srgbClr val="000000"/>
      </a:dk1>
      <a:lt1>
        <a:srgbClr val="FFFFFF"/>
      </a:lt1>
      <a:dk2>
        <a:srgbClr val="00A8A5"/>
      </a:dk2>
      <a:lt2>
        <a:srgbClr val="F2FAFE"/>
      </a:lt2>
      <a:accent1>
        <a:srgbClr val="006CAD"/>
      </a:accent1>
      <a:accent2>
        <a:srgbClr val="9F2065"/>
      </a:accent2>
      <a:accent3>
        <a:srgbClr val="DC5626"/>
      </a:accent3>
      <a:accent4>
        <a:srgbClr val="BB8A0A"/>
      </a:accent4>
      <a:accent5>
        <a:srgbClr val="007F43"/>
      </a:accent5>
      <a:accent6>
        <a:srgbClr val="C45BA3"/>
      </a:accent6>
      <a:hlink>
        <a:srgbClr val="1B75BC"/>
      </a:hlink>
      <a:folHlink>
        <a:srgbClr val="21AAE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73479117-1783-420e-9942-24d79255525e}" enabled="1" method="Privileged" siteId="{b4f51418-b269-49a2-935a-fa54bf584fc8}" removed="0"/>
</clbl:labelList>
</file>

<file path=docProps/app.xml><?xml version="1.0" encoding="utf-8"?>
<Properties xmlns="http://schemas.openxmlformats.org/officeDocument/2006/extended-properties" xmlns:vt="http://schemas.openxmlformats.org/officeDocument/2006/docPropsVTypes">
  <TotalTime>369</TotalTime>
  <Words>3016</Words>
  <Application>Microsoft Office PowerPoint</Application>
  <PresentationFormat>On-screen Show (16:9)</PresentationFormat>
  <Paragraphs>164</Paragraphs>
  <Slides>14</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Calibri</vt:lpstr>
      <vt:lpstr>Roboto</vt:lpstr>
      <vt:lpstr>Arial</vt:lpstr>
      <vt:lpstr>2021ODE</vt:lpstr>
      <vt:lpstr>  Comprensión del fentanilo:  Opioides sintéticos y  la Ley del Buen Samaritano de Oregón (conforme a lo exigido en el Proyecto de Ley del Senado 238)</vt:lpstr>
      <vt:lpstr>Saber - Preguntarse - Aprender </vt:lpstr>
      <vt:lpstr>Objetivos de aprendizaje </vt:lpstr>
      <vt:lpstr>¿Qué son los opioides recetados?</vt:lpstr>
      <vt:lpstr>Uso indebido de opioides: el uso de  un opioide para un propósito que no es consistente con las pautas legales o médicas </vt:lpstr>
      <vt:lpstr>Opioides sintéticos y fentanilo</vt:lpstr>
      <vt:lpstr>¿Por qué hablamos de opioides y fentanilo?</vt:lpstr>
      <vt:lpstr>¿Cómo creen que nuestra comunidad se ha visto afectada por los opioides/el fentanilo?</vt:lpstr>
      <vt:lpstr>Muertes por sobredosis en Oregón  (de julio de 2019 a junio de 2024)</vt:lpstr>
      <vt:lpstr>Protege a tus amigos/as</vt:lpstr>
      <vt:lpstr>Preguntas para el debate</vt:lpstr>
      <vt:lpstr>Dónde obtener ayuda</vt:lpstr>
      <vt:lpstr>Resumen</vt:lpstr>
      <vt:lpstr>Vale de salida: lo que aprendí</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MORRIS Cameron * ODE</dc:creator>
  <cp:lastModifiedBy>Olga Vitvitskaya</cp:lastModifiedBy>
  <cp:revision>110</cp:revision>
  <dcterms:modified xsi:type="dcterms:W3CDTF">2026-02-02T19:15:57Z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479117-1783-420e-9942-24d79255525e_Enabled">
    <vt:lpwstr>true</vt:lpwstr>
  </property>
  <property fmtid="{D5CDD505-2E9C-101B-9397-08002B2CF9AE}" pid="3" name="MSIP_Label_73479117-1783-420e-9942-24d79255525e_SetDate">
    <vt:lpwstr>2024-10-15T21:35:55Z</vt:lpwstr>
  </property>
  <property fmtid="{D5CDD505-2E9C-101B-9397-08002B2CF9AE}" pid="4" name="MSIP_Label_73479117-1783-420e-9942-24d79255525e_Method">
    <vt:lpwstr>Privileged</vt:lpwstr>
  </property>
  <property fmtid="{D5CDD505-2E9C-101B-9397-08002B2CF9AE}" pid="5" name="MSIP_Label_73479117-1783-420e-9942-24d79255525e_Name">
    <vt:lpwstr>Level 3 - Restricted (Items)</vt:lpwstr>
  </property>
  <property fmtid="{D5CDD505-2E9C-101B-9397-08002B2CF9AE}" pid="6" name="MSIP_Label_73479117-1783-420e-9942-24d79255525e_SiteId">
    <vt:lpwstr>b4f51418-b269-49a2-935a-fa54bf584fc8</vt:lpwstr>
  </property>
  <property fmtid="{D5CDD505-2E9C-101B-9397-08002B2CF9AE}" pid="7" name="MSIP_Label_73479117-1783-420e-9942-24d79255525e_ActionId">
    <vt:lpwstr>6fa22422-666e-4656-9254-ae8c87f75062</vt:lpwstr>
  </property>
  <property fmtid="{D5CDD505-2E9C-101B-9397-08002B2CF9AE}" pid="8" name="MSIP_Label_73479117-1783-420e-9942-24d79255525e_ContentBits">
    <vt:lpwstr>2</vt:lpwstr>
  </property>
  <property fmtid="{D5CDD505-2E9C-101B-9397-08002B2CF9AE}" pid="9" name="ClassificationContentMarkingFooterLocations">
    <vt:lpwstr>2021ODE:3</vt:lpwstr>
  </property>
  <property fmtid="{D5CDD505-2E9C-101B-9397-08002B2CF9AE}" pid="10" name="ClassificationContentMarkingFooterText">
    <vt:lpwstr>Level 3 - Restricted</vt:lpwstr>
  </property>
</Properties>
</file>