
<file path=[Content_Types].xml><?xml version="1.0" encoding="utf-8"?>
<Types xmlns="http://schemas.openxmlformats.org/package/2006/content-types">
  <Default Extension="jpg" ContentType="image/jp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5"/>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Lst>
  <p:sldSz cx="9144000" cy="5143500" type="screen16x9"/>
  <p:notesSz cx="9144000" cy="5143500"/>
  <p:defaultTextStyle>
    <a:defPPr>
      <a:defRPr kern="0"/>
    </a:defPPr>
  </p:defaultTextStyle>
  <p:extLst>
    <p:ext uri="{EFAFB233-063F-42B5-8137-9DF3F51BA10A}">
      <p15:sldGuideLst xmlns:p15="http://schemas.microsoft.com/office/powerpoint/2012/main">
        <p15:guide id="1" orient="horz" pos="2880">
          <p15:clr>
            <a:srgbClr val="A4A3A4"/>
          </p15:clr>
        </p15:guide>
        <p15:guide id="2" pos="2160">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457649F4-6228-5127-DF62-AF800E2E8441}" name="SANDERS Ely * ODE" initials="SO" userId="S::ely.sanders@ode.oregon.gov::69995361-3b11-4b2a-a7d5-276cdd4a1a34"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1B75BC"/>
    <a:srgbClr val="5079A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98F0757-9C8E-6E7C-5478-92B69A118BDF}" v="58" dt="2025-09-09T15:45:26.947"/>
    <p1510:client id="{EE0D71F4-B7E4-BFBF-463C-FC276EE0C706}" v="1" dt="2025-09-09T19:26:56.668"/>
  </p1510:revLst>
</p1510:revInfo>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72180" autoAdjust="0"/>
  </p:normalViewPr>
  <p:slideViewPr>
    <p:cSldViewPr>
      <p:cViewPr varScale="1">
        <p:scale>
          <a:sx n="102" d="100"/>
          <a:sy n="102" d="100"/>
        </p:scale>
        <p:origin x="1362" y="90"/>
      </p:cViewPr>
      <p:guideLst>
        <p:guide orient="horz" pos="2880"/>
        <p:guide pos="216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21" Type="http://schemas.microsoft.com/office/2015/10/relationships/revisionInfo" Target="revisionInfo.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20"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microsoft.com/office/2018/10/relationships/authors" Targe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USSELL Alanna * ODE" userId="c85b8322-b6e3-43b3-867f-23bcd6c00977" providerId="ADAL" clId="{2261B2C2-38E7-45AC-80C7-6DBDFFC9FEC3}"/>
    <pc:docChg chg="modSld">
      <pc:chgData name="RUSSELL Alanna * ODE" userId="c85b8322-b6e3-43b3-867f-23bcd6c00977" providerId="ADAL" clId="{2261B2C2-38E7-45AC-80C7-6DBDFFC9FEC3}" dt="2025-09-09T20:30:38.177" v="18" actId="33553"/>
      <pc:docMkLst>
        <pc:docMk/>
      </pc:docMkLst>
      <pc:sldChg chg="modSp mod">
        <pc:chgData name="RUSSELL Alanna * ODE" userId="c85b8322-b6e3-43b3-867f-23bcd6c00977" providerId="ADAL" clId="{2261B2C2-38E7-45AC-80C7-6DBDFFC9FEC3}" dt="2025-09-09T20:28:48.475" v="0" actId="962"/>
        <pc:sldMkLst>
          <pc:docMk/>
          <pc:sldMk cId="0" sldId="256"/>
        </pc:sldMkLst>
        <pc:picChg chg="mod">
          <ac:chgData name="RUSSELL Alanna * ODE" userId="c85b8322-b6e3-43b3-867f-23bcd6c00977" providerId="ADAL" clId="{2261B2C2-38E7-45AC-80C7-6DBDFFC9FEC3}" dt="2025-09-09T20:28:48.475" v="0" actId="962"/>
          <ac:picMkLst>
            <pc:docMk/>
            <pc:sldMk cId="0" sldId="256"/>
            <ac:picMk id="3" creationId="{00000000-0000-0000-0000-000000000000}"/>
          </ac:picMkLst>
        </pc:picChg>
      </pc:sldChg>
      <pc:sldChg chg="modSp mod">
        <pc:chgData name="RUSSELL Alanna * ODE" userId="c85b8322-b6e3-43b3-867f-23bcd6c00977" providerId="ADAL" clId="{2261B2C2-38E7-45AC-80C7-6DBDFFC9FEC3}" dt="2025-09-09T20:28:58.742" v="3" actId="962"/>
        <pc:sldMkLst>
          <pc:docMk/>
          <pc:sldMk cId="0" sldId="257"/>
        </pc:sldMkLst>
        <pc:spChg chg="mod">
          <ac:chgData name="RUSSELL Alanna * ODE" userId="c85b8322-b6e3-43b3-867f-23bcd6c00977" providerId="ADAL" clId="{2261B2C2-38E7-45AC-80C7-6DBDFFC9FEC3}" dt="2025-09-09T20:28:58.167" v="2" actId="962"/>
          <ac:spMkLst>
            <pc:docMk/>
            <pc:sldMk cId="0" sldId="257"/>
            <ac:spMk id="16" creationId="{A1FD10AE-0642-D3AC-9546-FC7C543D2158}"/>
          </ac:spMkLst>
        </pc:spChg>
        <pc:spChg chg="mod">
          <ac:chgData name="RUSSELL Alanna * ODE" userId="c85b8322-b6e3-43b3-867f-23bcd6c00977" providerId="ADAL" clId="{2261B2C2-38E7-45AC-80C7-6DBDFFC9FEC3}" dt="2025-09-09T20:28:58.742" v="3" actId="962"/>
          <ac:spMkLst>
            <pc:docMk/>
            <pc:sldMk cId="0" sldId="257"/>
            <ac:spMk id="17" creationId="{232C095D-BBB3-D66A-D99F-2CEE974A5860}"/>
          </ac:spMkLst>
        </pc:spChg>
        <pc:grpChg chg="mod">
          <ac:chgData name="RUSSELL Alanna * ODE" userId="c85b8322-b6e3-43b3-867f-23bcd6c00977" providerId="ADAL" clId="{2261B2C2-38E7-45AC-80C7-6DBDFFC9FEC3}" dt="2025-09-09T20:28:55.077" v="1" actId="962"/>
          <ac:grpSpMkLst>
            <pc:docMk/>
            <pc:sldMk cId="0" sldId="257"/>
            <ac:grpSpMk id="2" creationId="{00000000-0000-0000-0000-000000000000}"/>
          </ac:grpSpMkLst>
        </pc:grpChg>
      </pc:sldChg>
      <pc:sldChg chg="modSp mod">
        <pc:chgData name="RUSSELL Alanna * ODE" userId="c85b8322-b6e3-43b3-867f-23bcd6c00977" providerId="ADAL" clId="{2261B2C2-38E7-45AC-80C7-6DBDFFC9FEC3}" dt="2025-09-09T20:29:00.287" v="5" actId="962"/>
        <pc:sldMkLst>
          <pc:docMk/>
          <pc:sldMk cId="0" sldId="258"/>
        </pc:sldMkLst>
        <pc:picChg chg="mod">
          <ac:chgData name="RUSSELL Alanna * ODE" userId="c85b8322-b6e3-43b3-867f-23bcd6c00977" providerId="ADAL" clId="{2261B2C2-38E7-45AC-80C7-6DBDFFC9FEC3}" dt="2025-09-09T20:28:59.656" v="4" actId="962"/>
          <ac:picMkLst>
            <pc:docMk/>
            <pc:sldMk cId="0" sldId="258"/>
            <ac:picMk id="2" creationId="{00000000-0000-0000-0000-000000000000}"/>
          </ac:picMkLst>
        </pc:picChg>
        <pc:picChg chg="mod">
          <ac:chgData name="RUSSELL Alanna * ODE" userId="c85b8322-b6e3-43b3-867f-23bcd6c00977" providerId="ADAL" clId="{2261B2C2-38E7-45AC-80C7-6DBDFFC9FEC3}" dt="2025-09-09T20:29:00.287" v="5" actId="962"/>
          <ac:picMkLst>
            <pc:docMk/>
            <pc:sldMk cId="0" sldId="258"/>
            <ac:picMk id="4" creationId="{00000000-0000-0000-0000-000000000000}"/>
          </ac:picMkLst>
        </pc:picChg>
      </pc:sldChg>
      <pc:sldChg chg="modSp mod">
        <pc:chgData name="RUSSELL Alanna * ODE" userId="c85b8322-b6e3-43b3-867f-23bcd6c00977" providerId="ADAL" clId="{2261B2C2-38E7-45AC-80C7-6DBDFFC9FEC3}" dt="2025-09-09T20:29:01.238" v="6" actId="962"/>
        <pc:sldMkLst>
          <pc:docMk/>
          <pc:sldMk cId="0" sldId="259"/>
        </pc:sldMkLst>
        <pc:picChg chg="mod">
          <ac:chgData name="RUSSELL Alanna * ODE" userId="c85b8322-b6e3-43b3-867f-23bcd6c00977" providerId="ADAL" clId="{2261B2C2-38E7-45AC-80C7-6DBDFFC9FEC3}" dt="2025-09-09T20:29:01.238" v="6" actId="962"/>
          <ac:picMkLst>
            <pc:docMk/>
            <pc:sldMk cId="0" sldId="259"/>
            <ac:picMk id="2" creationId="{00000000-0000-0000-0000-000000000000}"/>
          </ac:picMkLst>
        </pc:picChg>
      </pc:sldChg>
      <pc:sldChg chg="modSp mod">
        <pc:chgData name="RUSSELL Alanna * ODE" userId="c85b8322-b6e3-43b3-867f-23bcd6c00977" providerId="ADAL" clId="{2261B2C2-38E7-45AC-80C7-6DBDFFC9FEC3}" dt="2025-09-09T20:29:06.695" v="8" actId="962"/>
        <pc:sldMkLst>
          <pc:docMk/>
          <pc:sldMk cId="0" sldId="260"/>
        </pc:sldMkLst>
        <pc:grpChg chg="mod">
          <ac:chgData name="RUSSELL Alanna * ODE" userId="c85b8322-b6e3-43b3-867f-23bcd6c00977" providerId="ADAL" clId="{2261B2C2-38E7-45AC-80C7-6DBDFFC9FEC3}" dt="2025-09-09T20:29:05.808" v="7" actId="962"/>
          <ac:grpSpMkLst>
            <pc:docMk/>
            <pc:sldMk cId="0" sldId="260"/>
            <ac:grpSpMk id="2" creationId="{00000000-0000-0000-0000-000000000000}"/>
          </ac:grpSpMkLst>
        </pc:grpChg>
        <pc:picChg chg="mod">
          <ac:chgData name="RUSSELL Alanna * ODE" userId="c85b8322-b6e3-43b3-867f-23bcd6c00977" providerId="ADAL" clId="{2261B2C2-38E7-45AC-80C7-6DBDFFC9FEC3}" dt="2025-09-09T20:29:06.695" v="8" actId="962"/>
          <ac:picMkLst>
            <pc:docMk/>
            <pc:sldMk cId="0" sldId="260"/>
            <ac:picMk id="8" creationId="{00000000-0000-0000-0000-000000000000}"/>
          </ac:picMkLst>
        </pc:picChg>
      </pc:sldChg>
      <pc:sldChg chg="modSp mod">
        <pc:chgData name="RUSSELL Alanna * ODE" userId="c85b8322-b6e3-43b3-867f-23bcd6c00977" providerId="ADAL" clId="{2261B2C2-38E7-45AC-80C7-6DBDFFC9FEC3}" dt="2025-09-09T20:29:19.630" v="9" actId="962"/>
        <pc:sldMkLst>
          <pc:docMk/>
          <pc:sldMk cId="0" sldId="261"/>
        </pc:sldMkLst>
        <pc:picChg chg="mod">
          <ac:chgData name="RUSSELL Alanna * ODE" userId="c85b8322-b6e3-43b3-867f-23bcd6c00977" providerId="ADAL" clId="{2261B2C2-38E7-45AC-80C7-6DBDFFC9FEC3}" dt="2025-09-09T20:29:19.630" v="9" actId="962"/>
          <ac:picMkLst>
            <pc:docMk/>
            <pc:sldMk cId="0" sldId="261"/>
            <ac:picMk id="2" creationId="{00000000-0000-0000-0000-000000000000}"/>
          </ac:picMkLst>
        </pc:picChg>
      </pc:sldChg>
      <pc:sldChg chg="modSp mod">
        <pc:chgData name="RUSSELL Alanna * ODE" userId="c85b8322-b6e3-43b3-867f-23bcd6c00977" providerId="ADAL" clId="{2261B2C2-38E7-45AC-80C7-6DBDFFC9FEC3}" dt="2025-09-09T20:30:38.177" v="18" actId="33553"/>
        <pc:sldMkLst>
          <pc:docMk/>
          <pc:sldMk cId="0" sldId="262"/>
        </pc:sldMkLst>
        <pc:spChg chg="mod">
          <ac:chgData name="RUSSELL Alanna * ODE" userId="c85b8322-b6e3-43b3-867f-23bcd6c00977" providerId="ADAL" clId="{2261B2C2-38E7-45AC-80C7-6DBDFFC9FEC3}" dt="2025-09-09T20:30:38.177" v="18" actId="33553"/>
          <ac:spMkLst>
            <pc:docMk/>
            <pc:sldMk cId="0" sldId="262"/>
            <ac:spMk id="5" creationId="{53B09DDD-6A9A-D8E6-A4DC-A08C66A3660E}"/>
          </ac:spMkLst>
        </pc:spChg>
        <pc:grpChg chg="mod">
          <ac:chgData name="RUSSELL Alanna * ODE" userId="c85b8322-b6e3-43b3-867f-23bcd6c00977" providerId="ADAL" clId="{2261B2C2-38E7-45AC-80C7-6DBDFFC9FEC3}" dt="2025-09-09T20:30:18.627" v="11" actId="962"/>
          <ac:grpSpMkLst>
            <pc:docMk/>
            <pc:sldMk cId="0" sldId="262"/>
            <ac:grpSpMk id="2" creationId="{00000000-0000-0000-0000-000000000000}"/>
          </ac:grpSpMkLst>
        </pc:grpChg>
      </pc:sldChg>
      <pc:sldChg chg="modSp mod">
        <pc:chgData name="RUSSELL Alanna * ODE" userId="c85b8322-b6e3-43b3-867f-23bcd6c00977" providerId="ADAL" clId="{2261B2C2-38E7-45AC-80C7-6DBDFFC9FEC3}" dt="2025-09-09T20:30:20.700" v="12" actId="962"/>
        <pc:sldMkLst>
          <pc:docMk/>
          <pc:sldMk cId="0" sldId="263"/>
        </pc:sldMkLst>
        <pc:picChg chg="mod">
          <ac:chgData name="RUSSELL Alanna * ODE" userId="c85b8322-b6e3-43b3-867f-23bcd6c00977" providerId="ADAL" clId="{2261B2C2-38E7-45AC-80C7-6DBDFFC9FEC3}" dt="2025-09-09T20:30:20.700" v="12" actId="962"/>
          <ac:picMkLst>
            <pc:docMk/>
            <pc:sldMk cId="0" sldId="263"/>
            <ac:picMk id="2" creationId="{00000000-0000-0000-0000-000000000000}"/>
          </ac:picMkLst>
        </pc:picChg>
      </pc:sldChg>
      <pc:sldChg chg="modSp mod">
        <pc:chgData name="RUSSELL Alanna * ODE" userId="c85b8322-b6e3-43b3-867f-23bcd6c00977" providerId="ADAL" clId="{2261B2C2-38E7-45AC-80C7-6DBDFFC9FEC3}" dt="2025-09-09T20:30:26.328" v="14" actId="962"/>
        <pc:sldMkLst>
          <pc:docMk/>
          <pc:sldMk cId="0" sldId="265"/>
        </pc:sldMkLst>
        <pc:picChg chg="mod">
          <ac:chgData name="RUSSELL Alanna * ODE" userId="c85b8322-b6e3-43b3-867f-23bcd6c00977" providerId="ADAL" clId="{2261B2C2-38E7-45AC-80C7-6DBDFFC9FEC3}" dt="2025-09-09T20:30:22.660" v="13" actId="962"/>
          <ac:picMkLst>
            <pc:docMk/>
            <pc:sldMk cId="0" sldId="265"/>
            <ac:picMk id="2" creationId="{00000000-0000-0000-0000-000000000000}"/>
          </ac:picMkLst>
        </pc:picChg>
        <pc:picChg chg="mod">
          <ac:chgData name="RUSSELL Alanna * ODE" userId="c85b8322-b6e3-43b3-867f-23bcd6c00977" providerId="ADAL" clId="{2261B2C2-38E7-45AC-80C7-6DBDFFC9FEC3}" dt="2025-09-09T20:30:26.328" v="14" actId="962"/>
          <ac:picMkLst>
            <pc:docMk/>
            <pc:sldMk cId="0" sldId="265"/>
            <ac:picMk id="5" creationId="{00000000-0000-0000-0000-000000000000}"/>
          </ac:picMkLst>
        </pc:picChg>
      </pc:sldChg>
      <pc:sldChg chg="modSp mod">
        <pc:chgData name="RUSSELL Alanna * ODE" userId="c85b8322-b6e3-43b3-867f-23bcd6c00977" providerId="ADAL" clId="{2261B2C2-38E7-45AC-80C7-6DBDFFC9FEC3}" dt="2025-09-09T20:30:27.411" v="15" actId="962"/>
        <pc:sldMkLst>
          <pc:docMk/>
          <pc:sldMk cId="0" sldId="266"/>
        </pc:sldMkLst>
        <pc:picChg chg="mod">
          <ac:chgData name="RUSSELL Alanna * ODE" userId="c85b8322-b6e3-43b3-867f-23bcd6c00977" providerId="ADAL" clId="{2261B2C2-38E7-45AC-80C7-6DBDFFC9FEC3}" dt="2025-09-09T20:30:27.411" v="15" actId="962"/>
          <ac:picMkLst>
            <pc:docMk/>
            <pc:sldMk cId="0" sldId="266"/>
            <ac:picMk id="2" creationId="{00000000-0000-0000-0000-000000000000}"/>
          </ac:picMkLst>
        </pc:picChg>
      </pc:sldChg>
      <pc:sldChg chg="modSp mod">
        <pc:chgData name="RUSSELL Alanna * ODE" userId="c85b8322-b6e3-43b3-867f-23bcd6c00977" providerId="ADAL" clId="{2261B2C2-38E7-45AC-80C7-6DBDFFC9FEC3}" dt="2025-09-09T20:30:28.509" v="16" actId="962"/>
        <pc:sldMkLst>
          <pc:docMk/>
          <pc:sldMk cId="0" sldId="267"/>
        </pc:sldMkLst>
        <pc:picChg chg="mod">
          <ac:chgData name="RUSSELL Alanna * ODE" userId="c85b8322-b6e3-43b3-867f-23bcd6c00977" providerId="ADAL" clId="{2261B2C2-38E7-45AC-80C7-6DBDFFC9FEC3}" dt="2025-09-09T20:30:28.509" v="16" actId="962"/>
          <ac:picMkLst>
            <pc:docMk/>
            <pc:sldMk cId="0" sldId="267"/>
            <ac:picMk id="2" creationId="{00000000-0000-0000-0000-000000000000}"/>
          </ac:picMkLst>
        </pc:picChg>
      </pc:sldChg>
      <pc:sldChg chg="modSp mod">
        <pc:chgData name="RUSSELL Alanna * ODE" userId="c85b8322-b6e3-43b3-867f-23bcd6c00977" providerId="ADAL" clId="{2261B2C2-38E7-45AC-80C7-6DBDFFC9FEC3}" dt="2025-09-09T20:30:29.229" v="17" actId="962"/>
        <pc:sldMkLst>
          <pc:docMk/>
          <pc:sldMk cId="0" sldId="268"/>
        </pc:sldMkLst>
        <pc:picChg chg="mod">
          <ac:chgData name="RUSSELL Alanna * ODE" userId="c85b8322-b6e3-43b3-867f-23bcd6c00977" providerId="ADAL" clId="{2261B2C2-38E7-45AC-80C7-6DBDFFC9FEC3}" dt="2025-09-09T20:30:29.229" v="17" actId="962"/>
          <ac:picMkLst>
            <pc:docMk/>
            <pc:sldMk cId="0" sldId="268"/>
            <ac:picMk id="2" creationId="{00000000-0000-0000-0000-000000000000}"/>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257175"/>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5180013" y="0"/>
            <a:ext cx="3962400" cy="257175"/>
          </a:xfrm>
          <a:prstGeom prst="rect">
            <a:avLst/>
          </a:prstGeom>
        </p:spPr>
        <p:txBody>
          <a:bodyPr vert="horz" lIns="91440" tIns="45720" rIns="91440" bIns="45720" rtlCol="0"/>
          <a:lstStyle>
            <a:lvl1pPr algn="r">
              <a:defRPr sz="1200"/>
            </a:lvl1pPr>
          </a:lstStyle>
          <a:p>
            <a:fld id="{865FBFB6-4FD0-469D-836C-73F6D775F26C}" type="datetimeFigureOut">
              <a:rPr lang="en-US" smtClean="0"/>
              <a:t>9/9/2025</a:t>
            </a:fld>
            <a:endParaRPr lang="en-US"/>
          </a:p>
        </p:txBody>
      </p:sp>
      <p:sp>
        <p:nvSpPr>
          <p:cNvPr id="4" name="Slide Image Placeholder 3"/>
          <p:cNvSpPr>
            <a:spLocks noGrp="1" noRot="1" noChangeAspect="1"/>
          </p:cNvSpPr>
          <p:nvPr>
            <p:ph type="sldImg" idx="2"/>
          </p:nvPr>
        </p:nvSpPr>
        <p:spPr>
          <a:xfrm>
            <a:off x="3028950" y="642938"/>
            <a:ext cx="3086100" cy="1736725"/>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914400" y="2474913"/>
            <a:ext cx="7315200" cy="20256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4886325"/>
            <a:ext cx="3962400" cy="257175"/>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5180013" y="4886325"/>
            <a:ext cx="3962400" cy="257175"/>
          </a:xfrm>
          <a:prstGeom prst="rect">
            <a:avLst/>
          </a:prstGeom>
        </p:spPr>
        <p:txBody>
          <a:bodyPr vert="horz" lIns="91440" tIns="45720" rIns="91440" bIns="45720" rtlCol="0" anchor="b"/>
          <a:lstStyle>
            <a:lvl1pPr algn="r">
              <a:defRPr sz="1200"/>
            </a:lvl1pPr>
          </a:lstStyle>
          <a:p>
            <a:fld id="{CE37D11F-6B5A-4D29-ADDC-592C3B9FF425}" type="slidenum">
              <a:rPr lang="en-US" smtClean="0"/>
              <a:t>‹#›</a:t>
            </a:fld>
            <a:endParaRPr lang="en-US"/>
          </a:p>
        </p:txBody>
      </p:sp>
    </p:spTree>
    <p:extLst>
      <p:ext uri="{BB962C8B-B14F-4D97-AF65-F5344CB8AC3E}">
        <p14:creationId xmlns:p14="http://schemas.microsoft.com/office/powerpoint/2010/main" val="353949246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Say, “Today we are going to be talking about synthetic opioids like fentanyl and fake pills, and the harm and impact that fentanyl is having on young people and our communities in Oregon. Though substance use rates continue to decrease among youth annually, Oregon has experienced a high number of youth overdose deaths from fentanyl. The hope is that with increased awareness about  the potential risks of fentanyl and fake pills, this information can help protect you and people you know and maybe even save a life.”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lvl="0"/>
            <a:r>
              <a:rPr lang="en-US" sz="1200" kern="1200" dirty="0">
                <a:solidFill>
                  <a:schemeClr val="tx1"/>
                </a:solidFill>
                <a:effectLst/>
                <a:latin typeface="+mn-lt"/>
                <a:ea typeface="+mn-ea"/>
                <a:cs typeface="+mn-cs"/>
              </a:rPr>
              <a:t>Say, “Before we get started, I want to revisit our classroom guidelines around safety and inclusivity. I know that this can be a tough and sensitive topic, so we want to be aware of the language that we use. For some people, talking about substances and opioids may be something we’re used to and are comfortable asking questions about. For others of us, we may feel uneasy, nervous, or scared. Remember, all of these feelings are valid. Let’s support each other as we learn together.”</a:t>
            </a:r>
            <a:endParaRPr lang="en-US" sz="1100" kern="1200" dirty="0">
              <a:solidFill>
                <a:schemeClr val="tx1"/>
              </a:solidFill>
              <a:effectLst/>
              <a:latin typeface="+mn-lt"/>
              <a:ea typeface="+mn-ea"/>
              <a:cs typeface="+mn-cs"/>
            </a:endParaRPr>
          </a:p>
          <a:p>
            <a:pPr lvl="1"/>
            <a:r>
              <a:rPr lang="en-US" sz="1200" kern="1200" dirty="0">
                <a:solidFill>
                  <a:schemeClr val="tx1"/>
                </a:solidFill>
                <a:effectLst/>
                <a:latin typeface="+mn-lt"/>
                <a:ea typeface="+mn-ea"/>
                <a:cs typeface="+mn-cs"/>
              </a:rPr>
              <a:t>Review classroom guidelines/group norms for sensitive topics.</a:t>
            </a:r>
            <a:endParaRPr lang="en-US" sz="1100" kern="1200" dirty="0">
              <a:solidFill>
                <a:schemeClr val="tx1"/>
              </a:solidFill>
              <a:effectLst/>
              <a:latin typeface="+mn-lt"/>
              <a:ea typeface="+mn-ea"/>
              <a:cs typeface="+mn-cs"/>
            </a:endParaRPr>
          </a:p>
          <a:p>
            <a:pPr lvl="1"/>
            <a:r>
              <a:rPr lang="en-US" sz="1200" kern="1200" dirty="0">
                <a:solidFill>
                  <a:schemeClr val="tx1"/>
                </a:solidFill>
                <a:effectLst/>
                <a:latin typeface="+mn-lt"/>
                <a:ea typeface="+mn-ea"/>
                <a:cs typeface="+mn-cs"/>
              </a:rPr>
              <a:t>Ask the class if there are additional guidelines that might need to be added.</a:t>
            </a:r>
            <a:endParaRPr lang="en-US" sz="1100" kern="1200" dirty="0">
              <a:solidFill>
                <a:schemeClr val="tx1"/>
              </a:solidFill>
              <a:effectLst/>
              <a:latin typeface="+mn-lt"/>
              <a:ea typeface="+mn-ea"/>
              <a:cs typeface="+mn-cs"/>
            </a:endParaRPr>
          </a:p>
          <a:p>
            <a:pPr lvl="1"/>
            <a:r>
              <a:rPr lang="en-US" sz="1200" kern="1200" dirty="0">
                <a:solidFill>
                  <a:schemeClr val="tx1"/>
                </a:solidFill>
                <a:effectLst/>
                <a:latin typeface="+mn-lt"/>
                <a:ea typeface="+mn-ea"/>
                <a:cs typeface="+mn-cs"/>
              </a:rPr>
              <a:t>Ask students to set an intention for which guideline they are going to practice throughout the lesson.</a:t>
            </a:r>
            <a:endParaRPr lang="en-US" sz="12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endParaRPr lang="en-US" dirty="0"/>
          </a:p>
        </p:txBody>
      </p:sp>
      <p:sp>
        <p:nvSpPr>
          <p:cNvPr id="4" name="Slide Number Placeholder 3"/>
          <p:cNvSpPr>
            <a:spLocks noGrp="1"/>
          </p:cNvSpPr>
          <p:nvPr>
            <p:ph type="sldNum" sz="quarter" idx="5"/>
          </p:nvPr>
        </p:nvSpPr>
        <p:spPr/>
        <p:txBody>
          <a:bodyPr/>
          <a:lstStyle/>
          <a:p>
            <a:fld id="{CE37D11F-6B5A-4D29-ADDC-592C3B9FF425}" type="slidenum">
              <a:rPr lang="en-US" smtClean="0"/>
              <a:t>1</a:t>
            </a:fld>
            <a:endParaRPr lang="en-US"/>
          </a:p>
        </p:txBody>
      </p:sp>
    </p:spTree>
    <p:extLst>
      <p:ext uri="{BB962C8B-B14F-4D97-AF65-F5344CB8AC3E}">
        <p14:creationId xmlns:p14="http://schemas.microsoft.com/office/powerpoint/2010/main" val="379910022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Cover the main points on the slide. Naloxone or Narcan (brand name) is something that can help someone who is overdosing.</a:t>
            </a:r>
          </a:p>
          <a:p>
            <a:r>
              <a:rPr lang="en-US" sz="12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 </a:t>
            </a:r>
          </a:p>
          <a:p>
            <a:r>
              <a:rPr lang="en-US" sz="1200"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If your school has naloxone or Narcan available, go over the procedure for what your students can do to tell a teacher, or to access it themselves. Be sure to cover the point that Oregon has a Good Samaritan Law that protects people who are experiencing or helping someone with an overdose.</a:t>
            </a:r>
            <a:endParaRPr lang="en-US" dirty="0">
              <a:latin typeface="Calibri" panose="020F050202020403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fld id="{CE37D11F-6B5A-4D29-ADDC-592C3B9FF425}" type="slidenum">
              <a:rPr lang="en-US" smtClean="0"/>
              <a:t>10</a:t>
            </a:fld>
            <a:endParaRPr lang="en-US"/>
          </a:p>
        </p:txBody>
      </p:sp>
    </p:spTree>
    <p:extLst>
      <p:ext uri="{BB962C8B-B14F-4D97-AF65-F5344CB8AC3E}">
        <p14:creationId xmlns:p14="http://schemas.microsoft.com/office/powerpoint/2010/main" val="19152893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Ask students who they think they can talk to if they have more questions, or need more resources. Discuss safe adults to talk to with questions/support related to substance use. </a:t>
            </a:r>
            <a:r>
              <a:rPr lang="en-US" sz="1200" b="1" u="sng"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There are a few resources listed, however it is important that you help students know where they can get support in your community, so please add local information on this slide.</a:t>
            </a:r>
            <a:endParaRPr lang="en-US" dirty="0">
              <a:latin typeface="Calibri" panose="020F050202020403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fld id="{CE37D11F-6B5A-4D29-ADDC-592C3B9FF425}" type="slidenum">
              <a:rPr lang="en-US" smtClean="0"/>
              <a:t>11</a:t>
            </a:fld>
            <a:endParaRPr lang="en-US"/>
          </a:p>
        </p:txBody>
      </p:sp>
    </p:spTree>
    <p:extLst>
      <p:ext uri="{BB962C8B-B14F-4D97-AF65-F5344CB8AC3E}">
        <p14:creationId xmlns:p14="http://schemas.microsoft.com/office/powerpoint/2010/main" val="234719944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Calibri"/>
                <a:ea typeface="Calibri"/>
                <a:cs typeface="Calibri"/>
              </a:rPr>
              <a:t>Say, “To finish, let’s review some important points.” Read the summary points listed on the slide that stress the need for all of us to be educated and support each other</a:t>
            </a:r>
            <a:r>
              <a:rPr lang="en-US" dirty="0">
                <a:latin typeface="Calibri"/>
                <a:ea typeface="Calibri"/>
                <a:cs typeface="Calibri"/>
              </a:rPr>
              <a:t>.</a:t>
            </a:r>
            <a:endParaRPr lang="en-US" dirty="0">
              <a:latin typeface="Aptos"/>
              <a:ea typeface="Calibri"/>
              <a:cs typeface="Calibri"/>
            </a:endParaRPr>
          </a:p>
        </p:txBody>
      </p:sp>
      <p:sp>
        <p:nvSpPr>
          <p:cNvPr id="4" name="Slide Number Placeholder 3"/>
          <p:cNvSpPr>
            <a:spLocks noGrp="1"/>
          </p:cNvSpPr>
          <p:nvPr>
            <p:ph type="sldNum" sz="quarter" idx="5"/>
          </p:nvPr>
        </p:nvSpPr>
        <p:spPr/>
        <p:txBody>
          <a:bodyPr/>
          <a:lstStyle/>
          <a:p>
            <a:fld id="{CE37D11F-6B5A-4D29-ADDC-592C3B9FF425}" type="slidenum">
              <a:rPr lang="en-US" smtClean="0"/>
              <a:t>12</a:t>
            </a:fld>
            <a:endParaRPr lang="en-US"/>
          </a:p>
        </p:txBody>
      </p:sp>
    </p:spTree>
    <p:extLst>
      <p:ext uri="{BB962C8B-B14F-4D97-AF65-F5344CB8AC3E}">
        <p14:creationId xmlns:p14="http://schemas.microsoft.com/office/powerpoint/2010/main" val="189256609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Say, “Write down what you’ve learned on your Know-Wonder-Learn handout, including your answers to these questions:</a:t>
            </a:r>
          </a:p>
          <a:p>
            <a:pPr lvl="1"/>
            <a:r>
              <a:rPr lang="en-US" sz="1200" u="sng"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Review Questions:</a:t>
            </a:r>
            <a:endParaRPr lang="en-US" sz="12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lvl="2"/>
            <a:r>
              <a:rPr lang="en-US" sz="12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What is fentanyl and why is it dangerous?</a:t>
            </a:r>
          </a:p>
          <a:p>
            <a:pPr lvl="2"/>
            <a:r>
              <a:rPr lang="en-US" sz="12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What is one way that you can protect yourself and/or others from fentanyl and fake pills?</a:t>
            </a:r>
          </a:p>
          <a:p>
            <a:pPr lvl="2"/>
            <a:r>
              <a:rPr lang="en-US" sz="12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What is the Good Samaritan Law?</a:t>
            </a:r>
          </a:p>
          <a:p>
            <a:endParaRPr lang="en-US" sz="12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r>
              <a:rPr lang="en-US" sz="12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Say, “Thank you for all your hard work today learning about a difficult and complex subject. I want to remind you that if you need to talk to someone, you can talk with our school nurse, school counselor, or other trusted adult and find support.”</a:t>
            </a:r>
            <a:endParaRPr lang="en-US" sz="1200" dirty="0">
              <a:latin typeface="Calibri" panose="020F050202020403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fld id="{CE37D11F-6B5A-4D29-ADDC-592C3B9FF425}" type="slidenum">
              <a:rPr lang="en-US" smtClean="0"/>
              <a:t>13</a:t>
            </a:fld>
            <a:endParaRPr lang="en-US"/>
          </a:p>
        </p:txBody>
      </p:sp>
    </p:spTree>
    <p:extLst>
      <p:ext uri="{BB962C8B-B14F-4D97-AF65-F5344CB8AC3E}">
        <p14:creationId xmlns:p14="http://schemas.microsoft.com/office/powerpoint/2010/main" val="239031270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Tell students, “We are going to start by completing a Know - Wonder - Learn (KWL) sheet. Take a couple of minutes to think about and write down what you know or have heard about opioids and fentanyl and some questions you have. Leave the ‘What I learned’ section blank to complete at the end of the lesson. Discuss what you know with your partner/small group and add to your list based on what they share.”</a:t>
            </a:r>
            <a:endParaRPr lang="en-US" sz="1200" b="0" i="0" u="none" strike="noStrike"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5"/>
          </p:nvPr>
        </p:nvSpPr>
        <p:spPr/>
        <p:txBody>
          <a:bodyPr/>
          <a:lstStyle/>
          <a:p>
            <a:fld id="{CE37D11F-6B5A-4D29-ADDC-592C3B9FF425}" type="slidenum">
              <a:rPr lang="en-US" smtClean="0"/>
              <a:t>2</a:t>
            </a:fld>
            <a:endParaRPr lang="en-US"/>
          </a:p>
        </p:txBody>
      </p:sp>
    </p:spTree>
    <p:extLst>
      <p:ext uri="{BB962C8B-B14F-4D97-AF65-F5344CB8AC3E}">
        <p14:creationId xmlns:p14="http://schemas.microsoft.com/office/powerpoint/2010/main" val="165347689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Say, “In addition to the things you are wondering about, here are the expectations of what you will know by the end of today’s lesson.” Read the slide with the 6th grade learning targets.</a:t>
            </a:r>
            <a:endParaRPr lang="en-US" dirty="0">
              <a:latin typeface="Calibri" panose="020F050202020403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fld id="{CE37D11F-6B5A-4D29-ADDC-592C3B9FF425}" type="slidenum">
              <a:rPr lang="en-US" smtClean="0"/>
              <a:t>3</a:t>
            </a:fld>
            <a:endParaRPr lang="en-US"/>
          </a:p>
        </p:txBody>
      </p:sp>
    </p:spTree>
    <p:extLst>
      <p:ext uri="{BB962C8B-B14F-4D97-AF65-F5344CB8AC3E}">
        <p14:creationId xmlns:p14="http://schemas.microsoft.com/office/powerpoint/2010/main" val="296119436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Calibri"/>
                <a:ea typeface="Calibri"/>
                <a:cs typeface="Calibri"/>
              </a:rPr>
              <a:t>Say, “Let’s go over some main facts about prescription opioids. Opioids are prescribed by a doctor, made in a pharmaceutical lab with precise regulations and monitoring.”</a:t>
            </a:r>
            <a:r>
              <a:rPr lang="en-US" dirty="0">
                <a:latin typeface="Calibri"/>
                <a:ea typeface="Calibri"/>
                <a:cs typeface="Calibri"/>
              </a:rPr>
              <a:t> Read information on slide.</a:t>
            </a:r>
            <a:endParaRPr lang="en-US" sz="1100" dirty="0">
              <a:latin typeface="Calibri"/>
              <a:ea typeface="Calibri"/>
              <a:cs typeface="Calibri"/>
            </a:endParaRPr>
          </a:p>
          <a:p>
            <a:endParaRPr lang="en-US" b="1" dirty="0">
              <a:latin typeface="Calibri"/>
              <a:ea typeface="Calibri"/>
              <a:cs typeface="Calibri"/>
            </a:endParaRPr>
          </a:p>
          <a:p>
            <a:endParaRPr lang="en-US"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endParaRPr lang="en-US" dirty="0"/>
          </a:p>
        </p:txBody>
      </p:sp>
      <p:sp>
        <p:nvSpPr>
          <p:cNvPr id="4" name="Slide Number Placeholder 3"/>
          <p:cNvSpPr>
            <a:spLocks noGrp="1"/>
          </p:cNvSpPr>
          <p:nvPr>
            <p:ph type="sldNum" sz="quarter" idx="5"/>
          </p:nvPr>
        </p:nvSpPr>
        <p:spPr/>
        <p:txBody>
          <a:bodyPr/>
          <a:lstStyle/>
          <a:p>
            <a:fld id="{CE37D11F-6B5A-4D29-ADDC-592C3B9FF425}" type="slidenum">
              <a:rPr lang="en-US" smtClean="0"/>
              <a:t>4</a:t>
            </a:fld>
            <a:endParaRPr lang="en-US"/>
          </a:p>
        </p:txBody>
      </p:sp>
    </p:spTree>
    <p:extLst>
      <p:ext uri="{BB962C8B-B14F-4D97-AF65-F5344CB8AC3E}">
        <p14:creationId xmlns:p14="http://schemas.microsoft.com/office/powerpoint/2010/main" val="126512601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Read slide 5 </a:t>
            </a:r>
            <a:r>
              <a:rPr lang="en-US" sz="12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 Definition for opioid misuse: the use of an opioid for a purpose not consistent with legal or medical guidelines. For example, overdoses and deaths can happen when not used under a doctor's supervision.</a:t>
            </a:r>
          </a:p>
          <a:p>
            <a:pPr lvl="0"/>
            <a:endParaRPr lang="en-US" sz="12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lvl="0"/>
            <a:r>
              <a:rPr lang="en-US" sz="12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Ask the class, “What does it mean to ‘misuse’ substances like opioids?” Take a few responses from the class. Some examples could be taking too many, getting them from someone who is not a doctor, taking them without a prescription. </a:t>
            </a:r>
          </a:p>
          <a:p>
            <a:pPr lvl="0"/>
            <a:endParaRPr lang="en-US" sz="12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lvl="0"/>
            <a:r>
              <a:rPr lang="en-US" sz="12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Say, “Like other ways that people can misuse substances, the same is true for opioids.”</a:t>
            </a:r>
          </a:p>
          <a:p>
            <a:endParaRPr lang="en-US" dirty="0">
              <a:latin typeface="Calibri"/>
              <a:ea typeface="Calibri"/>
              <a:cs typeface="Calibri"/>
            </a:endParaRPr>
          </a:p>
          <a:p>
            <a:r>
              <a:rPr lang="en-US" dirty="0"/>
              <a:t>Note: The topic of misuse may prompt students to ask about reasons that people misuse substances. While this subject is discussed in more detail in later grades, educators may choose to engage in this conversation at this point in the lesson if it feels responsive to the needs of their students. Reasons that students may give for misusing substances could include: to manage pain or stress, dependence or addiction, and boredom or to experience the sensation of being high.</a:t>
            </a:r>
          </a:p>
          <a:p>
            <a:endParaRPr lang="en-US" dirty="0"/>
          </a:p>
        </p:txBody>
      </p:sp>
      <p:sp>
        <p:nvSpPr>
          <p:cNvPr id="4" name="Slide Number Placeholder 3"/>
          <p:cNvSpPr>
            <a:spLocks noGrp="1"/>
          </p:cNvSpPr>
          <p:nvPr>
            <p:ph type="sldNum" sz="quarter" idx="5"/>
          </p:nvPr>
        </p:nvSpPr>
        <p:spPr/>
        <p:txBody>
          <a:bodyPr/>
          <a:lstStyle/>
          <a:p>
            <a:fld id="{CE37D11F-6B5A-4D29-ADDC-592C3B9FF425}" type="slidenum">
              <a:rPr lang="en-US" smtClean="0"/>
              <a:t>5</a:t>
            </a:fld>
            <a:endParaRPr lang="en-US"/>
          </a:p>
        </p:txBody>
      </p:sp>
    </p:spTree>
    <p:extLst>
      <p:ext uri="{BB962C8B-B14F-4D97-AF65-F5344CB8AC3E}">
        <p14:creationId xmlns:p14="http://schemas.microsoft.com/office/powerpoint/2010/main" val="92579585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What is Fentanyl?</a:t>
            </a:r>
            <a:endParaRPr lang="en-US" sz="1100" kern="1200" dirty="0">
              <a:solidFill>
                <a:schemeClr val="tx1"/>
              </a:solidFill>
              <a:effectLst/>
              <a:latin typeface="+mn-lt"/>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Fentanyl is a powerful synthetic opioid that is highly addictive</a:t>
            </a:r>
            <a:endParaRPr lang="en-US" sz="11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Can cause overdose or death.</a:t>
            </a:r>
            <a:endParaRPr lang="en-US" sz="11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Sometimes prescribed by a doctor or used in hospitals for severe pain relief</a:t>
            </a:r>
            <a:endParaRPr lang="en-US" sz="11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Can be found in fake pills or shared outside of a medical setting</a:t>
            </a:r>
            <a:endParaRPr lang="en-US" sz="11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5"/>
          </p:nvPr>
        </p:nvSpPr>
        <p:spPr/>
        <p:txBody>
          <a:bodyPr/>
          <a:lstStyle/>
          <a:p>
            <a:fld id="{CE37D11F-6B5A-4D29-ADDC-592C3B9FF425}" type="slidenum">
              <a:rPr lang="en-US" smtClean="0"/>
              <a:t>6</a:t>
            </a:fld>
            <a:endParaRPr lang="en-US"/>
          </a:p>
        </p:txBody>
      </p:sp>
    </p:spTree>
    <p:extLst>
      <p:ext uri="{BB962C8B-B14F-4D97-AF65-F5344CB8AC3E}">
        <p14:creationId xmlns:p14="http://schemas.microsoft.com/office/powerpoint/2010/main" val="93152859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Say, “This is what fake pills could look like. Can anyone tell the difference between the pills on this slide? This shows us how closely they look like other medications. Why do you think the fake pills are made this way?” Ask students to add to their KWL chart and share any new items with a partner.</a:t>
            </a:r>
            <a:endParaRPr lang="en-US" dirty="0">
              <a:latin typeface="Calibri" panose="020F0502020204030204" pitchFamily="34" charset="0"/>
              <a:ea typeface="Calibri" panose="020F0502020204030204" pitchFamily="34" charset="0"/>
              <a:cs typeface="Calibri" panose="020F0502020204030204" pitchFamily="34" charset="0"/>
            </a:endParaRPr>
          </a:p>
        </p:txBody>
      </p:sp>
      <p:sp>
        <p:nvSpPr>
          <p:cNvPr id="4" name="Slide Number Placeholder 3"/>
          <p:cNvSpPr>
            <a:spLocks noGrp="1"/>
          </p:cNvSpPr>
          <p:nvPr>
            <p:ph type="sldNum" sz="quarter" idx="5"/>
          </p:nvPr>
        </p:nvSpPr>
        <p:spPr/>
        <p:txBody>
          <a:bodyPr/>
          <a:lstStyle/>
          <a:p>
            <a:fld id="{CE37D11F-6B5A-4D29-ADDC-592C3B9FF425}" type="slidenum">
              <a:rPr lang="en-US" smtClean="0"/>
              <a:t>7</a:t>
            </a:fld>
            <a:endParaRPr lang="en-US"/>
          </a:p>
        </p:txBody>
      </p:sp>
    </p:spTree>
    <p:extLst>
      <p:ext uri="{BB962C8B-B14F-4D97-AF65-F5344CB8AC3E}">
        <p14:creationId xmlns:p14="http://schemas.microsoft.com/office/powerpoint/2010/main" val="311499207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Say, “Let’s take what we just learned about fentanyl and fake pills and go over a real life scenario to see how we might respond in order to protect ourselves and others. I'm going to read a scenario and I’d like you to turn to your partner and discuss what you would do in order to stay safe in the situation.”</a:t>
            </a:r>
          </a:p>
          <a:p>
            <a:endParaRPr lang="en-US"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Display Scenario 1 for students to reference as you read it aloud.</a:t>
            </a:r>
          </a:p>
          <a:p>
            <a:endParaRPr lang="en-US"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Calibri" panose="020F0502020204030204" pitchFamily="34" charset="0"/>
                <a:ea typeface="Calibri" panose="020F0502020204030204" pitchFamily="34" charset="0"/>
                <a:cs typeface="Calibri" panose="020F0502020204030204" pitchFamily="34" charset="0"/>
              </a:rPr>
              <a:t>Give students time to discuss the scenario with a partner, then ask for volunteers to respond to discuss with the whole group. (Desired responses could include: leave the bag where it is; throw the bag in the trash can so others won’t be tempted to pick them up, especially younger kids; leave the bag where it is and tell a trusted adult about it.)</a:t>
            </a:r>
          </a:p>
          <a:p>
            <a:endParaRPr lang="en-US" dirty="0"/>
          </a:p>
        </p:txBody>
      </p:sp>
      <p:sp>
        <p:nvSpPr>
          <p:cNvPr id="4" name="Slide Number Placeholder 3"/>
          <p:cNvSpPr>
            <a:spLocks noGrp="1"/>
          </p:cNvSpPr>
          <p:nvPr>
            <p:ph type="sldNum" sz="quarter" idx="5"/>
          </p:nvPr>
        </p:nvSpPr>
        <p:spPr/>
        <p:txBody>
          <a:bodyPr/>
          <a:lstStyle/>
          <a:p>
            <a:fld id="{CE37D11F-6B5A-4D29-ADDC-592C3B9FF425}" type="slidenum">
              <a:rPr lang="en-US" smtClean="0"/>
              <a:t>8</a:t>
            </a:fld>
            <a:endParaRPr lang="en-US"/>
          </a:p>
        </p:txBody>
      </p:sp>
    </p:spTree>
    <p:extLst>
      <p:ext uri="{BB962C8B-B14F-4D97-AF65-F5344CB8AC3E}">
        <p14:creationId xmlns:p14="http://schemas.microsoft.com/office/powerpoint/2010/main" val="64701136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kern="1200" dirty="0">
                <a:solidFill>
                  <a:schemeClr val="tx1"/>
                </a:solidFill>
                <a:effectLst/>
              </a:rPr>
              <a:t>Say, “It is important for everyone to be aware of the signs of an overdose, and to know what to do to help</a:t>
            </a:r>
            <a:r>
              <a:rPr lang="en-US" dirty="0"/>
              <a:t>. An overdose occurs when someone takes too much of a drug, such as fentanyl. Overdoses can happen to anyone, even if they think that they are taking a small dose. A person can overdose the first time they try a substance or after many times of taking it</a:t>
            </a:r>
            <a:r>
              <a:rPr lang="en-US" kern="1200" dirty="0">
                <a:effectLst/>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Cover the main points of the signs of an overdose, and the steps to take to assist someone who is overdosing. </a:t>
            </a:r>
            <a:endParaRPr lang="en-US" dirty="0"/>
          </a:p>
        </p:txBody>
      </p:sp>
      <p:sp>
        <p:nvSpPr>
          <p:cNvPr id="4" name="Slide Number Placeholder 3"/>
          <p:cNvSpPr>
            <a:spLocks noGrp="1"/>
          </p:cNvSpPr>
          <p:nvPr>
            <p:ph type="sldNum" sz="quarter" idx="5"/>
          </p:nvPr>
        </p:nvSpPr>
        <p:spPr/>
        <p:txBody>
          <a:bodyPr/>
          <a:lstStyle/>
          <a:p>
            <a:fld id="{CE37D11F-6B5A-4D29-ADDC-592C3B9FF425}" type="slidenum">
              <a:rPr lang="en-US" smtClean="0"/>
              <a:t>9</a:t>
            </a:fld>
            <a:endParaRPr lang="en-US"/>
          </a:p>
        </p:txBody>
      </p:sp>
    </p:spTree>
    <p:extLst>
      <p:ext uri="{BB962C8B-B14F-4D97-AF65-F5344CB8AC3E}">
        <p14:creationId xmlns:p14="http://schemas.microsoft.com/office/powerpoint/2010/main" val="163485843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685800" y="1594485"/>
            <a:ext cx="7772400" cy="1080135"/>
          </a:xfrm>
          <a:prstGeom prst="rect">
            <a:avLst/>
          </a:prstGeom>
        </p:spPr>
        <p:txBody>
          <a:bodyPr wrap="square" lIns="0" tIns="0" rIns="0" bIns="0">
            <a:spAutoFit/>
          </a:bodyPr>
          <a:lstStyle>
            <a:lvl1pPr>
              <a:defRPr sz="3300" b="0" i="0">
                <a:solidFill>
                  <a:srgbClr val="006CAC"/>
                </a:solidFill>
                <a:latin typeface="Calibri"/>
                <a:cs typeface="Calibri"/>
              </a:defRPr>
            </a:lvl1pPr>
          </a:lstStyle>
          <a:p>
            <a:endParaRPr/>
          </a:p>
        </p:txBody>
      </p:sp>
      <p:sp>
        <p:nvSpPr>
          <p:cNvPr id="3" name="Holder 3"/>
          <p:cNvSpPr>
            <a:spLocks noGrp="1"/>
          </p:cNvSpPr>
          <p:nvPr>
            <p:ph type="subTitle" idx="4"/>
          </p:nvPr>
        </p:nvSpPr>
        <p:spPr>
          <a:xfrm>
            <a:off x="1371600" y="2880360"/>
            <a:ext cx="6400800" cy="1285875"/>
          </a:xfrm>
          <a:prstGeom prst="rect">
            <a:avLst/>
          </a:prstGeom>
        </p:spPr>
        <p:txBody>
          <a:bodyPr wrap="square" lIns="0" tIns="0" rIns="0" bIns="0">
            <a:spAutoFit/>
          </a:bodyPr>
          <a:lstStyle>
            <a:lvl1pPr>
              <a:defRPr b="0" i="0">
                <a:solidFill>
                  <a:schemeClr val="tx1"/>
                </a:solidFill>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CCECB400-ECB2-4C6F-B579-D8AFED295E95}" type="datetime1">
              <a:rPr lang="en-US" smtClean="0"/>
              <a:t>9/9/2025</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3300" b="0" i="0">
                <a:solidFill>
                  <a:srgbClr val="006CAC"/>
                </a:solidFill>
                <a:latin typeface="Calibri"/>
                <a:cs typeface="Calibri"/>
              </a:defRPr>
            </a:lvl1pPr>
          </a:lstStyle>
          <a:p>
            <a:endParaRPr/>
          </a:p>
        </p:txBody>
      </p:sp>
      <p:sp>
        <p:nvSpPr>
          <p:cNvPr id="3" name="Holder 3"/>
          <p:cNvSpPr>
            <a:spLocks noGrp="1"/>
          </p:cNvSpPr>
          <p:nvPr>
            <p:ph type="body" idx="1"/>
          </p:nvPr>
        </p:nvSpPr>
        <p:spPr/>
        <p:txBody>
          <a:bodyPr lIns="0" tIns="0" rIns="0" bIns="0"/>
          <a:lstStyle>
            <a:lvl1pPr>
              <a:defRPr b="0" i="0">
                <a:solidFill>
                  <a:schemeClr val="tx1"/>
                </a:solidFill>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C2DA140-3D47-463C-92BE-14DC876F3B61}" type="datetime1">
              <a:rPr lang="en-US" smtClean="0"/>
              <a:t>9/9/2025</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obj" preserve="1">
  <p:cSld name="Two Content">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0" y="0"/>
            <a:ext cx="9144000" cy="5143500"/>
          </a:xfrm>
          <a:custGeom>
            <a:avLst/>
            <a:gdLst/>
            <a:ahLst/>
            <a:cxnLst/>
            <a:rect l="l" t="t" r="r" b="b"/>
            <a:pathLst>
              <a:path w="9144000" h="5143500">
                <a:moveTo>
                  <a:pt x="9144000" y="0"/>
                </a:moveTo>
                <a:lnTo>
                  <a:pt x="0" y="0"/>
                </a:lnTo>
                <a:lnTo>
                  <a:pt x="0" y="5143500"/>
                </a:lnTo>
                <a:lnTo>
                  <a:pt x="9144000" y="5143500"/>
                </a:lnTo>
                <a:lnTo>
                  <a:pt x="9144000" y="0"/>
                </a:lnTo>
                <a:close/>
              </a:path>
            </a:pathLst>
          </a:custGeom>
          <a:solidFill>
            <a:srgbClr val="006CAC"/>
          </a:solidFill>
        </p:spPr>
        <p:txBody>
          <a:bodyPr wrap="square" lIns="0" tIns="0" rIns="0" bIns="0" rtlCol="0"/>
          <a:lstStyle/>
          <a:p>
            <a:endParaRPr/>
          </a:p>
        </p:txBody>
      </p:sp>
      <p:pic>
        <p:nvPicPr>
          <p:cNvPr id="17" name="bg object 17"/>
          <p:cNvPicPr/>
          <p:nvPr/>
        </p:nvPicPr>
        <p:blipFill>
          <a:blip r:embed="rId2" cstate="print"/>
          <a:stretch>
            <a:fillRect/>
          </a:stretch>
        </p:blipFill>
        <p:spPr>
          <a:xfrm>
            <a:off x="128015" y="135636"/>
            <a:ext cx="8938259" cy="4930139"/>
          </a:xfrm>
          <a:prstGeom prst="rect">
            <a:avLst/>
          </a:prstGeom>
        </p:spPr>
      </p:pic>
      <p:sp>
        <p:nvSpPr>
          <p:cNvPr id="18" name="bg object 18"/>
          <p:cNvSpPr/>
          <p:nvPr/>
        </p:nvSpPr>
        <p:spPr>
          <a:xfrm>
            <a:off x="154635" y="161366"/>
            <a:ext cx="8831580" cy="4824095"/>
          </a:xfrm>
          <a:custGeom>
            <a:avLst/>
            <a:gdLst/>
            <a:ahLst/>
            <a:cxnLst/>
            <a:rect l="l" t="t" r="r" b="b"/>
            <a:pathLst>
              <a:path w="8831580" h="4824095">
                <a:moveTo>
                  <a:pt x="8831402" y="0"/>
                </a:moveTo>
                <a:lnTo>
                  <a:pt x="0" y="0"/>
                </a:lnTo>
                <a:lnTo>
                  <a:pt x="0" y="4824006"/>
                </a:lnTo>
                <a:lnTo>
                  <a:pt x="8831402" y="4824006"/>
                </a:lnTo>
                <a:lnTo>
                  <a:pt x="8831402" y="0"/>
                </a:lnTo>
                <a:close/>
              </a:path>
            </a:pathLst>
          </a:custGeom>
          <a:solidFill>
            <a:srgbClr val="FFFFFF"/>
          </a:solidFill>
        </p:spPr>
        <p:txBody>
          <a:bodyPr wrap="square" lIns="0" tIns="0" rIns="0" bIns="0" rtlCol="0"/>
          <a:lstStyle/>
          <a:p>
            <a:endParaRPr/>
          </a:p>
        </p:txBody>
      </p:sp>
      <p:sp>
        <p:nvSpPr>
          <p:cNvPr id="19" name="bg object 19"/>
          <p:cNvSpPr/>
          <p:nvPr/>
        </p:nvSpPr>
        <p:spPr>
          <a:xfrm>
            <a:off x="4572000" y="-12"/>
            <a:ext cx="4572000" cy="5143500"/>
          </a:xfrm>
          <a:custGeom>
            <a:avLst/>
            <a:gdLst/>
            <a:ahLst/>
            <a:cxnLst/>
            <a:rect l="l" t="t" r="r" b="b"/>
            <a:pathLst>
              <a:path w="4572000" h="5143500">
                <a:moveTo>
                  <a:pt x="4572000" y="0"/>
                </a:moveTo>
                <a:lnTo>
                  <a:pt x="0" y="0"/>
                </a:lnTo>
                <a:lnTo>
                  <a:pt x="0" y="5143334"/>
                </a:lnTo>
                <a:lnTo>
                  <a:pt x="4572000" y="5143334"/>
                </a:lnTo>
                <a:lnTo>
                  <a:pt x="4572000" y="0"/>
                </a:lnTo>
                <a:close/>
              </a:path>
            </a:pathLst>
          </a:custGeom>
          <a:solidFill>
            <a:srgbClr val="006CAC"/>
          </a:solidFill>
        </p:spPr>
        <p:txBody>
          <a:bodyPr wrap="square" lIns="0" tIns="0" rIns="0" bIns="0" rtlCol="0"/>
          <a:lstStyle/>
          <a:p>
            <a:endParaRPr/>
          </a:p>
        </p:txBody>
      </p:sp>
      <p:sp>
        <p:nvSpPr>
          <p:cNvPr id="20" name="bg object 20"/>
          <p:cNvSpPr/>
          <p:nvPr/>
        </p:nvSpPr>
        <p:spPr>
          <a:xfrm>
            <a:off x="5029674" y="4495500"/>
            <a:ext cx="468630" cy="0"/>
          </a:xfrm>
          <a:custGeom>
            <a:avLst/>
            <a:gdLst/>
            <a:ahLst/>
            <a:cxnLst/>
            <a:rect l="l" t="t" r="r" b="b"/>
            <a:pathLst>
              <a:path w="468629">
                <a:moveTo>
                  <a:pt x="0" y="0"/>
                </a:moveTo>
                <a:lnTo>
                  <a:pt x="468299" y="0"/>
                </a:lnTo>
              </a:path>
            </a:pathLst>
          </a:custGeom>
          <a:ln w="19050">
            <a:solidFill>
              <a:srgbClr val="FFFFFF"/>
            </a:solidFill>
          </a:ln>
        </p:spPr>
        <p:txBody>
          <a:bodyPr wrap="square" lIns="0" tIns="0" rIns="0" bIns="0" rtlCol="0"/>
          <a:lstStyle/>
          <a:p>
            <a:endParaRPr/>
          </a:p>
        </p:txBody>
      </p:sp>
      <p:pic>
        <p:nvPicPr>
          <p:cNvPr id="21" name="bg object 21"/>
          <p:cNvPicPr/>
          <p:nvPr/>
        </p:nvPicPr>
        <p:blipFill>
          <a:blip r:embed="rId3" cstate="print"/>
          <a:stretch>
            <a:fillRect/>
          </a:stretch>
        </p:blipFill>
        <p:spPr>
          <a:xfrm>
            <a:off x="603504" y="1168769"/>
            <a:ext cx="964691" cy="18286"/>
          </a:xfrm>
          <a:prstGeom prst="rect">
            <a:avLst/>
          </a:prstGeom>
        </p:spPr>
      </p:pic>
      <p:sp>
        <p:nvSpPr>
          <p:cNvPr id="2" name="Holder 2"/>
          <p:cNvSpPr>
            <a:spLocks noGrp="1"/>
          </p:cNvSpPr>
          <p:nvPr>
            <p:ph type="title"/>
          </p:nvPr>
        </p:nvSpPr>
        <p:spPr/>
        <p:txBody>
          <a:bodyPr lIns="0" tIns="0" rIns="0" bIns="0"/>
          <a:lstStyle>
            <a:lvl1pPr>
              <a:defRPr sz="3300" b="0" i="0">
                <a:solidFill>
                  <a:srgbClr val="006CAC"/>
                </a:solidFill>
                <a:latin typeface="Calibri"/>
                <a:cs typeface="Calibri"/>
              </a:defRPr>
            </a:lvl1pPr>
          </a:lstStyle>
          <a:p>
            <a:endParaRPr/>
          </a:p>
        </p:txBody>
      </p:sp>
      <p:sp>
        <p:nvSpPr>
          <p:cNvPr id="3" name="Holder 3"/>
          <p:cNvSpPr>
            <a:spLocks noGrp="1"/>
          </p:cNvSpPr>
          <p:nvPr>
            <p:ph sz="half" idx="2"/>
          </p:nvPr>
        </p:nvSpPr>
        <p:spPr>
          <a:xfrm>
            <a:off x="448496" y="1407199"/>
            <a:ext cx="3706495" cy="3251835"/>
          </a:xfrm>
          <a:prstGeom prst="rect">
            <a:avLst/>
          </a:prstGeom>
        </p:spPr>
        <p:txBody>
          <a:bodyPr wrap="square" lIns="0" tIns="0" rIns="0" bIns="0">
            <a:spAutoFit/>
          </a:bodyPr>
          <a:lstStyle>
            <a:lvl1pPr>
              <a:defRPr sz="2300" b="0" i="0">
                <a:solidFill>
                  <a:schemeClr val="tx1"/>
                </a:solidFill>
                <a:latin typeface="Calibri"/>
                <a:cs typeface="Calibri"/>
              </a:defRPr>
            </a:lvl1pPr>
          </a:lstStyle>
          <a:p>
            <a:endParaRPr/>
          </a:p>
        </p:txBody>
      </p:sp>
      <p:sp>
        <p:nvSpPr>
          <p:cNvPr id="4" name="Holder 4"/>
          <p:cNvSpPr>
            <a:spLocks noGrp="1"/>
          </p:cNvSpPr>
          <p:nvPr>
            <p:ph sz="half" idx="3"/>
          </p:nvPr>
        </p:nvSpPr>
        <p:spPr>
          <a:xfrm>
            <a:off x="4709160" y="1183005"/>
            <a:ext cx="3977640" cy="3394710"/>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F0878D47-1FD2-4873-ADCB-3B98FD0E7107}" type="datetime1">
              <a:rPr lang="en-US" smtClean="0"/>
              <a:t>9/9/2025</a:t>
            </a:fld>
            <a:endParaRPr lang="en-US"/>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obj" preserve="1">
  <p:cSld name="Title Only">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0" y="0"/>
            <a:ext cx="9144000" cy="5143500"/>
          </a:xfrm>
          <a:custGeom>
            <a:avLst/>
            <a:gdLst/>
            <a:ahLst/>
            <a:cxnLst/>
            <a:rect l="l" t="t" r="r" b="b"/>
            <a:pathLst>
              <a:path w="9144000" h="5143500">
                <a:moveTo>
                  <a:pt x="9144000" y="0"/>
                </a:moveTo>
                <a:lnTo>
                  <a:pt x="0" y="0"/>
                </a:lnTo>
                <a:lnTo>
                  <a:pt x="0" y="5143500"/>
                </a:lnTo>
                <a:lnTo>
                  <a:pt x="9144000" y="5143500"/>
                </a:lnTo>
                <a:lnTo>
                  <a:pt x="9144000" y="0"/>
                </a:lnTo>
                <a:close/>
              </a:path>
            </a:pathLst>
          </a:custGeom>
          <a:solidFill>
            <a:srgbClr val="006CAC"/>
          </a:solidFill>
        </p:spPr>
        <p:txBody>
          <a:bodyPr wrap="square" lIns="0" tIns="0" rIns="0" bIns="0" rtlCol="0"/>
          <a:lstStyle/>
          <a:p>
            <a:endParaRPr/>
          </a:p>
        </p:txBody>
      </p:sp>
      <p:pic>
        <p:nvPicPr>
          <p:cNvPr id="17" name="bg object 17"/>
          <p:cNvPicPr/>
          <p:nvPr/>
        </p:nvPicPr>
        <p:blipFill>
          <a:blip r:embed="rId2" cstate="print"/>
          <a:stretch>
            <a:fillRect/>
          </a:stretch>
        </p:blipFill>
        <p:spPr>
          <a:xfrm>
            <a:off x="128015" y="135636"/>
            <a:ext cx="8938259" cy="4930139"/>
          </a:xfrm>
          <a:prstGeom prst="rect">
            <a:avLst/>
          </a:prstGeom>
        </p:spPr>
      </p:pic>
      <p:sp>
        <p:nvSpPr>
          <p:cNvPr id="18" name="bg object 18"/>
          <p:cNvSpPr/>
          <p:nvPr/>
        </p:nvSpPr>
        <p:spPr>
          <a:xfrm>
            <a:off x="154635" y="161366"/>
            <a:ext cx="8831580" cy="4300220"/>
          </a:xfrm>
          <a:custGeom>
            <a:avLst/>
            <a:gdLst/>
            <a:ahLst/>
            <a:cxnLst/>
            <a:rect l="l" t="t" r="r" b="b"/>
            <a:pathLst>
              <a:path w="8831580" h="4300220">
                <a:moveTo>
                  <a:pt x="0" y="4299699"/>
                </a:moveTo>
                <a:lnTo>
                  <a:pt x="8831402" y="4299699"/>
                </a:lnTo>
                <a:lnTo>
                  <a:pt x="8831402" y="0"/>
                </a:lnTo>
                <a:lnTo>
                  <a:pt x="0" y="0"/>
                </a:lnTo>
                <a:lnTo>
                  <a:pt x="0" y="4299699"/>
                </a:lnTo>
                <a:close/>
              </a:path>
            </a:pathLst>
          </a:custGeom>
          <a:solidFill>
            <a:srgbClr val="FFFFFF"/>
          </a:solidFill>
        </p:spPr>
        <p:txBody>
          <a:bodyPr wrap="square" lIns="0" tIns="0" rIns="0" bIns="0" rtlCol="0"/>
          <a:lstStyle/>
          <a:p>
            <a:endParaRPr/>
          </a:p>
        </p:txBody>
      </p:sp>
      <p:pic>
        <p:nvPicPr>
          <p:cNvPr id="19" name="bg object 19"/>
          <p:cNvPicPr/>
          <p:nvPr/>
        </p:nvPicPr>
        <p:blipFill>
          <a:blip r:embed="rId3" cstate="print"/>
          <a:stretch>
            <a:fillRect/>
          </a:stretch>
        </p:blipFill>
        <p:spPr>
          <a:xfrm>
            <a:off x="4089653" y="2604099"/>
            <a:ext cx="964691" cy="18285"/>
          </a:xfrm>
          <a:prstGeom prst="rect">
            <a:avLst/>
          </a:prstGeom>
        </p:spPr>
      </p:pic>
      <p:sp>
        <p:nvSpPr>
          <p:cNvPr id="20" name="bg object 20"/>
          <p:cNvSpPr/>
          <p:nvPr/>
        </p:nvSpPr>
        <p:spPr>
          <a:xfrm>
            <a:off x="154635" y="4461065"/>
            <a:ext cx="8831580" cy="524510"/>
          </a:xfrm>
          <a:custGeom>
            <a:avLst/>
            <a:gdLst/>
            <a:ahLst/>
            <a:cxnLst/>
            <a:rect l="l" t="t" r="r" b="b"/>
            <a:pathLst>
              <a:path w="8831580" h="524510">
                <a:moveTo>
                  <a:pt x="8831402" y="0"/>
                </a:moveTo>
                <a:lnTo>
                  <a:pt x="0" y="0"/>
                </a:lnTo>
                <a:lnTo>
                  <a:pt x="0" y="524395"/>
                </a:lnTo>
                <a:lnTo>
                  <a:pt x="8831402" y="524395"/>
                </a:lnTo>
                <a:lnTo>
                  <a:pt x="8831402" y="0"/>
                </a:lnTo>
                <a:close/>
              </a:path>
            </a:pathLst>
          </a:custGeom>
          <a:solidFill>
            <a:srgbClr val="F1F9FD"/>
          </a:solidFill>
        </p:spPr>
        <p:txBody>
          <a:bodyPr wrap="square" lIns="0" tIns="0" rIns="0" bIns="0" rtlCol="0"/>
          <a:lstStyle/>
          <a:p>
            <a:endParaRPr/>
          </a:p>
        </p:txBody>
      </p:sp>
      <p:pic>
        <p:nvPicPr>
          <p:cNvPr id="21" name="bg object 21"/>
          <p:cNvPicPr/>
          <p:nvPr/>
        </p:nvPicPr>
        <p:blipFill>
          <a:blip r:embed="rId4" cstate="print"/>
          <a:stretch>
            <a:fillRect/>
          </a:stretch>
        </p:blipFill>
        <p:spPr>
          <a:xfrm>
            <a:off x="3775328" y="160540"/>
            <a:ext cx="1593341" cy="1625346"/>
          </a:xfrm>
          <a:prstGeom prst="rect">
            <a:avLst/>
          </a:prstGeom>
        </p:spPr>
      </p:pic>
      <p:sp>
        <p:nvSpPr>
          <p:cNvPr id="2" name="Holder 2"/>
          <p:cNvSpPr>
            <a:spLocks noGrp="1"/>
          </p:cNvSpPr>
          <p:nvPr>
            <p:ph type="title"/>
          </p:nvPr>
        </p:nvSpPr>
        <p:spPr/>
        <p:txBody>
          <a:bodyPr lIns="0" tIns="0" rIns="0" bIns="0"/>
          <a:lstStyle>
            <a:lvl1pPr>
              <a:defRPr sz="3300" b="0" i="0">
                <a:solidFill>
                  <a:srgbClr val="006CAC"/>
                </a:solidFill>
                <a:latin typeface="Calibri"/>
                <a:cs typeface="Calibri"/>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EC37B0D8-F20F-4E1C-B235-8E57F05CDD78}" type="datetime1">
              <a:rPr lang="en-US" smtClean="0"/>
              <a:t>9/9/2025</a:t>
            </a:fld>
            <a:endParaRPr lang="en-US"/>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2066FEF0-6A3D-4839-8BDD-A39D9F4B0832}" type="datetime1">
              <a:rPr lang="en-US" smtClean="0"/>
              <a:t>9/9/2025</a:t>
            </a:fld>
            <a:endParaRPr lang="en-US"/>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0" y="0"/>
            <a:ext cx="9144000" cy="5143500"/>
          </a:xfrm>
          <a:custGeom>
            <a:avLst/>
            <a:gdLst/>
            <a:ahLst/>
            <a:cxnLst/>
            <a:rect l="l" t="t" r="r" b="b"/>
            <a:pathLst>
              <a:path w="9144000" h="5143500">
                <a:moveTo>
                  <a:pt x="9144000" y="0"/>
                </a:moveTo>
                <a:lnTo>
                  <a:pt x="0" y="0"/>
                </a:lnTo>
                <a:lnTo>
                  <a:pt x="0" y="5143500"/>
                </a:lnTo>
                <a:lnTo>
                  <a:pt x="9144000" y="5143500"/>
                </a:lnTo>
                <a:lnTo>
                  <a:pt x="9144000" y="0"/>
                </a:lnTo>
                <a:close/>
              </a:path>
            </a:pathLst>
          </a:custGeom>
          <a:solidFill>
            <a:srgbClr val="006CAC"/>
          </a:solidFill>
        </p:spPr>
        <p:txBody>
          <a:bodyPr wrap="square" lIns="0" tIns="0" rIns="0" bIns="0" rtlCol="0"/>
          <a:lstStyle/>
          <a:p>
            <a:endParaRPr/>
          </a:p>
        </p:txBody>
      </p:sp>
      <p:pic>
        <p:nvPicPr>
          <p:cNvPr id="17" name="bg object 17"/>
          <p:cNvPicPr/>
          <p:nvPr/>
        </p:nvPicPr>
        <p:blipFill>
          <a:blip r:embed="rId7" cstate="print"/>
          <a:stretch>
            <a:fillRect/>
          </a:stretch>
        </p:blipFill>
        <p:spPr>
          <a:xfrm>
            <a:off x="128015" y="135636"/>
            <a:ext cx="8938259" cy="4930139"/>
          </a:xfrm>
          <a:prstGeom prst="rect">
            <a:avLst/>
          </a:prstGeom>
        </p:spPr>
      </p:pic>
      <p:sp>
        <p:nvSpPr>
          <p:cNvPr id="18" name="bg object 18"/>
          <p:cNvSpPr/>
          <p:nvPr/>
        </p:nvSpPr>
        <p:spPr>
          <a:xfrm>
            <a:off x="154635" y="161366"/>
            <a:ext cx="8831580" cy="4824095"/>
          </a:xfrm>
          <a:custGeom>
            <a:avLst/>
            <a:gdLst/>
            <a:ahLst/>
            <a:cxnLst/>
            <a:rect l="l" t="t" r="r" b="b"/>
            <a:pathLst>
              <a:path w="8831580" h="4824095">
                <a:moveTo>
                  <a:pt x="8831402" y="0"/>
                </a:moveTo>
                <a:lnTo>
                  <a:pt x="0" y="0"/>
                </a:lnTo>
                <a:lnTo>
                  <a:pt x="0" y="4824006"/>
                </a:lnTo>
                <a:lnTo>
                  <a:pt x="8831402" y="4824006"/>
                </a:lnTo>
                <a:lnTo>
                  <a:pt x="8831402" y="0"/>
                </a:lnTo>
                <a:close/>
              </a:path>
            </a:pathLst>
          </a:custGeom>
          <a:solidFill>
            <a:srgbClr val="FFFFFF"/>
          </a:solidFill>
        </p:spPr>
        <p:txBody>
          <a:bodyPr wrap="square" lIns="0" tIns="0" rIns="0" bIns="0" rtlCol="0"/>
          <a:lstStyle/>
          <a:p>
            <a:endParaRPr/>
          </a:p>
        </p:txBody>
      </p:sp>
      <p:sp>
        <p:nvSpPr>
          <p:cNvPr id="2" name="Holder 2"/>
          <p:cNvSpPr>
            <a:spLocks noGrp="1"/>
          </p:cNvSpPr>
          <p:nvPr>
            <p:ph type="title"/>
          </p:nvPr>
        </p:nvSpPr>
        <p:spPr>
          <a:xfrm>
            <a:off x="282525" y="172661"/>
            <a:ext cx="7874081" cy="894080"/>
          </a:xfrm>
          <a:prstGeom prst="rect">
            <a:avLst/>
          </a:prstGeom>
        </p:spPr>
        <p:txBody>
          <a:bodyPr wrap="square" lIns="0" tIns="0" rIns="0" bIns="0">
            <a:spAutoFit/>
          </a:bodyPr>
          <a:lstStyle>
            <a:lvl1pPr>
              <a:defRPr sz="3300" b="0" i="0">
                <a:solidFill>
                  <a:srgbClr val="006CAC"/>
                </a:solidFill>
                <a:latin typeface="Calibri"/>
                <a:cs typeface="Calibri"/>
              </a:defRPr>
            </a:lvl1pPr>
          </a:lstStyle>
          <a:p>
            <a:endParaRPr/>
          </a:p>
        </p:txBody>
      </p:sp>
      <p:sp>
        <p:nvSpPr>
          <p:cNvPr id="3" name="Holder 3"/>
          <p:cNvSpPr>
            <a:spLocks noGrp="1"/>
          </p:cNvSpPr>
          <p:nvPr>
            <p:ph type="body" idx="1"/>
          </p:nvPr>
        </p:nvSpPr>
        <p:spPr>
          <a:xfrm>
            <a:off x="3282353" y="1300111"/>
            <a:ext cx="5600065" cy="3415665"/>
          </a:xfrm>
          <a:prstGeom prst="rect">
            <a:avLst/>
          </a:prstGeom>
        </p:spPr>
        <p:txBody>
          <a:bodyPr wrap="square" lIns="0" tIns="0" rIns="0" bIns="0">
            <a:spAutoFit/>
          </a:bodyPr>
          <a:lstStyle>
            <a:lvl1pPr>
              <a:defRPr b="0" i="0">
                <a:solidFill>
                  <a:schemeClr val="tx1"/>
                </a:solidFill>
              </a:defRPr>
            </a:lvl1pPr>
          </a:lstStyle>
          <a:p>
            <a:endParaRPr/>
          </a:p>
        </p:txBody>
      </p:sp>
      <p:sp>
        <p:nvSpPr>
          <p:cNvPr id="4" name="Holder 4"/>
          <p:cNvSpPr>
            <a:spLocks noGrp="1"/>
          </p:cNvSpPr>
          <p:nvPr>
            <p:ph type="ftr" sz="quarter" idx="5"/>
          </p:nvPr>
        </p:nvSpPr>
        <p:spPr>
          <a:xfrm>
            <a:off x="3108960" y="4783455"/>
            <a:ext cx="2926080" cy="257175"/>
          </a:xfrm>
          <a:prstGeom prst="rect">
            <a:avLst/>
          </a:prstGeom>
        </p:spPr>
        <p:txBody>
          <a:bodyPr wrap="square" lIns="0" tIns="0" rIns="0" bIns="0">
            <a:spAutoFit/>
          </a:bodyPr>
          <a:lstStyle>
            <a:lvl1pPr algn="ctr">
              <a:defRPr>
                <a:solidFill>
                  <a:schemeClr val="tx1">
                    <a:tint val="75000"/>
                  </a:schemeClr>
                </a:solidFill>
              </a:defRPr>
            </a:lvl1pPr>
          </a:lstStyle>
          <a:p>
            <a:endParaRPr/>
          </a:p>
        </p:txBody>
      </p:sp>
      <p:sp>
        <p:nvSpPr>
          <p:cNvPr id="5" name="Holder 5"/>
          <p:cNvSpPr>
            <a:spLocks noGrp="1"/>
          </p:cNvSpPr>
          <p:nvPr>
            <p:ph type="dt" sz="half" idx="6"/>
          </p:nvPr>
        </p:nvSpPr>
        <p:spPr>
          <a:xfrm>
            <a:off x="457200" y="4783455"/>
            <a:ext cx="2103120" cy="257175"/>
          </a:xfrm>
          <a:prstGeom prst="rect">
            <a:avLst/>
          </a:prstGeom>
        </p:spPr>
        <p:txBody>
          <a:bodyPr wrap="square" lIns="0" tIns="0" rIns="0" bIns="0">
            <a:spAutoFit/>
          </a:bodyPr>
          <a:lstStyle>
            <a:lvl1pPr algn="l">
              <a:defRPr>
                <a:solidFill>
                  <a:schemeClr val="tx1">
                    <a:tint val="75000"/>
                  </a:schemeClr>
                </a:solidFill>
              </a:defRPr>
            </a:lvl1pPr>
          </a:lstStyle>
          <a:p>
            <a:fld id="{03CA41B4-3103-47DB-BFAC-DA7FAAC4BA66}" type="datetime1">
              <a:rPr lang="en-US" smtClean="0"/>
              <a:t>9/9/2025</a:t>
            </a:fld>
            <a:endParaRPr lang="en-US"/>
          </a:p>
        </p:txBody>
      </p:sp>
      <p:sp>
        <p:nvSpPr>
          <p:cNvPr id="6" name="Holder 6"/>
          <p:cNvSpPr>
            <a:spLocks noGrp="1"/>
          </p:cNvSpPr>
          <p:nvPr>
            <p:ph type="sldNum" sz="quarter" idx="7"/>
          </p:nvPr>
        </p:nvSpPr>
        <p:spPr>
          <a:xfrm>
            <a:off x="6583680" y="4783455"/>
            <a:ext cx="2103120" cy="257175"/>
          </a:xfrm>
          <a:prstGeom prst="rect">
            <a:avLst/>
          </a:prstGeom>
        </p:spPr>
        <p:txBody>
          <a:bodyPr wrap="square" lIns="0" tIns="0" rIns="0" bIns="0">
            <a:spAutoFit/>
          </a:bodyPr>
          <a:lstStyle>
            <a:lvl1pPr algn="r">
              <a:defRPr>
                <a:solidFill>
                  <a:schemeClr val="tx1">
                    <a:tint val="75000"/>
                  </a:schemeClr>
                </a:solidFill>
              </a:defRPr>
            </a:lvl1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Lst>
  <p:hf hdr="0" ftr="0" dt="0"/>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xml"/><Relationship Id="rId1" Type="http://schemas.openxmlformats.org/officeDocument/2006/relationships/slideLayout" Target="../slideLayouts/slideLayout4.xml"/><Relationship Id="rId4" Type="http://schemas.openxmlformats.org/officeDocument/2006/relationships/slide" Target="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8.jpg"/></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hyperlink" Target="https://www.oregon.gov/oha/PH/PREVENTIONWELLNESS/SUBSTANCEUSE/OPIOIDS/Documents/FentanylOpioidResponseToolkit.pdf" TargetMode="External"/><Relationship Id="rId5" Type="http://schemas.openxmlformats.org/officeDocument/2006/relationships/hyperlink" Target="https://www.linesforlife.org/get-help-now/services-and-crisis-lines/#recovery-resources" TargetMode="External"/><Relationship Id="rId4" Type="http://schemas.openxmlformats.org/officeDocument/2006/relationships/hyperlink" Target="https://www.samhsa.gov/find-help/national-helpline" TargetMode="External"/></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5.jpg"/></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6.jpg"/></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5.xml"/><Relationship Id="rId4" Type="http://schemas.openxmlformats.org/officeDocument/2006/relationships/image" Target="../media/image7.jpg"/></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1292795" y="1495860"/>
            <a:ext cx="6816725" cy="1130300"/>
          </a:xfrm>
          <a:prstGeom prst="rect">
            <a:avLst/>
          </a:prstGeom>
        </p:spPr>
        <p:txBody>
          <a:bodyPr vert="horz" wrap="square" lIns="0" tIns="59690" rIns="0" bIns="0" rtlCol="0">
            <a:spAutoFit/>
          </a:bodyPr>
          <a:lstStyle/>
          <a:p>
            <a:pPr marL="12065" marR="5080" algn="ctr">
              <a:lnSpc>
                <a:spcPts val="3030"/>
              </a:lnSpc>
              <a:spcBef>
                <a:spcPts val="470"/>
              </a:spcBef>
            </a:pPr>
            <a:r>
              <a:rPr sz="2800" dirty="0"/>
              <a:t>Understanding</a:t>
            </a:r>
            <a:r>
              <a:rPr sz="2800" spc="-75" dirty="0"/>
              <a:t> </a:t>
            </a:r>
            <a:r>
              <a:rPr sz="2800" dirty="0"/>
              <a:t>Fentanyl:</a:t>
            </a:r>
            <a:r>
              <a:rPr sz="2800" spc="-85" dirty="0"/>
              <a:t> </a:t>
            </a:r>
            <a:r>
              <a:rPr sz="2800" dirty="0"/>
              <a:t>Synthetic</a:t>
            </a:r>
            <a:r>
              <a:rPr sz="2800" spc="-90" dirty="0"/>
              <a:t> </a:t>
            </a:r>
            <a:r>
              <a:rPr sz="2800" dirty="0"/>
              <a:t>Opioids</a:t>
            </a:r>
            <a:r>
              <a:rPr sz="2800" spc="-80" dirty="0"/>
              <a:t> </a:t>
            </a:r>
            <a:r>
              <a:rPr sz="2800" spc="-25" dirty="0"/>
              <a:t>and </a:t>
            </a:r>
            <a:r>
              <a:rPr sz="2800" dirty="0"/>
              <a:t>Oregon’s</a:t>
            </a:r>
            <a:r>
              <a:rPr sz="2800" spc="-60" dirty="0"/>
              <a:t> </a:t>
            </a:r>
            <a:r>
              <a:rPr sz="2800" dirty="0"/>
              <a:t>Good</a:t>
            </a:r>
            <a:r>
              <a:rPr sz="2800" spc="-60" dirty="0"/>
              <a:t> </a:t>
            </a:r>
            <a:r>
              <a:rPr sz="2800" dirty="0"/>
              <a:t>Samaritan</a:t>
            </a:r>
            <a:r>
              <a:rPr sz="2800" spc="-55" dirty="0"/>
              <a:t> </a:t>
            </a:r>
            <a:r>
              <a:rPr sz="2800" spc="-25" dirty="0"/>
              <a:t>Law</a:t>
            </a:r>
            <a:endParaRPr sz="2800"/>
          </a:p>
          <a:p>
            <a:pPr marL="1905" algn="ctr">
              <a:lnSpc>
                <a:spcPts val="2270"/>
              </a:lnSpc>
            </a:pPr>
            <a:r>
              <a:rPr sz="2100" i="1" dirty="0">
                <a:latin typeface="Calibri"/>
                <a:cs typeface="Calibri"/>
              </a:rPr>
              <a:t>(as</a:t>
            </a:r>
            <a:r>
              <a:rPr sz="2100" i="1" spc="-30" dirty="0">
                <a:latin typeface="Calibri"/>
                <a:cs typeface="Calibri"/>
              </a:rPr>
              <a:t> </a:t>
            </a:r>
            <a:r>
              <a:rPr sz="2100" i="1" dirty="0">
                <a:latin typeface="Calibri"/>
                <a:cs typeface="Calibri"/>
              </a:rPr>
              <a:t>required</a:t>
            </a:r>
            <a:r>
              <a:rPr sz="2100" i="1" spc="-30" dirty="0">
                <a:latin typeface="Calibri"/>
                <a:cs typeface="Calibri"/>
              </a:rPr>
              <a:t> </a:t>
            </a:r>
            <a:r>
              <a:rPr sz="2100" i="1" dirty="0">
                <a:latin typeface="Calibri"/>
                <a:cs typeface="Calibri"/>
              </a:rPr>
              <a:t>by</a:t>
            </a:r>
            <a:r>
              <a:rPr sz="2100" i="1" spc="-20" dirty="0">
                <a:latin typeface="Calibri"/>
                <a:cs typeface="Calibri"/>
              </a:rPr>
              <a:t> </a:t>
            </a:r>
            <a:r>
              <a:rPr sz="2100" i="1" dirty="0">
                <a:latin typeface="Calibri"/>
                <a:cs typeface="Calibri"/>
              </a:rPr>
              <a:t>Senate</a:t>
            </a:r>
            <a:r>
              <a:rPr sz="2100" i="1" spc="-40" dirty="0">
                <a:latin typeface="Calibri"/>
                <a:cs typeface="Calibri"/>
              </a:rPr>
              <a:t> </a:t>
            </a:r>
            <a:r>
              <a:rPr sz="2100" i="1" dirty="0">
                <a:latin typeface="Calibri"/>
                <a:cs typeface="Calibri"/>
              </a:rPr>
              <a:t>Bill</a:t>
            </a:r>
            <a:r>
              <a:rPr sz="2100" i="1" spc="-5" dirty="0">
                <a:latin typeface="Calibri"/>
                <a:cs typeface="Calibri"/>
              </a:rPr>
              <a:t> </a:t>
            </a:r>
            <a:r>
              <a:rPr sz="2100" i="1" spc="-20" dirty="0">
                <a:latin typeface="Calibri"/>
                <a:cs typeface="Calibri"/>
              </a:rPr>
              <a:t>238)</a:t>
            </a:r>
            <a:endParaRPr sz="2100">
              <a:latin typeface="Calibri"/>
              <a:cs typeface="Calibri"/>
            </a:endParaRPr>
          </a:p>
        </p:txBody>
      </p:sp>
      <p:pic>
        <p:nvPicPr>
          <p:cNvPr id="3" name="object 3">
            <a:extLst>
              <a:ext uri="{C183D7F6-B498-43B3-948B-1728B52AA6E4}">
                <adec:decorative xmlns:adec="http://schemas.microsoft.com/office/drawing/2017/decorative" val="1"/>
              </a:ext>
            </a:extLst>
          </p:cNvPr>
          <p:cNvPicPr/>
          <p:nvPr/>
        </p:nvPicPr>
        <p:blipFill>
          <a:blip r:embed="rId3" cstate="print"/>
          <a:stretch>
            <a:fillRect/>
          </a:stretch>
        </p:blipFill>
        <p:spPr>
          <a:xfrm>
            <a:off x="3336709" y="2918015"/>
            <a:ext cx="2470586" cy="1689887"/>
          </a:xfrm>
          <a:prstGeom prst="rect">
            <a:avLst/>
          </a:prstGeom>
        </p:spPr>
      </p:pic>
      <p:sp>
        <p:nvSpPr>
          <p:cNvPr id="4" name="object 4"/>
          <p:cNvSpPr txBox="1"/>
          <p:nvPr/>
        </p:nvSpPr>
        <p:spPr>
          <a:xfrm>
            <a:off x="228600" y="4705350"/>
            <a:ext cx="347954" cy="197490"/>
          </a:xfrm>
          <a:prstGeom prst="rect">
            <a:avLst/>
          </a:prstGeom>
        </p:spPr>
        <p:txBody>
          <a:bodyPr vert="horz" wrap="square" lIns="0" tIns="12700" rIns="0" bIns="0" rtlCol="0">
            <a:spAutoFit/>
          </a:bodyPr>
          <a:lstStyle/>
          <a:p>
            <a:pPr marL="12700">
              <a:lnSpc>
                <a:spcPct val="100000"/>
              </a:lnSpc>
              <a:spcBef>
                <a:spcPts val="100"/>
              </a:spcBef>
            </a:pPr>
            <a:r>
              <a:rPr sz="1200" spc="-20" dirty="0">
                <a:solidFill>
                  <a:srgbClr val="FFFFFF"/>
                </a:solidFill>
                <a:latin typeface="Calibri" panose="020F0502020204030204" pitchFamily="34" charset="0"/>
                <a:ea typeface="Calibri" panose="020F0502020204030204" pitchFamily="34" charset="0"/>
                <a:cs typeface="Calibri" panose="020F0502020204030204" pitchFamily="34" charset="0"/>
                <a:hlinkClick r:id="rId4" action="ppaction://hlinksldjump"/>
              </a:rPr>
              <a:t>2023</a:t>
            </a:r>
            <a:endParaRPr sz="1200" dirty="0">
              <a:latin typeface="Calibri" panose="020F0502020204030204" pitchFamily="34" charset="0"/>
              <a:ea typeface="Calibri" panose="020F0502020204030204" pitchFamily="34" charset="0"/>
              <a:cs typeface="Calibri" panose="020F0502020204030204" pitchFamily="34" charset="0"/>
            </a:endParaRPr>
          </a:p>
        </p:txBody>
      </p:sp>
      <p:sp>
        <p:nvSpPr>
          <p:cNvPr id="5" name="Slide Number Placeholder 4">
            <a:extLst>
              <a:ext uri="{FF2B5EF4-FFF2-40B4-BE49-F238E27FC236}">
                <a16:creationId xmlns:a16="http://schemas.microsoft.com/office/drawing/2014/main" id="{55181552-D9C2-CCBF-6887-C7CBF61F9D47}"/>
              </a:ext>
            </a:extLst>
          </p:cNvPr>
          <p:cNvSpPr>
            <a:spLocks noGrp="1"/>
          </p:cNvSpPr>
          <p:nvPr>
            <p:ph type="sldNum" sz="quarter" idx="7"/>
          </p:nvPr>
        </p:nvSpPr>
        <p:spPr>
          <a:xfrm>
            <a:off x="6781800" y="4675507"/>
            <a:ext cx="2103120" cy="184666"/>
          </a:xfrm>
        </p:spPr>
        <p:txBody>
          <a:bodyPr/>
          <a:lstStyle/>
          <a:p>
            <a:fld id="{B6F15528-21DE-4FAA-801E-634DDDAF4B2B}" type="slidenum">
              <a:rPr lang="en-US" sz="1200" smtClean="0">
                <a:solidFill>
                  <a:schemeClr val="tx1"/>
                </a:solidFill>
                <a:latin typeface="Calibri" panose="020F0502020204030204" pitchFamily="34" charset="0"/>
                <a:ea typeface="Calibri" panose="020F0502020204030204" pitchFamily="34" charset="0"/>
                <a:cs typeface="Calibri" panose="020F0502020204030204" pitchFamily="34" charset="0"/>
              </a:rPr>
              <a:t>1</a:t>
            </a:fld>
            <a:endParaRPr lang="en-US" sz="1200" dirty="0">
              <a:solidFill>
                <a:schemeClr val="tx1"/>
              </a:solidFill>
              <a:latin typeface="Calibri" panose="020F0502020204030204" pitchFamily="34" charset="0"/>
              <a:ea typeface="Calibri" panose="020F0502020204030204" pitchFamily="34" charset="0"/>
              <a:cs typeface="Calibri" panose="020F0502020204030204" pitchFamily="34"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a:extLst>
              <a:ext uri="{C183D7F6-B498-43B3-948B-1728B52AA6E4}">
                <adec:decorative xmlns:adec="http://schemas.microsoft.com/office/drawing/2017/decorative" val="1"/>
              </a:ext>
            </a:extLst>
          </p:cNvPr>
          <p:cNvPicPr/>
          <p:nvPr/>
        </p:nvPicPr>
        <p:blipFill>
          <a:blip r:embed="rId3" cstate="print"/>
          <a:stretch>
            <a:fillRect/>
          </a:stretch>
        </p:blipFill>
        <p:spPr>
          <a:xfrm>
            <a:off x="603504" y="1168769"/>
            <a:ext cx="964691" cy="18286"/>
          </a:xfrm>
          <a:prstGeom prst="rect">
            <a:avLst/>
          </a:prstGeom>
        </p:spPr>
      </p:pic>
      <p:sp>
        <p:nvSpPr>
          <p:cNvPr id="3" name="object 3"/>
          <p:cNvSpPr txBox="1">
            <a:spLocks noGrp="1"/>
          </p:cNvSpPr>
          <p:nvPr>
            <p:ph type="title"/>
          </p:nvPr>
        </p:nvSpPr>
        <p:spPr>
          <a:prstGeom prst="rect">
            <a:avLst/>
          </a:prstGeom>
        </p:spPr>
        <p:txBody>
          <a:bodyPr vert="horz" wrap="square" lIns="0" tIns="310487" rIns="0" bIns="0" rtlCol="0">
            <a:spAutoFit/>
          </a:bodyPr>
          <a:lstStyle/>
          <a:p>
            <a:pPr marL="2569210">
              <a:lnSpc>
                <a:spcPct val="100000"/>
              </a:lnSpc>
              <a:spcBef>
                <a:spcPts val="100"/>
              </a:spcBef>
            </a:pPr>
            <a:r>
              <a:rPr dirty="0"/>
              <a:t>Naloxone</a:t>
            </a:r>
            <a:r>
              <a:rPr spc="-65" dirty="0"/>
              <a:t> </a:t>
            </a:r>
            <a:r>
              <a:rPr spc="-10" dirty="0"/>
              <a:t>(Narcan)</a:t>
            </a:r>
          </a:p>
        </p:txBody>
      </p:sp>
      <p:sp>
        <p:nvSpPr>
          <p:cNvPr id="4" name="object 4"/>
          <p:cNvSpPr txBox="1"/>
          <p:nvPr/>
        </p:nvSpPr>
        <p:spPr>
          <a:xfrm>
            <a:off x="439051" y="1305873"/>
            <a:ext cx="6422390" cy="3377565"/>
          </a:xfrm>
          <a:prstGeom prst="rect">
            <a:avLst/>
          </a:prstGeom>
        </p:spPr>
        <p:txBody>
          <a:bodyPr vert="horz" wrap="square" lIns="0" tIns="13335" rIns="0" bIns="0" rtlCol="0">
            <a:spAutoFit/>
          </a:bodyPr>
          <a:lstStyle/>
          <a:p>
            <a:pPr marL="358140" indent="-345440">
              <a:lnSpc>
                <a:spcPct val="100000"/>
              </a:lnSpc>
              <a:spcBef>
                <a:spcPts val="105"/>
              </a:spcBef>
              <a:buFont typeface="Arial"/>
              <a:buChar char="•"/>
              <a:tabLst>
                <a:tab pos="358140" algn="l"/>
              </a:tabLst>
            </a:pPr>
            <a:r>
              <a:rPr sz="1700" dirty="0">
                <a:latin typeface="Calibri"/>
                <a:cs typeface="Calibri"/>
              </a:rPr>
              <a:t>Naloxone</a:t>
            </a:r>
            <a:r>
              <a:rPr sz="1700" spc="-45" dirty="0">
                <a:latin typeface="Calibri"/>
                <a:cs typeface="Calibri"/>
              </a:rPr>
              <a:t> </a:t>
            </a:r>
            <a:r>
              <a:rPr sz="1700" dirty="0">
                <a:latin typeface="Calibri"/>
                <a:cs typeface="Calibri"/>
              </a:rPr>
              <a:t>(Narcan)</a:t>
            </a:r>
            <a:r>
              <a:rPr sz="1700" spc="-45" dirty="0">
                <a:latin typeface="Calibri"/>
                <a:cs typeface="Calibri"/>
              </a:rPr>
              <a:t> </a:t>
            </a:r>
            <a:r>
              <a:rPr sz="1700" dirty="0">
                <a:latin typeface="Calibri"/>
                <a:cs typeface="Calibri"/>
              </a:rPr>
              <a:t>can</a:t>
            </a:r>
            <a:r>
              <a:rPr sz="1700" spc="-5" dirty="0">
                <a:latin typeface="Calibri"/>
                <a:cs typeface="Calibri"/>
              </a:rPr>
              <a:t> </a:t>
            </a:r>
            <a:r>
              <a:rPr sz="1700" dirty="0">
                <a:latin typeface="Calibri"/>
                <a:cs typeface="Calibri"/>
              </a:rPr>
              <a:t>be</a:t>
            </a:r>
            <a:r>
              <a:rPr sz="1700" spc="-15" dirty="0">
                <a:latin typeface="Calibri"/>
                <a:cs typeface="Calibri"/>
              </a:rPr>
              <a:t> </a:t>
            </a:r>
            <a:r>
              <a:rPr sz="1700" dirty="0">
                <a:latin typeface="Calibri"/>
                <a:cs typeface="Calibri"/>
              </a:rPr>
              <a:t>used</a:t>
            </a:r>
            <a:r>
              <a:rPr sz="1700" spc="-45" dirty="0">
                <a:latin typeface="Calibri"/>
                <a:cs typeface="Calibri"/>
              </a:rPr>
              <a:t> </a:t>
            </a:r>
            <a:r>
              <a:rPr sz="1700" dirty="0">
                <a:latin typeface="Calibri"/>
                <a:cs typeface="Calibri"/>
              </a:rPr>
              <a:t>to</a:t>
            </a:r>
            <a:r>
              <a:rPr sz="1700" spc="-5" dirty="0">
                <a:latin typeface="Calibri"/>
                <a:cs typeface="Calibri"/>
              </a:rPr>
              <a:t> </a:t>
            </a:r>
            <a:r>
              <a:rPr sz="1700" dirty="0">
                <a:latin typeface="Calibri"/>
                <a:cs typeface="Calibri"/>
              </a:rPr>
              <a:t>reverse</a:t>
            </a:r>
            <a:r>
              <a:rPr sz="1700" spc="-15" dirty="0">
                <a:latin typeface="Calibri"/>
                <a:cs typeface="Calibri"/>
              </a:rPr>
              <a:t> </a:t>
            </a:r>
            <a:r>
              <a:rPr sz="1700" dirty="0">
                <a:latin typeface="Calibri"/>
                <a:cs typeface="Calibri"/>
              </a:rPr>
              <a:t>an</a:t>
            </a:r>
            <a:r>
              <a:rPr sz="1700" spc="-20" dirty="0">
                <a:latin typeface="Calibri"/>
                <a:cs typeface="Calibri"/>
              </a:rPr>
              <a:t> </a:t>
            </a:r>
            <a:r>
              <a:rPr sz="1700" spc="-10" dirty="0">
                <a:latin typeface="Calibri"/>
                <a:cs typeface="Calibri"/>
              </a:rPr>
              <a:t>overdose</a:t>
            </a:r>
            <a:endParaRPr sz="1700">
              <a:latin typeface="Calibri"/>
              <a:cs typeface="Calibri"/>
            </a:endParaRPr>
          </a:p>
          <a:p>
            <a:pPr>
              <a:lnSpc>
                <a:spcPct val="100000"/>
              </a:lnSpc>
              <a:spcBef>
                <a:spcPts val="1135"/>
              </a:spcBef>
              <a:buFont typeface="Arial"/>
              <a:buChar char="•"/>
            </a:pPr>
            <a:endParaRPr sz="1700">
              <a:latin typeface="Calibri"/>
              <a:cs typeface="Calibri"/>
            </a:endParaRPr>
          </a:p>
          <a:p>
            <a:pPr marL="358140" marR="5080" indent="-346075">
              <a:lnSpc>
                <a:spcPts val="1630"/>
              </a:lnSpc>
              <a:spcBef>
                <a:spcPts val="5"/>
              </a:spcBef>
              <a:buFont typeface="Arial"/>
              <a:buChar char="•"/>
              <a:tabLst>
                <a:tab pos="358140" algn="l"/>
              </a:tabLst>
            </a:pPr>
            <a:r>
              <a:rPr sz="1700" dirty="0">
                <a:latin typeface="Calibri"/>
                <a:cs typeface="Calibri"/>
              </a:rPr>
              <a:t>Naloxone</a:t>
            </a:r>
            <a:r>
              <a:rPr sz="1700" spc="-50" dirty="0">
                <a:latin typeface="Calibri"/>
                <a:cs typeface="Calibri"/>
              </a:rPr>
              <a:t> </a:t>
            </a:r>
            <a:r>
              <a:rPr sz="1700" dirty="0">
                <a:latin typeface="Calibri"/>
                <a:cs typeface="Calibri"/>
              </a:rPr>
              <a:t>comes</a:t>
            </a:r>
            <a:r>
              <a:rPr sz="1700" spc="-10" dirty="0">
                <a:latin typeface="Calibri"/>
                <a:cs typeface="Calibri"/>
              </a:rPr>
              <a:t> </a:t>
            </a:r>
            <a:r>
              <a:rPr sz="1700" dirty="0">
                <a:latin typeface="Calibri"/>
                <a:cs typeface="Calibri"/>
              </a:rPr>
              <a:t>in</a:t>
            </a:r>
            <a:r>
              <a:rPr sz="1700" spc="-20" dirty="0">
                <a:latin typeface="Calibri"/>
                <a:cs typeface="Calibri"/>
              </a:rPr>
              <a:t> </a:t>
            </a:r>
            <a:r>
              <a:rPr sz="1700" dirty="0">
                <a:latin typeface="Calibri"/>
                <a:cs typeface="Calibri"/>
              </a:rPr>
              <a:t>a</a:t>
            </a:r>
            <a:r>
              <a:rPr sz="1700" spc="-20" dirty="0">
                <a:latin typeface="Calibri"/>
                <a:cs typeface="Calibri"/>
              </a:rPr>
              <a:t> </a:t>
            </a:r>
            <a:r>
              <a:rPr sz="1700" dirty="0">
                <a:latin typeface="Calibri"/>
                <a:cs typeface="Calibri"/>
              </a:rPr>
              <a:t>spray</a:t>
            </a:r>
            <a:r>
              <a:rPr sz="1700" spc="-40" dirty="0">
                <a:latin typeface="Calibri"/>
                <a:cs typeface="Calibri"/>
              </a:rPr>
              <a:t> </a:t>
            </a:r>
            <a:r>
              <a:rPr sz="1700" dirty="0">
                <a:latin typeface="Calibri"/>
                <a:cs typeface="Calibri"/>
              </a:rPr>
              <a:t>that</a:t>
            </a:r>
            <a:r>
              <a:rPr sz="1700" spc="-20" dirty="0">
                <a:latin typeface="Calibri"/>
                <a:cs typeface="Calibri"/>
              </a:rPr>
              <a:t> </a:t>
            </a:r>
            <a:r>
              <a:rPr sz="1700" dirty="0">
                <a:latin typeface="Calibri"/>
                <a:cs typeface="Calibri"/>
              </a:rPr>
              <a:t>you</a:t>
            </a:r>
            <a:r>
              <a:rPr sz="1700" spc="-25" dirty="0">
                <a:latin typeface="Calibri"/>
                <a:cs typeface="Calibri"/>
              </a:rPr>
              <a:t> </a:t>
            </a:r>
            <a:r>
              <a:rPr sz="1700" dirty="0">
                <a:latin typeface="Calibri"/>
                <a:cs typeface="Calibri"/>
              </a:rPr>
              <a:t>put</a:t>
            </a:r>
            <a:r>
              <a:rPr sz="1700" spc="-20" dirty="0">
                <a:latin typeface="Calibri"/>
                <a:cs typeface="Calibri"/>
              </a:rPr>
              <a:t> </a:t>
            </a:r>
            <a:r>
              <a:rPr sz="1700" dirty="0">
                <a:latin typeface="Calibri"/>
                <a:cs typeface="Calibri"/>
              </a:rPr>
              <a:t>in</a:t>
            </a:r>
            <a:r>
              <a:rPr sz="1700" spc="-30" dirty="0">
                <a:latin typeface="Calibri"/>
                <a:cs typeface="Calibri"/>
              </a:rPr>
              <a:t> </a:t>
            </a:r>
            <a:r>
              <a:rPr sz="1700" dirty="0">
                <a:latin typeface="Calibri"/>
                <a:cs typeface="Calibri"/>
              </a:rPr>
              <a:t>someone’s</a:t>
            </a:r>
            <a:r>
              <a:rPr sz="1700" spc="-35" dirty="0">
                <a:latin typeface="Calibri"/>
                <a:cs typeface="Calibri"/>
              </a:rPr>
              <a:t> </a:t>
            </a:r>
            <a:r>
              <a:rPr sz="1700" dirty="0">
                <a:latin typeface="Calibri"/>
                <a:cs typeface="Calibri"/>
              </a:rPr>
              <a:t>nostrils</a:t>
            </a:r>
            <a:r>
              <a:rPr sz="1700" spc="-55" dirty="0">
                <a:latin typeface="Calibri"/>
                <a:cs typeface="Calibri"/>
              </a:rPr>
              <a:t> </a:t>
            </a:r>
            <a:r>
              <a:rPr sz="1700" dirty="0">
                <a:latin typeface="Calibri"/>
                <a:cs typeface="Calibri"/>
              </a:rPr>
              <a:t>to </a:t>
            </a:r>
            <a:r>
              <a:rPr sz="1700" spc="-20" dirty="0">
                <a:latin typeface="Calibri"/>
                <a:cs typeface="Calibri"/>
              </a:rPr>
              <a:t>help </a:t>
            </a:r>
            <a:r>
              <a:rPr sz="1700" dirty="0">
                <a:latin typeface="Calibri"/>
                <a:cs typeface="Calibri"/>
              </a:rPr>
              <a:t>them</a:t>
            </a:r>
            <a:r>
              <a:rPr sz="1700" spc="-20" dirty="0">
                <a:latin typeface="Calibri"/>
                <a:cs typeface="Calibri"/>
              </a:rPr>
              <a:t> </a:t>
            </a:r>
            <a:r>
              <a:rPr sz="1700" dirty="0">
                <a:latin typeface="Calibri"/>
                <a:cs typeface="Calibri"/>
              </a:rPr>
              <a:t>start</a:t>
            </a:r>
            <a:r>
              <a:rPr sz="1700" spc="-25" dirty="0">
                <a:latin typeface="Calibri"/>
                <a:cs typeface="Calibri"/>
              </a:rPr>
              <a:t> </a:t>
            </a:r>
            <a:r>
              <a:rPr sz="1700" dirty="0">
                <a:latin typeface="Calibri"/>
                <a:cs typeface="Calibri"/>
              </a:rPr>
              <a:t>breathing</a:t>
            </a:r>
            <a:r>
              <a:rPr sz="1700" spc="-40" dirty="0">
                <a:latin typeface="Calibri"/>
                <a:cs typeface="Calibri"/>
              </a:rPr>
              <a:t> </a:t>
            </a:r>
            <a:r>
              <a:rPr sz="1700" spc="-20" dirty="0">
                <a:latin typeface="Calibri"/>
                <a:cs typeface="Calibri"/>
              </a:rPr>
              <a:t>again</a:t>
            </a:r>
            <a:endParaRPr sz="1700">
              <a:latin typeface="Calibri"/>
              <a:cs typeface="Calibri"/>
            </a:endParaRPr>
          </a:p>
          <a:p>
            <a:pPr>
              <a:lnSpc>
                <a:spcPct val="100000"/>
              </a:lnSpc>
              <a:spcBef>
                <a:spcPts val="1155"/>
              </a:spcBef>
              <a:buFont typeface="Arial"/>
              <a:buChar char="•"/>
            </a:pPr>
            <a:endParaRPr sz="1700">
              <a:latin typeface="Calibri"/>
              <a:cs typeface="Calibri"/>
            </a:endParaRPr>
          </a:p>
          <a:p>
            <a:pPr marL="358140" marR="96520" indent="-346075">
              <a:lnSpc>
                <a:spcPts val="1630"/>
              </a:lnSpc>
              <a:buFont typeface="Arial"/>
              <a:buChar char="•"/>
              <a:tabLst>
                <a:tab pos="358140" algn="l"/>
              </a:tabLst>
            </a:pPr>
            <a:r>
              <a:rPr sz="1700" dirty="0">
                <a:latin typeface="Calibri"/>
                <a:cs typeface="Calibri"/>
              </a:rPr>
              <a:t>Paramedics,</a:t>
            </a:r>
            <a:r>
              <a:rPr sz="1700" spc="-70" dirty="0">
                <a:latin typeface="Calibri"/>
                <a:cs typeface="Calibri"/>
              </a:rPr>
              <a:t> </a:t>
            </a:r>
            <a:r>
              <a:rPr sz="1700" dirty="0">
                <a:latin typeface="Calibri"/>
                <a:cs typeface="Calibri"/>
              </a:rPr>
              <a:t>and</a:t>
            </a:r>
            <a:r>
              <a:rPr sz="1700" spc="-40" dirty="0">
                <a:latin typeface="Calibri"/>
                <a:cs typeface="Calibri"/>
              </a:rPr>
              <a:t> </a:t>
            </a:r>
            <a:r>
              <a:rPr sz="1700" dirty="0">
                <a:latin typeface="Calibri"/>
                <a:cs typeface="Calibri"/>
              </a:rPr>
              <a:t>sometimes</a:t>
            </a:r>
            <a:r>
              <a:rPr sz="1700" spc="-35" dirty="0">
                <a:latin typeface="Calibri"/>
                <a:cs typeface="Calibri"/>
              </a:rPr>
              <a:t> </a:t>
            </a:r>
            <a:r>
              <a:rPr sz="1700" dirty="0">
                <a:latin typeface="Calibri"/>
                <a:cs typeface="Calibri"/>
              </a:rPr>
              <a:t>schools</a:t>
            </a:r>
            <a:r>
              <a:rPr sz="1700" spc="-55" dirty="0">
                <a:latin typeface="Calibri"/>
                <a:cs typeface="Calibri"/>
              </a:rPr>
              <a:t> </a:t>
            </a:r>
            <a:r>
              <a:rPr sz="1700" dirty="0">
                <a:latin typeface="Calibri"/>
                <a:cs typeface="Calibri"/>
              </a:rPr>
              <a:t>have</a:t>
            </a:r>
            <a:r>
              <a:rPr sz="1700" spc="-30" dirty="0">
                <a:latin typeface="Calibri"/>
                <a:cs typeface="Calibri"/>
              </a:rPr>
              <a:t> </a:t>
            </a:r>
            <a:r>
              <a:rPr sz="1700" dirty="0">
                <a:latin typeface="Calibri"/>
                <a:cs typeface="Calibri"/>
              </a:rPr>
              <a:t>naloxone</a:t>
            </a:r>
            <a:r>
              <a:rPr sz="1700" spc="-60" dirty="0">
                <a:latin typeface="Calibri"/>
                <a:cs typeface="Calibri"/>
              </a:rPr>
              <a:t> </a:t>
            </a:r>
            <a:r>
              <a:rPr sz="1700" dirty="0">
                <a:latin typeface="Calibri"/>
                <a:cs typeface="Calibri"/>
              </a:rPr>
              <a:t>available</a:t>
            </a:r>
            <a:r>
              <a:rPr sz="1700" spc="-30" dirty="0">
                <a:latin typeface="Calibri"/>
                <a:cs typeface="Calibri"/>
              </a:rPr>
              <a:t> </a:t>
            </a:r>
            <a:r>
              <a:rPr sz="1700" dirty="0">
                <a:latin typeface="Calibri"/>
                <a:cs typeface="Calibri"/>
              </a:rPr>
              <a:t>in</a:t>
            </a:r>
            <a:r>
              <a:rPr sz="1700" spc="-65" dirty="0">
                <a:latin typeface="Calibri"/>
                <a:cs typeface="Calibri"/>
              </a:rPr>
              <a:t> </a:t>
            </a:r>
            <a:r>
              <a:rPr sz="1700" spc="-20" dirty="0">
                <a:latin typeface="Calibri"/>
                <a:cs typeface="Calibri"/>
              </a:rPr>
              <a:t>case </a:t>
            </a:r>
            <a:r>
              <a:rPr sz="1700" dirty="0">
                <a:latin typeface="Calibri"/>
                <a:cs typeface="Calibri"/>
              </a:rPr>
              <a:t>of</a:t>
            </a:r>
            <a:r>
              <a:rPr sz="1700" spc="-5" dirty="0">
                <a:latin typeface="Calibri"/>
                <a:cs typeface="Calibri"/>
              </a:rPr>
              <a:t> </a:t>
            </a:r>
            <a:r>
              <a:rPr sz="1700" dirty="0">
                <a:latin typeface="Calibri"/>
                <a:cs typeface="Calibri"/>
              </a:rPr>
              <a:t>an</a:t>
            </a:r>
            <a:r>
              <a:rPr sz="1700" spc="-20" dirty="0">
                <a:latin typeface="Calibri"/>
                <a:cs typeface="Calibri"/>
              </a:rPr>
              <a:t> </a:t>
            </a:r>
            <a:r>
              <a:rPr sz="1700" spc="-10" dirty="0">
                <a:latin typeface="Calibri"/>
                <a:cs typeface="Calibri"/>
              </a:rPr>
              <a:t>overdose</a:t>
            </a:r>
            <a:endParaRPr sz="1700">
              <a:latin typeface="Calibri"/>
              <a:cs typeface="Calibri"/>
            </a:endParaRPr>
          </a:p>
          <a:p>
            <a:pPr>
              <a:lnSpc>
                <a:spcPct val="100000"/>
              </a:lnSpc>
              <a:spcBef>
                <a:spcPts val="770"/>
              </a:spcBef>
              <a:buFont typeface="Arial"/>
              <a:buChar char="•"/>
            </a:pPr>
            <a:endParaRPr sz="1700">
              <a:latin typeface="Calibri"/>
              <a:cs typeface="Calibri"/>
            </a:endParaRPr>
          </a:p>
          <a:p>
            <a:pPr marL="358140" indent="-345440">
              <a:lnSpc>
                <a:spcPct val="100000"/>
              </a:lnSpc>
              <a:spcBef>
                <a:spcPts val="5"/>
              </a:spcBef>
              <a:buFont typeface="Arial"/>
              <a:buChar char="•"/>
              <a:tabLst>
                <a:tab pos="358140" algn="l"/>
              </a:tabLst>
            </a:pPr>
            <a:r>
              <a:rPr sz="1700" dirty="0">
                <a:latin typeface="Calibri"/>
                <a:cs typeface="Calibri"/>
              </a:rPr>
              <a:t>Giving</a:t>
            </a:r>
            <a:r>
              <a:rPr sz="1700" spc="-25" dirty="0">
                <a:latin typeface="Calibri"/>
                <a:cs typeface="Calibri"/>
              </a:rPr>
              <a:t> </a:t>
            </a:r>
            <a:r>
              <a:rPr sz="1700" dirty="0">
                <a:latin typeface="Calibri"/>
                <a:cs typeface="Calibri"/>
              </a:rPr>
              <a:t>someone</a:t>
            </a:r>
            <a:r>
              <a:rPr sz="1700" spc="-40" dirty="0">
                <a:latin typeface="Calibri"/>
                <a:cs typeface="Calibri"/>
              </a:rPr>
              <a:t> </a:t>
            </a:r>
            <a:r>
              <a:rPr sz="1700" dirty="0">
                <a:latin typeface="Calibri"/>
                <a:cs typeface="Calibri"/>
              </a:rPr>
              <a:t>naloxone</a:t>
            </a:r>
            <a:r>
              <a:rPr sz="1700" spc="-40" dirty="0">
                <a:latin typeface="Calibri"/>
                <a:cs typeface="Calibri"/>
              </a:rPr>
              <a:t> </a:t>
            </a:r>
            <a:r>
              <a:rPr sz="1700" dirty="0">
                <a:latin typeface="Calibri"/>
                <a:cs typeface="Calibri"/>
              </a:rPr>
              <a:t>will</a:t>
            </a:r>
            <a:r>
              <a:rPr sz="1700" spc="-40" dirty="0">
                <a:latin typeface="Calibri"/>
                <a:cs typeface="Calibri"/>
              </a:rPr>
              <a:t> </a:t>
            </a:r>
            <a:r>
              <a:rPr sz="1700" dirty="0">
                <a:latin typeface="Calibri"/>
                <a:cs typeface="Calibri"/>
              </a:rPr>
              <a:t>not</a:t>
            </a:r>
            <a:r>
              <a:rPr sz="1700" spc="-15" dirty="0">
                <a:latin typeface="Calibri"/>
                <a:cs typeface="Calibri"/>
              </a:rPr>
              <a:t> </a:t>
            </a:r>
            <a:r>
              <a:rPr sz="1700" dirty="0">
                <a:latin typeface="Calibri"/>
                <a:cs typeface="Calibri"/>
              </a:rPr>
              <a:t>hurt</a:t>
            </a:r>
            <a:r>
              <a:rPr sz="1700" spc="-40" dirty="0">
                <a:latin typeface="Calibri"/>
                <a:cs typeface="Calibri"/>
              </a:rPr>
              <a:t> </a:t>
            </a:r>
            <a:r>
              <a:rPr sz="1700" spc="-20" dirty="0">
                <a:latin typeface="Calibri"/>
                <a:cs typeface="Calibri"/>
              </a:rPr>
              <a:t>them</a:t>
            </a:r>
            <a:endParaRPr sz="1700">
              <a:latin typeface="Calibri"/>
              <a:cs typeface="Calibri"/>
            </a:endParaRPr>
          </a:p>
          <a:p>
            <a:pPr>
              <a:lnSpc>
                <a:spcPct val="100000"/>
              </a:lnSpc>
              <a:spcBef>
                <a:spcPts val="1140"/>
              </a:spcBef>
              <a:buFont typeface="Arial"/>
              <a:buChar char="•"/>
            </a:pPr>
            <a:endParaRPr sz="1700">
              <a:latin typeface="Calibri"/>
              <a:cs typeface="Calibri"/>
            </a:endParaRPr>
          </a:p>
          <a:p>
            <a:pPr marL="358140" marR="144780" indent="-346075">
              <a:lnSpc>
                <a:spcPts val="1630"/>
              </a:lnSpc>
              <a:buFont typeface="Arial"/>
              <a:buChar char="•"/>
              <a:tabLst>
                <a:tab pos="358140" algn="l"/>
              </a:tabLst>
            </a:pPr>
            <a:r>
              <a:rPr sz="1700" b="1" dirty="0">
                <a:latin typeface="Calibri"/>
                <a:cs typeface="Calibri"/>
              </a:rPr>
              <a:t>Oregon</a:t>
            </a:r>
            <a:r>
              <a:rPr sz="1700" b="1" spc="-25" dirty="0">
                <a:latin typeface="Calibri"/>
                <a:cs typeface="Calibri"/>
              </a:rPr>
              <a:t> </a:t>
            </a:r>
            <a:r>
              <a:rPr sz="1700" b="1" dirty="0">
                <a:latin typeface="Calibri"/>
                <a:cs typeface="Calibri"/>
              </a:rPr>
              <a:t>has</a:t>
            </a:r>
            <a:r>
              <a:rPr sz="1700" b="1" spc="-25" dirty="0">
                <a:latin typeface="Calibri"/>
                <a:cs typeface="Calibri"/>
              </a:rPr>
              <a:t> </a:t>
            </a:r>
            <a:r>
              <a:rPr sz="1700" b="1" dirty="0">
                <a:latin typeface="Calibri"/>
                <a:cs typeface="Calibri"/>
              </a:rPr>
              <a:t>a</a:t>
            </a:r>
            <a:r>
              <a:rPr sz="1700" b="1" spc="-20" dirty="0">
                <a:latin typeface="Calibri"/>
                <a:cs typeface="Calibri"/>
              </a:rPr>
              <a:t> </a:t>
            </a:r>
            <a:r>
              <a:rPr sz="1700" b="1" dirty="0">
                <a:latin typeface="Calibri"/>
                <a:cs typeface="Calibri"/>
              </a:rPr>
              <a:t>Good</a:t>
            </a:r>
            <a:r>
              <a:rPr sz="1700" b="1" spc="-10" dirty="0">
                <a:latin typeface="Calibri"/>
                <a:cs typeface="Calibri"/>
              </a:rPr>
              <a:t> </a:t>
            </a:r>
            <a:r>
              <a:rPr sz="1700" b="1" dirty="0">
                <a:latin typeface="Calibri"/>
                <a:cs typeface="Calibri"/>
              </a:rPr>
              <a:t>Samaritan</a:t>
            </a:r>
            <a:r>
              <a:rPr sz="1700" b="1" spc="-40" dirty="0">
                <a:latin typeface="Calibri"/>
                <a:cs typeface="Calibri"/>
              </a:rPr>
              <a:t> </a:t>
            </a:r>
            <a:r>
              <a:rPr sz="1700" b="1" dirty="0">
                <a:latin typeface="Calibri"/>
                <a:cs typeface="Calibri"/>
              </a:rPr>
              <a:t>Law</a:t>
            </a:r>
            <a:r>
              <a:rPr sz="1700" b="1" spc="-20" dirty="0">
                <a:latin typeface="Calibri"/>
                <a:cs typeface="Calibri"/>
              </a:rPr>
              <a:t> </a:t>
            </a:r>
            <a:r>
              <a:rPr sz="1700" dirty="0">
                <a:latin typeface="Calibri"/>
                <a:cs typeface="Calibri"/>
              </a:rPr>
              <a:t>that</a:t>
            </a:r>
            <a:r>
              <a:rPr sz="1700" spc="-25" dirty="0">
                <a:latin typeface="Calibri"/>
                <a:cs typeface="Calibri"/>
              </a:rPr>
              <a:t> </a:t>
            </a:r>
            <a:r>
              <a:rPr sz="1700" dirty="0">
                <a:latin typeface="Calibri"/>
                <a:cs typeface="Calibri"/>
              </a:rPr>
              <a:t>protects</a:t>
            </a:r>
            <a:r>
              <a:rPr sz="1700" spc="-35" dirty="0">
                <a:latin typeface="Calibri"/>
                <a:cs typeface="Calibri"/>
              </a:rPr>
              <a:t> </a:t>
            </a:r>
            <a:r>
              <a:rPr sz="1700" dirty="0">
                <a:latin typeface="Calibri"/>
                <a:cs typeface="Calibri"/>
              </a:rPr>
              <a:t>people</a:t>
            </a:r>
            <a:r>
              <a:rPr sz="1700" spc="-25" dirty="0">
                <a:latin typeface="Calibri"/>
                <a:cs typeface="Calibri"/>
              </a:rPr>
              <a:t> </a:t>
            </a:r>
            <a:r>
              <a:rPr sz="1700" dirty="0">
                <a:latin typeface="Calibri"/>
                <a:cs typeface="Calibri"/>
              </a:rPr>
              <a:t>when</a:t>
            </a:r>
            <a:r>
              <a:rPr sz="1700" spc="-60" dirty="0">
                <a:latin typeface="Calibri"/>
                <a:cs typeface="Calibri"/>
              </a:rPr>
              <a:t> </a:t>
            </a:r>
            <a:r>
              <a:rPr sz="1700" spc="-20" dirty="0">
                <a:latin typeface="Calibri"/>
                <a:cs typeface="Calibri"/>
              </a:rPr>
              <a:t>they </a:t>
            </a:r>
            <a:r>
              <a:rPr sz="1700" dirty="0">
                <a:latin typeface="Calibri"/>
                <a:cs typeface="Calibri"/>
              </a:rPr>
              <a:t>are</a:t>
            </a:r>
            <a:r>
              <a:rPr sz="1700" spc="-35" dirty="0">
                <a:latin typeface="Calibri"/>
                <a:cs typeface="Calibri"/>
              </a:rPr>
              <a:t> </a:t>
            </a:r>
            <a:r>
              <a:rPr sz="1700" dirty="0">
                <a:latin typeface="Calibri"/>
                <a:cs typeface="Calibri"/>
              </a:rPr>
              <a:t>helping</a:t>
            </a:r>
            <a:r>
              <a:rPr sz="1700" spc="-55" dirty="0">
                <a:latin typeface="Calibri"/>
                <a:cs typeface="Calibri"/>
              </a:rPr>
              <a:t> </a:t>
            </a:r>
            <a:r>
              <a:rPr sz="1700" dirty="0">
                <a:latin typeface="Calibri"/>
                <a:cs typeface="Calibri"/>
              </a:rPr>
              <a:t>themselves</a:t>
            </a:r>
            <a:r>
              <a:rPr sz="1700" spc="-35" dirty="0">
                <a:latin typeface="Calibri"/>
                <a:cs typeface="Calibri"/>
              </a:rPr>
              <a:t> </a:t>
            </a:r>
            <a:r>
              <a:rPr sz="1700" dirty="0">
                <a:latin typeface="Calibri"/>
                <a:cs typeface="Calibri"/>
              </a:rPr>
              <a:t>or</a:t>
            </a:r>
            <a:r>
              <a:rPr sz="1700" spc="-30" dirty="0">
                <a:latin typeface="Calibri"/>
                <a:cs typeface="Calibri"/>
              </a:rPr>
              <a:t> </a:t>
            </a:r>
            <a:r>
              <a:rPr sz="1700" dirty="0">
                <a:latin typeface="Calibri"/>
                <a:cs typeface="Calibri"/>
              </a:rPr>
              <a:t>others</a:t>
            </a:r>
            <a:r>
              <a:rPr sz="1700" spc="-55" dirty="0">
                <a:latin typeface="Calibri"/>
                <a:cs typeface="Calibri"/>
              </a:rPr>
              <a:t> </a:t>
            </a:r>
            <a:r>
              <a:rPr sz="1700" dirty="0">
                <a:latin typeface="Calibri"/>
                <a:cs typeface="Calibri"/>
              </a:rPr>
              <a:t>experiencing</a:t>
            </a:r>
            <a:r>
              <a:rPr sz="1700" spc="-40" dirty="0">
                <a:latin typeface="Calibri"/>
                <a:cs typeface="Calibri"/>
              </a:rPr>
              <a:t> </a:t>
            </a:r>
            <a:r>
              <a:rPr sz="1700" dirty="0">
                <a:latin typeface="Calibri"/>
                <a:cs typeface="Calibri"/>
              </a:rPr>
              <a:t>an</a:t>
            </a:r>
            <a:r>
              <a:rPr sz="1700" spc="-30" dirty="0">
                <a:latin typeface="Calibri"/>
                <a:cs typeface="Calibri"/>
              </a:rPr>
              <a:t> </a:t>
            </a:r>
            <a:r>
              <a:rPr sz="1700" spc="-10" dirty="0">
                <a:latin typeface="Calibri"/>
                <a:cs typeface="Calibri"/>
              </a:rPr>
              <a:t>overdose</a:t>
            </a:r>
            <a:endParaRPr sz="1700">
              <a:latin typeface="Calibri"/>
              <a:cs typeface="Calibri"/>
            </a:endParaRPr>
          </a:p>
        </p:txBody>
      </p:sp>
      <p:pic>
        <p:nvPicPr>
          <p:cNvPr id="5" name="object 5">
            <a:extLst>
              <a:ext uri="{C183D7F6-B498-43B3-948B-1728B52AA6E4}">
                <adec:decorative xmlns:adec="http://schemas.microsoft.com/office/drawing/2017/decorative" val="1"/>
              </a:ext>
            </a:extLst>
          </p:cNvPr>
          <p:cNvPicPr/>
          <p:nvPr/>
        </p:nvPicPr>
        <p:blipFill>
          <a:blip r:embed="rId4" cstate="print"/>
          <a:stretch>
            <a:fillRect/>
          </a:stretch>
        </p:blipFill>
        <p:spPr>
          <a:xfrm>
            <a:off x="7039026" y="473850"/>
            <a:ext cx="1924423" cy="2375874"/>
          </a:xfrm>
          <a:prstGeom prst="rect">
            <a:avLst/>
          </a:prstGeom>
        </p:spPr>
      </p:pic>
      <p:sp>
        <p:nvSpPr>
          <p:cNvPr id="6" name="Slide Number Placeholder 5">
            <a:extLst>
              <a:ext uri="{FF2B5EF4-FFF2-40B4-BE49-F238E27FC236}">
                <a16:creationId xmlns:a16="http://schemas.microsoft.com/office/drawing/2014/main" id="{0097C15A-B90B-932F-9EF4-9404C1354E6A}"/>
              </a:ext>
            </a:extLst>
          </p:cNvPr>
          <p:cNvSpPr>
            <a:spLocks noGrp="1"/>
          </p:cNvSpPr>
          <p:nvPr>
            <p:ph type="sldNum" sz="quarter" idx="7"/>
          </p:nvPr>
        </p:nvSpPr>
        <p:spPr>
          <a:xfrm>
            <a:off x="6832049" y="4683438"/>
            <a:ext cx="2103120" cy="184666"/>
          </a:xfrm>
        </p:spPr>
        <p:txBody>
          <a:bodyPr/>
          <a:lstStyle/>
          <a:p>
            <a:fld id="{B6F15528-21DE-4FAA-801E-634DDDAF4B2B}" type="slidenum">
              <a:rPr lang="en-US" sz="1200" smtClean="0">
                <a:solidFill>
                  <a:schemeClr val="tx1"/>
                </a:solidFill>
                <a:latin typeface="Calibri" panose="020F0502020204030204" pitchFamily="34" charset="0"/>
                <a:ea typeface="Calibri" panose="020F0502020204030204" pitchFamily="34" charset="0"/>
                <a:cs typeface="Calibri" panose="020F0502020204030204" pitchFamily="34" charset="0"/>
              </a:rPr>
              <a:t>10</a:t>
            </a:fld>
            <a:endParaRPr lang="en-US" sz="1200">
              <a:solidFill>
                <a:schemeClr val="tx1"/>
              </a:solidFill>
              <a:latin typeface="Calibri" panose="020F0502020204030204" pitchFamily="34" charset="0"/>
              <a:ea typeface="Calibri" panose="020F0502020204030204" pitchFamily="34" charset="0"/>
              <a:cs typeface="Calibri" panose="020F0502020204030204" pitchFamily="34" charset="0"/>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a:extLst>
              <a:ext uri="{C183D7F6-B498-43B3-948B-1728B52AA6E4}">
                <adec:decorative xmlns:adec="http://schemas.microsoft.com/office/drawing/2017/decorative" val="1"/>
              </a:ext>
            </a:extLst>
          </p:cNvPr>
          <p:cNvPicPr/>
          <p:nvPr/>
        </p:nvPicPr>
        <p:blipFill>
          <a:blip r:embed="rId3" cstate="print"/>
          <a:stretch>
            <a:fillRect/>
          </a:stretch>
        </p:blipFill>
        <p:spPr>
          <a:xfrm>
            <a:off x="603504" y="1168769"/>
            <a:ext cx="964691" cy="18286"/>
          </a:xfrm>
          <a:prstGeom prst="rect">
            <a:avLst/>
          </a:prstGeom>
        </p:spPr>
      </p:pic>
      <p:sp>
        <p:nvSpPr>
          <p:cNvPr id="3" name="object 3"/>
          <p:cNvSpPr txBox="1">
            <a:spLocks noGrp="1"/>
          </p:cNvSpPr>
          <p:nvPr>
            <p:ph type="title"/>
          </p:nvPr>
        </p:nvSpPr>
        <p:spPr>
          <a:xfrm>
            <a:off x="228600" y="526757"/>
            <a:ext cx="7874081" cy="475130"/>
          </a:xfrm>
          <a:prstGeom prst="rect">
            <a:avLst/>
          </a:prstGeom>
        </p:spPr>
        <p:txBody>
          <a:bodyPr vert="horz" wrap="square" lIns="0" tIns="64135" rIns="0" bIns="0" rtlCol="0">
            <a:spAutoFit/>
          </a:bodyPr>
          <a:lstStyle/>
          <a:p>
            <a:pPr marL="323850" marR="5080">
              <a:lnSpc>
                <a:spcPts val="3240"/>
              </a:lnSpc>
              <a:spcBef>
                <a:spcPts val="505"/>
              </a:spcBef>
            </a:pPr>
            <a:r>
              <a:rPr lang="en-US" sz="3000" dirty="0"/>
              <a:t>Where to get help</a:t>
            </a:r>
            <a:endParaRPr sz="3000" dirty="0"/>
          </a:p>
        </p:txBody>
      </p:sp>
      <p:sp>
        <p:nvSpPr>
          <p:cNvPr id="4" name="object 4"/>
          <p:cNvSpPr txBox="1"/>
          <p:nvPr/>
        </p:nvSpPr>
        <p:spPr>
          <a:xfrm>
            <a:off x="716515" y="1085400"/>
            <a:ext cx="5934710" cy="3756798"/>
          </a:xfrm>
          <a:prstGeom prst="rect">
            <a:avLst/>
          </a:prstGeom>
        </p:spPr>
        <p:txBody>
          <a:bodyPr vert="horz" wrap="square" lIns="0" tIns="164465" rIns="0" bIns="0" rtlCol="0" anchor="t">
            <a:spAutoFit/>
          </a:bodyPr>
          <a:lstStyle/>
          <a:p>
            <a:pPr marL="367665" indent="-354965">
              <a:lnSpc>
                <a:spcPct val="100000"/>
              </a:lnSpc>
              <a:spcBef>
                <a:spcPts val="1295"/>
              </a:spcBef>
              <a:buFont typeface="Arial"/>
              <a:buChar char="•"/>
              <a:tabLst>
                <a:tab pos="367665" algn="l"/>
              </a:tabLst>
            </a:pPr>
            <a:r>
              <a:rPr sz="2000" dirty="0">
                <a:latin typeface="Calibri"/>
                <a:cs typeface="Calibri"/>
              </a:rPr>
              <a:t>Health</a:t>
            </a:r>
            <a:r>
              <a:rPr sz="2000" spc="-40" dirty="0">
                <a:latin typeface="Calibri"/>
                <a:cs typeface="Calibri"/>
              </a:rPr>
              <a:t> </a:t>
            </a:r>
            <a:r>
              <a:rPr sz="2000" dirty="0">
                <a:latin typeface="Calibri"/>
                <a:cs typeface="Calibri"/>
              </a:rPr>
              <a:t>teacher</a:t>
            </a:r>
            <a:r>
              <a:rPr sz="2000" spc="-30" dirty="0">
                <a:latin typeface="Calibri"/>
                <a:cs typeface="Calibri"/>
              </a:rPr>
              <a:t> </a:t>
            </a:r>
            <a:r>
              <a:rPr sz="2000" dirty="0">
                <a:latin typeface="Calibri"/>
                <a:cs typeface="Calibri"/>
              </a:rPr>
              <a:t>or</a:t>
            </a:r>
            <a:r>
              <a:rPr sz="2000" spc="-55" dirty="0">
                <a:latin typeface="Calibri"/>
                <a:cs typeface="Calibri"/>
              </a:rPr>
              <a:t> </a:t>
            </a:r>
            <a:r>
              <a:rPr sz="2000" dirty="0">
                <a:latin typeface="Calibri"/>
                <a:cs typeface="Calibri"/>
              </a:rPr>
              <a:t>other</a:t>
            </a:r>
            <a:r>
              <a:rPr sz="2000" spc="-45" dirty="0">
                <a:latin typeface="Calibri"/>
                <a:cs typeface="Calibri"/>
              </a:rPr>
              <a:t> </a:t>
            </a:r>
            <a:r>
              <a:rPr sz="2000" spc="-10" dirty="0">
                <a:latin typeface="Calibri"/>
                <a:cs typeface="Calibri"/>
              </a:rPr>
              <a:t>teachers</a:t>
            </a:r>
            <a:endParaRPr sz="2000">
              <a:latin typeface="Calibri"/>
              <a:cs typeface="Calibri"/>
            </a:endParaRPr>
          </a:p>
          <a:p>
            <a:pPr marL="367665" indent="-354965">
              <a:lnSpc>
                <a:spcPct val="100000"/>
              </a:lnSpc>
              <a:spcBef>
                <a:spcPts val="1200"/>
              </a:spcBef>
              <a:buFont typeface="Arial"/>
              <a:buChar char="•"/>
              <a:tabLst>
                <a:tab pos="367665" algn="l"/>
              </a:tabLst>
            </a:pPr>
            <a:r>
              <a:rPr sz="2000" dirty="0">
                <a:latin typeface="Calibri"/>
                <a:cs typeface="Calibri"/>
              </a:rPr>
              <a:t>School</a:t>
            </a:r>
            <a:r>
              <a:rPr sz="2000" spc="-50" dirty="0">
                <a:latin typeface="Calibri"/>
                <a:cs typeface="Calibri"/>
              </a:rPr>
              <a:t> </a:t>
            </a:r>
            <a:r>
              <a:rPr sz="2000" dirty="0">
                <a:latin typeface="Calibri"/>
                <a:cs typeface="Calibri"/>
              </a:rPr>
              <a:t>counselor</a:t>
            </a:r>
            <a:r>
              <a:rPr sz="2000" spc="-30" dirty="0">
                <a:latin typeface="Calibri"/>
                <a:cs typeface="Calibri"/>
              </a:rPr>
              <a:t> </a:t>
            </a:r>
            <a:r>
              <a:rPr sz="2000" dirty="0">
                <a:latin typeface="Calibri"/>
                <a:cs typeface="Calibri"/>
              </a:rPr>
              <a:t>or</a:t>
            </a:r>
            <a:r>
              <a:rPr sz="2000" spc="-40" dirty="0">
                <a:latin typeface="Calibri"/>
                <a:cs typeface="Calibri"/>
              </a:rPr>
              <a:t> </a:t>
            </a:r>
            <a:r>
              <a:rPr sz="2000" dirty="0">
                <a:latin typeface="Calibri"/>
                <a:cs typeface="Calibri"/>
              </a:rPr>
              <a:t>school</a:t>
            </a:r>
            <a:r>
              <a:rPr sz="2000" spc="-40" dirty="0">
                <a:latin typeface="Calibri"/>
                <a:cs typeface="Calibri"/>
              </a:rPr>
              <a:t> </a:t>
            </a:r>
            <a:r>
              <a:rPr sz="2000" spc="-10" dirty="0">
                <a:latin typeface="Calibri"/>
                <a:cs typeface="Calibri"/>
              </a:rPr>
              <a:t>nurse</a:t>
            </a:r>
            <a:endParaRPr sz="2000">
              <a:latin typeface="Calibri"/>
              <a:cs typeface="Calibri"/>
            </a:endParaRPr>
          </a:p>
          <a:p>
            <a:pPr marL="367665" indent="-354965">
              <a:lnSpc>
                <a:spcPct val="100000"/>
              </a:lnSpc>
              <a:spcBef>
                <a:spcPts val="1200"/>
              </a:spcBef>
              <a:buFont typeface="Arial"/>
              <a:buChar char="•"/>
              <a:tabLst>
                <a:tab pos="367665" algn="l"/>
              </a:tabLst>
            </a:pPr>
            <a:r>
              <a:rPr sz="2000" dirty="0">
                <a:latin typeface="Calibri"/>
                <a:cs typeface="Calibri"/>
              </a:rPr>
              <a:t>Public</a:t>
            </a:r>
            <a:r>
              <a:rPr sz="2000" spc="-45" dirty="0">
                <a:latin typeface="Calibri"/>
                <a:cs typeface="Calibri"/>
              </a:rPr>
              <a:t> </a:t>
            </a:r>
            <a:r>
              <a:rPr sz="2000" dirty="0">
                <a:latin typeface="Calibri"/>
                <a:cs typeface="Calibri"/>
              </a:rPr>
              <a:t>Health</a:t>
            </a:r>
            <a:r>
              <a:rPr sz="2000" spc="-45" dirty="0">
                <a:latin typeface="Calibri"/>
                <a:cs typeface="Calibri"/>
              </a:rPr>
              <a:t> </a:t>
            </a:r>
            <a:r>
              <a:rPr sz="2000" spc="-10" dirty="0">
                <a:latin typeface="Calibri"/>
                <a:cs typeface="Calibri"/>
              </a:rPr>
              <a:t>Departments</a:t>
            </a:r>
            <a:endParaRPr sz="2000">
              <a:latin typeface="Calibri"/>
              <a:cs typeface="Calibri"/>
            </a:endParaRPr>
          </a:p>
          <a:p>
            <a:pPr marL="367665" indent="-354965">
              <a:lnSpc>
                <a:spcPct val="100000"/>
              </a:lnSpc>
              <a:spcBef>
                <a:spcPts val="1200"/>
              </a:spcBef>
              <a:buFont typeface="Arial"/>
              <a:buChar char="•"/>
              <a:tabLst>
                <a:tab pos="367665" algn="l"/>
              </a:tabLst>
            </a:pPr>
            <a:r>
              <a:rPr sz="2000" dirty="0">
                <a:latin typeface="Calibri"/>
                <a:cs typeface="Calibri"/>
              </a:rPr>
              <a:t>Other</a:t>
            </a:r>
            <a:r>
              <a:rPr sz="2000" spc="-60" dirty="0">
                <a:latin typeface="Calibri"/>
                <a:cs typeface="Calibri"/>
              </a:rPr>
              <a:t> </a:t>
            </a:r>
            <a:r>
              <a:rPr sz="2000" dirty="0">
                <a:latin typeface="Calibri"/>
                <a:cs typeface="Calibri"/>
              </a:rPr>
              <a:t>trusted</a:t>
            </a:r>
            <a:r>
              <a:rPr sz="2000" spc="-35" dirty="0">
                <a:latin typeface="Calibri"/>
                <a:cs typeface="Calibri"/>
              </a:rPr>
              <a:t> </a:t>
            </a:r>
            <a:r>
              <a:rPr sz="2000" spc="-10" dirty="0">
                <a:latin typeface="Calibri"/>
                <a:cs typeface="Calibri"/>
              </a:rPr>
              <a:t>adults</a:t>
            </a:r>
            <a:endParaRPr sz="2000">
              <a:latin typeface="Calibri"/>
              <a:cs typeface="Calibri"/>
            </a:endParaRPr>
          </a:p>
          <a:p>
            <a:pPr marL="367665" indent="-354965">
              <a:spcBef>
                <a:spcPts val="1200"/>
              </a:spcBef>
              <a:buFont typeface="Arial,Sans-Serif"/>
              <a:buChar char="•"/>
              <a:tabLst>
                <a:tab pos="367665" algn="l"/>
              </a:tabLst>
            </a:pPr>
            <a:r>
              <a:rPr lang="en-US" sz="2000" i="1" spc="-10" dirty="0">
                <a:solidFill>
                  <a:srgbClr val="000000"/>
                </a:solidFill>
                <a:latin typeface="Calibri"/>
                <a:ea typeface="Calibri"/>
                <a:cs typeface="Calibri"/>
              </a:rPr>
              <a:t>Are there other resources that you know of?</a:t>
            </a:r>
            <a:endParaRPr lang="en-US" sz="2000" spc="-10" dirty="0">
              <a:solidFill>
                <a:srgbClr val="000000"/>
              </a:solidFill>
              <a:latin typeface="Calibri"/>
              <a:ea typeface="Calibri"/>
              <a:cs typeface="Calibri"/>
            </a:endParaRPr>
          </a:p>
          <a:p>
            <a:pPr marL="824230" lvl="1" indent="-354965">
              <a:spcBef>
                <a:spcPts val="370"/>
              </a:spcBef>
              <a:buFont typeface="Arial,Sans-Serif"/>
              <a:buChar char="•"/>
              <a:tabLst>
                <a:tab pos="367665" algn="l"/>
              </a:tabLst>
            </a:pPr>
            <a:r>
              <a:rPr lang="en-US" sz="2000" spc="-10" dirty="0">
                <a:solidFill>
                  <a:srgbClr val="000000"/>
                </a:solidFill>
                <a:latin typeface="Calibri"/>
                <a:ea typeface="Calibri"/>
                <a:cs typeface="Calibri"/>
                <a:hlinkClick r:id="rId4"/>
              </a:rPr>
              <a:t>SAMHSA Hotline</a:t>
            </a:r>
            <a:endParaRPr lang="en-US" sz="2000" spc="-10">
              <a:solidFill>
                <a:srgbClr val="000000"/>
              </a:solidFill>
              <a:latin typeface="Calibri"/>
              <a:ea typeface="Calibri"/>
              <a:cs typeface="Calibri"/>
            </a:endParaRPr>
          </a:p>
          <a:p>
            <a:pPr marL="824230" lvl="1" indent="-354965">
              <a:buFont typeface="Arial,Sans-Serif"/>
              <a:buChar char="•"/>
              <a:tabLst>
                <a:tab pos="367665" algn="l"/>
              </a:tabLst>
            </a:pPr>
            <a:r>
              <a:rPr lang="en-US" sz="2000" spc="-10" dirty="0">
                <a:solidFill>
                  <a:srgbClr val="000000"/>
                </a:solidFill>
                <a:latin typeface="Calibri"/>
                <a:ea typeface="Calibri"/>
                <a:cs typeface="Calibri"/>
                <a:hlinkClick r:id="rId5"/>
              </a:rPr>
              <a:t>Lines for Life</a:t>
            </a:r>
            <a:endParaRPr lang="en-US" sz="2000" spc="-10">
              <a:solidFill>
                <a:srgbClr val="000000"/>
              </a:solidFill>
              <a:latin typeface="Calibri"/>
              <a:ea typeface="Calibri"/>
              <a:cs typeface="Calibri"/>
            </a:endParaRPr>
          </a:p>
          <a:p>
            <a:pPr marL="824230" lvl="1" indent="-354965">
              <a:buFont typeface="Arial,Sans-Serif"/>
              <a:buChar char="•"/>
              <a:tabLst>
                <a:tab pos="367665" algn="l"/>
              </a:tabLst>
            </a:pPr>
            <a:r>
              <a:rPr lang="en-US" sz="2000" spc="-10" dirty="0">
                <a:solidFill>
                  <a:srgbClr val="000000"/>
                </a:solidFill>
                <a:latin typeface="Calibri"/>
                <a:ea typeface="Calibri"/>
                <a:cs typeface="Calibri"/>
                <a:hlinkClick r:id="rId6"/>
              </a:rPr>
              <a:t>Fentanyl and Opioid Response Toolkit for Schools</a:t>
            </a:r>
            <a:endParaRPr lang="en-US"/>
          </a:p>
          <a:p>
            <a:pPr marL="367665" indent="-354965">
              <a:spcBef>
                <a:spcPts val="1200"/>
              </a:spcBef>
              <a:buFont typeface="Arial"/>
              <a:buChar char="•"/>
              <a:tabLst>
                <a:tab pos="367665" algn="l"/>
              </a:tabLst>
            </a:pPr>
            <a:r>
              <a:rPr lang="en-US" sz="2000" b="1" spc="-25" dirty="0">
                <a:solidFill>
                  <a:srgbClr val="000000"/>
                </a:solidFill>
                <a:latin typeface="Calibri"/>
                <a:ea typeface="Calibri"/>
                <a:cs typeface="Calibri"/>
              </a:rPr>
              <a:t>For emergency help, always call 911</a:t>
            </a:r>
            <a:endParaRPr sz="2000" i="1" spc="-25" dirty="0">
              <a:solidFill>
                <a:srgbClr val="000000"/>
              </a:solidFill>
              <a:latin typeface="Calibri"/>
              <a:ea typeface="Calibri"/>
              <a:cs typeface="Calibri"/>
            </a:endParaRPr>
          </a:p>
        </p:txBody>
      </p:sp>
      <p:sp>
        <p:nvSpPr>
          <p:cNvPr id="5" name="Slide Number Placeholder 4">
            <a:extLst>
              <a:ext uri="{FF2B5EF4-FFF2-40B4-BE49-F238E27FC236}">
                <a16:creationId xmlns:a16="http://schemas.microsoft.com/office/drawing/2014/main" id="{50AB138D-FEDC-4E34-3A7C-E933FC51806A}"/>
              </a:ext>
            </a:extLst>
          </p:cNvPr>
          <p:cNvSpPr>
            <a:spLocks noGrp="1"/>
          </p:cNvSpPr>
          <p:nvPr>
            <p:ph type="sldNum" sz="quarter" idx="7"/>
          </p:nvPr>
        </p:nvSpPr>
        <p:spPr>
          <a:xfrm>
            <a:off x="6781800" y="4746632"/>
            <a:ext cx="2103120" cy="184666"/>
          </a:xfrm>
        </p:spPr>
        <p:txBody>
          <a:bodyPr/>
          <a:lstStyle/>
          <a:p>
            <a:fld id="{B6F15528-21DE-4FAA-801E-634DDDAF4B2B}" type="slidenum">
              <a:rPr lang="en-US" sz="1200" smtClean="0">
                <a:solidFill>
                  <a:schemeClr val="tx1"/>
                </a:solidFill>
                <a:latin typeface="Calibri" panose="020F0502020204030204" pitchFamily="34" charset="0"/>
                <a:ea typeface="Calibri" panose="020F0502020204030204" pitchFamily="34" charset="0"/>
                <a:cs typeface="Calibri" panose="020F0502020204030204" pitchFamily="34" charset="0"/>
              </a:rPr>
              <a:t>11</a:t>
            </a:fld>
            <a:endParaRPr lang="en-US" sz="1200" dirty="0">
              <a:solidFill>
                <a:schemeClr val="tx1"/>
              </a:solidFill>
              <a:latin typeface="Calibri" panose="020F0502020204030204" pitchFamily="34" charset="0"/>
              <a:ea typeface="Calibri" panose="020F0502020204030204" pitchFamily="34" charset="0"/>
              <a:cs typeface="Calibri" panose="020F0502020204030204" pitchFamily="34" charset="0"/>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a:extLst>
              <a:ext uri="{C183D7F6-B498-43B3-948B-1728B52AA6E4}">
                <adec:decorative xmlns:adec="http://schemas.microsoft.com/office/drawing/2017/decorative" val="1"/>
              </a:ext>
            </a:extLst>
          </p:cNvPr>
          <p:cNvPicPr/>
          <p:nvPr/>
        </p:nvPicPr>
        <p:blipFill>
          <a:blip r:embed="rId3" cstate="print"/>
          <a:stretch>
            <a:fillRect/>
          </a:stretch>
        </p:blipFill>
        <p:spPr>
          <a:xfrm>
            <a:off x="603504" y="1168769"/>
            <a:ext cx="964691" cy="18286"/>
          </a:xfrm>
          <a:prstGeom prst="rect">
            <a:avLst/>
          </a:prstGeom>
        </p:spPr>
      </p:pic>
      <p:sp>
        <p:nvSpPr>
          <p:cNvPr id="3" name="object 3"/>
          <p:cNvSpPr txBox="1">
            <a:spLocks noGrp="1"/>
          </p:cNvSpPr>
          <p:nvPr>
            <p:ph type="title"/>
          </p:nvPr>
        </p:nvSpPr>
        <p:spPr>
          <a:prstGeom prst="rect">
            <a:avLst/>
          </a:prstGeom>
        </p:spPr>
        <p:txBody>
          <a:bodyPr vert="horz" wrap="square" lIns="0" tIns="328167" rIns="0" bIns="0" rtlCol="0">
            <a:spAutoFit/>
          </a:bodyPr>
          <a:lstStyle/>
          <a:p>
            <a:pPr marL="3415029">
              <a:lnSpc>
                <a:spcPct val="100000"/>
              </a:lnSpc>
              <a:spcBef>
                <a:spcPts val="100"/>
              </a:spcBef>
            </a:pPr>
            <a:r>
              <a:rPr sz="3600" spc="-10" dirty="0"/>
              <a:t>Summary</a:t>
            </a:r>
            <a:endParaRPr sz="3600"/>
          </a:p>
        </p:txBody>
      </p:sp>
      <p:sp>
        <p:nvSpPr>
          <p:cNvPr id="4" name="object 4"/>
          <p:cNvSpPr txBox="1"/>
          <p:nvPr/>
        </p:nvSpPr>
        <p:spPr>
          <a:xfrm>
            <a:off x="593756" y="1447181"/>
            <a:ext cx="7936230" cy="3261360"/>
          </a:xfrm>
          <a:prstGeom prst="rect">
            <a:avLst/>
          </a:prstGeom>
        </p:spPr>
        <p:txBody>
          <a:bodyPr vert="horz" wrap="square" lIns="0" tIns="16510" rIns="0" bIns="0" rtlCol="0" anchor="t">
            <a:spAutoFit/>
          </a:bodyPr>
          <a:lstStyle/>
          <a:p>
            <a:pPr marL="201295" indent="-188595">
              <a:spcBef>
                <a:spcPts val="130"/>
              </a:spcBef>
              <a:buSzPct val="102564"/>
              <a:buChar char="●"/>
              <a:tabLst>
                <a:tab pos="201295" algn="l"/>
              </a:tabLst>
            </a:pPr>
            <a:r>
              <a:rPr lang="en-US" sz="1950" dirty="0">
                <a:latin typeface="Calibri"/>
                <a:cs typeface="Calibri"/>
              </a:rPr>
              <a:t>Opioid overdoses are </a:t>
            </a:r>
            <a:r>
              <a:rPr lang="en-US" sz="1950">
                <a:latin typeface="Calibri"/>
                <a:cs typeface="Calibri"/>
              </a:rPr>
              <a:t>happening here</a:t>
            </a:r>
            <a:r>
              <a:rPr sz="1950" spc="35" dirty="0">
                <a:latin typeface="Calibri"/>
                <a:cs typeface="Calibri"/>
              </a:rPr>
              <a:t> </a:t>
            </a:r>
            <a:r>
              <a:rPr sz="1950" dirty="0">
                <a:latin typeface="Calibri"/>
                <a:cs typeface="Calibri"/>
              </a:rPr>
              <a:t>in</a:t>
            </a:r>
            <a:r>
              <a:rPr sz="1950" spc="40" dirty="0">
                <a:latin typeface="Calibri"/>
                <a:cs typeface="Calibri"/>
              </a:rPr>
              <a:t> </a:t>
            </a:r>
            <a:r>
              <a:rPr sz="1950" spc="-10" dirty="0">
                <a:latin typeface="Calibri"/>
                <a:cs typeface="Calibri"/>
              </a:rPr>
              <a:t>Oregon.</a:t>
            </a:r>
            <a:endParaRPr sz="1950">
              <a:latin typeface="Calibri"/>
              <a:cs typeface="Calibri"/>
            </a:endParaRPr>
          </a:p>
          <a:p>
            <a:pPr>
              <a:lnSpc>
                <a:spcPct val="100000"/>
              </a:lnSpc>
              <a:spcBef>
                <a:spcPts val="1075"/>
              </a:spcBef>
              <a:buFont typeface="Calibri"/>
              <a:buChar char="●"/>
            </a:pPr>
            <a:endParaRPr sz="1950">
              <a:latin typeface="Calibri"/>
              <a:cs typeface="Calibri"/>
            </a:endParaRPr>
          </a:p>
          <a:p>
            <a:pPr marL="200660" indent="-187960">
              <a:lnSpc>
                <a:spcPct val="100000"/>
              </a:lnSpc>
              <a:buSzPct val="102564"/>
              <a:buFont typeface="Arial"/>
              <a:buChar char="●"/>
              <a:tabLst>
                <a:tab pos="200660" algn="l"/>
              </a:tabLst>
            </a:pPr>
            <a:r>
              <a:rPr sz="1950" dirty="0">
                <a:latin typeface="Calibri"/>
                <a:cs typeface="Calibri"/>
              </a:rPr>
              <a:t>Fentanyl</a:t>
            </a:r>
            <a:r>
              <a:rPr sz="1950" spc="35" dirty="0">
                <a:latin typeface="Calibri"/>
                <a:cs typeface="Calibri"/>
              </a:rPr>
              <a:t> </a:t>
            </a:r>
            <a:r>
              <a:rPr sz="1950" dirty="0">
                <a:latin typeface="Calibri"/>
                <a:cs typeface="Calibri"/>
              </a:rPr>
              <a:t>is</a:t>
            </a:r>
            <a:r>
              <a:rPr sz="1950" spc="30" dirty="0">
                <a:latin typeface="Calibri"/>
                <a:cs typeface="Calibri"/>
              </a:rPr>
              <a:t> </a:t>
            </a:r>
            <a:r>
              <a:rPr sz="1950" dirty="0">
                <a:latin typeface="Calibri"/>
                <a:cs typeface="Calibri"/>
              </a:rPr>
              <a:t>causing</a:t>
            </a:r>
            <a:r>
              <a:rPr sz="1950" spc="30" dirty="0">
                <a:latin typeface="Calibri"/>
                <a:cs typeface="Calibri"/>
              </a:rPr>
              <a:t> </a:t>
            </a:r>
            <a:r>
              <a:rPr sz="1950" dirty="0">
                <a:latin typeface="Calibri"/>
                <a:cs typeface="Calibri"/>
              </a:rPr>
              <a:t>a</a:t>
            </a:r>
            <a:r>
              <a:rPr sz="1950" spc="35" dirty="0">
                <a:latin typeface="Calibri"/>
                <a:cs typeface="Calibri"/>
              </a:rPr>
              <a:t> </a:t>
            </a:r>
            <a:r>
              <a:rPr sz="1950" dirty="0">
                <a:latin typeface="Calibri"/>
                <a:cs typeface="Calibri"/>
              </a:rPr>
              <a:t>high</a:t>
            </a:r>
            <a:r>
              <a:rPr sz="1950" spc="40" dirty="0">
                <a:latin typeface="Calibri"/>
                <a:cs typeface="Calibri"/>
              </a:rPr>
              <a:t> </a:t>
            </a:r>
            <a:r>
              <a:rPr sz="1950" dirty="0">
                <a:latin typeface="Calibri"/>
                <a:cs typeface="Calibri"/>
              </a:rPr>
              <a:t>number</a:t>
            </a:r>
            <a:r>
              <a:rPr sz="1950" spc="5" dirty="0">
                <a:latin typeface="Calibri"/>
                <a:cs typeface="Calibri"/>
              </a:rPr>
              <a:t> </a:t>
            </a:r>
            <a:r>
              <a:rPr sz="1950" dirty="0">
                <a:latin typeface="Calibri"/>
                <a:cs typeface="Calibri"/>
              </a:rPr>
              <a:t>of</a:t>
            </a:r>
            <a:r>
              <a:rPr sz="1950" spc="30" dirty="0">
                <a:latin typeface="Calibri"/>
                <a:cs typeface="Calibri"/>
              </a:rPr>
              <a:t> </a:t>
            </a:r>
            <a:r>
              <a:rPr sz="1950" dirty="0">
                <a:latin typeface="Calibri"/>
                <a:cs typeface="Calibri"/>
              </a:rPr>
              <a:t>overdoses</a:t>
            </a:r>
            <a:r>
              <a:rPr sz="1950" spc="10" dirty="0">
                <a:latin typeface="Calibri"/>
                <a:cs typeface="Calibri"/>
              </a:rPr>
              <a:t> </a:t>
            </a:r>
            <a:r>
              <a:rPr sz="1950" dirty="0">
                <a:latin typeface="Calibri"/>
                <a:cs typeface="Calibri"/>
              </a:rPr>
              <a:t>and</a:t>
            </a:r>
            <a:r>
              <a:rPr sz="1950" spc="45" dirty="0">
                <a:latin typeface="Calibri"/>
                <a:cs typeface="Calibri"/>
              </a:rPr>
              <a:t> </a:t>
            </a:r>
            <a:r>
              <a:rPr sz="1950" spc="-10" dirty="0">
                <a:latin typeface="Calibri"/>
                <a:cs typeface="Calibri"/>
              </a:rPr>
              <a:t>death.</a:t>
            </a:r>
            <a:endParaRPr sz="1950">
              <a:latin typeface="Calibri"/>
              <a:cs typeface="Calibri"/>
            </a:endParaRPr>
          </a:p>
          <a:p>
            <a:pPr>
              <a:lnSpc>
                <a:spcPct val="100000"/>
              </a:lnSpc>
              <a:spcBef>
                <a:spcPts val="1515"/>
              </a:spcBef>
              <a:buFont typeface="Calibri"/>
              <a:buChar char="●"/>
            </a:pPr>
            <a:endParaRPr sz="1950">
              <a:latin typeface="Calibri"/>
              <a:cs typeface="Calibri"/>
            </a:endParaRPr>
          </a:p>
          <a:p>
            <a:pPr marL="190500" marR="1045210" indent="-178435">
              <a:lnSpc>
                <a:spcPts val="1900"/>
              </a:lnSpc>
              <a:buSzPct val="102564"/>
              <a:buChar char="●"/>
              <a:tabLst>
                <a:tab pos="190500" algn="l"/>
                <a:tab pos="200660" algn="l"/>
              </a:tabLst>
            </a:pPr>
            <a:r>
              <a:rPr lang="en-US" sz="1950" dirty="0">
                <a:latin typeface="Calibri"/>
                <a:cs typeface="Calibri"/>
              </a:rPr>
              <a:t>Everyone</a:t>
            </a:r>
            <a:r>
              <a:rPr sz="1950" spc="5" dirty="0">
                <a:latin typeface="Calibri"/>
                <a:cs typeface="Calibri"/>
              </a:rPr>
              <a:t> </a:t>
            </a:r>
            <a:r>
              <a:rPr sz="1950" dirty="0">
                <a:latin typeface="Calibri"/>
                <a:cs typeface="Calibri"/>
              </a:rPr>
              <a:t>in</a:t>
            </a:r>
            <a:r>
              <a:rPr sz="1950" spc="40" dirty="0">
                <a:latin typeface="Calibri"/>
                <a:cs typeface="Calibri"/>
              </a:rPr>
              <a:t> </a:t>
            </a:r>
            <a:r>
              <a:rPr sz="1950" dirty="0">
                <a:latin typeface="Calibri"/>
                <a:cs typeface="Calibri"/>
              </a:rPr>
              <a:t>the</a:t>
            </a:r>
            <a:r>
              <a:rPr sz="1950" spc="40" dirty="0">
                <a:latin typeface="Calibri"/>
                <a:cs typeface="Calibri"/>
              </a:rPr>
              <a:t> </a:t>
            </a:r>
            <a:r>
              <a:rPr sz="1950" dirty="0">
                <a:latin typeface="Calibri"/>
                <a:cs typeface="Calibri"/>
              </a:rPr>
              <a:t>community has</a:t>
            </a:r>
            <a:r>
              <a:rPr sz="1950" spc="45" dirty="0">
                <a:latin typeface="Calibri"/>
                <a:cs typeface="Calibri"/>
              </a:rPr>
              <a:t> </a:t>
            </a:r>
            <a:r>
              <a:rPr sz="1950" dirty="0">
                <a:latin typeface="Calibri"/>
                <a:cs typeface="Calibri"/>
              </a:rPr>
              <a:t>a</a:t>
            </a:r>
            <a:r>
              <a:rPr sz="1950" spc="45" dirty="0">
                <a:latin typeface="Calibri"/>
                <a:cs typeface="Calibri"/>
              </a:rPr>
              <a:t> </a:t>
            </a:r>
            <a:r>
              <a:rPr sz="1950" dirty="0">
                <a:latin typeface="Calibri"/>
                <a:cs typeface="Calibri"/>
              </a:rPr>
              <a:t>responsibility</a:t>
            </a:r>
            <a:r>
              <a:rPr sz="1950" spc="15" dirty="0">
                <a:latin typeface="Calibri"/>
                <a:cs typeface="Calibri"/>
              </a:rPr>
              <a:t> </a:t>
            </a:r>
            <a:r>
              <a:rPr sz="1950" dirty="0">
                <a:latin typeface="Calibri"/>
                <a:cs typeface="Calibri"/>
              </a:rPr>
              <a:t>to</a:t>
            </a:r>
            <a:r>
              <a:rPr sz="1950" spc="35" dirty="0">
                <a:latin typeface="Calibri"/>
                <a:cs typeface="Calibri"/>
              </a:rPr>
              <a:t> </a:t>
            </a:r>
            <a:r>
              <a:rPr sz="1950" dirty="0">
                <a:latin typeface="Calibri"/>
                <a:cs typeface="Calibri"/>
              </a:rPr>
              <a:t>do</a:t>
            </a:r>
            <a:r>
              <a:rPr sz="1950" spc="35" dirty="0">
                <a:latin typeface="Calibri"/>
                <a:cs typeface="Calibri"/>
              </a:rPr>
              <a:t> </a:t>
            </a:r>
            <a:r>
              <a:rPr sz="1950" dirty="0">
                <a:latin typeface="Calibri"/>
                <a:cs typeface="Calibri"/>
              </a:rPr>
              <a:t>their</a:t>
            </a:r>
            <a:r>
              <a:rPr sz="1950" spc="30" dirty="0">
                <a:latin typeface="Calibri"/>
                <a:cs typeface="Calibri"/>
              </a:rPr>
              <a:t> </a:t>
            </a:r>
            <a:r>
              <a:rPr sz="1950" dirty="0">
                <a:latin typeface="Calibri"/>
                <a:cs typeface="Calibri"/>
              </a:rPr>
              <a:t>part</a:t>
            </a:r>
            <a:r>
              <a:rPr sz="1950" spc="20" dirty="0">
                <a:latin typeface="Calibri"/>
                <a:cs typeface="Calibri"/>
              </a:rPr>
              <a:t> </a:t>
            </a:r>
            <a:r>
              <a:rPr sz="1950" spc="-35" dirty="0">
                <a:latin typeface="Calibri"/>
                <a:cs typeface="Calibri"/>
              </a:rPr>
              <a:t>in </a:t>
            </a:r>
            <a:r>
              <a:rPr sz="1950" dirty="0">
                <a:latin typeface="Calibri"/>
                <a:cs typeface="Calibri"/>
              </a:rPr>
              <a:t>preventing</a:t>
            </a:r>
            <a:r>
              <a:rPr sz="1950" spc="35" dirty="0">
                <a:latin typeface="Calibri"/>
                <a:cs typeface="Calibri"/>
              </a:rPr>
              <a:t> </a:t>
            </a:r>
            <a:r>
              <a:rPr sz="1950" dirty="0">
                <a:latin typeface="Calibri"/>
                <a:cs typeface="Calibri"/>
              </a:rPr>
              <a:t>and</a:t>
            </a:r>
            <a:r>
              <a:rPr lang="en-US" sz="1950" spc="30" dirty="0">
                <a:latin typeface="Calibri"/>
                <a:cs typeface="Calibri"/>
              </a:rPr>
              <a:t> responding to opioid overdoses</a:t>
            </a:r>
            <a:r>
              <a:rPr sz="1950" spc="-10" dirty="0">
                <a:latin typeface="Calibri"/>
                <a:cs typeface="Calibri"/>
              </a:rPr>
              <a:t>.</a:t>
            </a:r>
            <a:endParaRPr sz="1950" dirty="0">
              <a:latin typeface="Calibri"/>
              <a:cs typeface="Calibri"/>
            </a:endParaRPr>
          </a:p>
          <a:p>
            <a:pPr>
              <a:lnSpc>
                <a:spcPct val="100000"/>
              </a:lnSpc>
              <a:spcBef>
                <a:spcPts val="1520"/>
              </a:spcBef>
              <a:buFont typeface="Calibri"/>
              <a:buChar char="●"/>
            </a:pPr>
            <a:endParaRPr sz="1950">
              <a:latin typeface="Calibri"/>
              <a:cs typeface="Calibri"/>
            </a:endParaRPr>
          </a:p>
          <a:p>
            <a:pPr marL="190500" marR="5080" indent="-178435">
              <a:lnSpc>
                <a:spcPct val="81300"/>
              </a:lnSpc>
              <a:buSzPct val="102564"/>
              <a:buChar char="●"/>
              <a:tabLst>
                <a:tab pos="190500" algn="l"/>
                <a:tab pos="200660" algn="l"/>
              </a:tabLst>
            </a:pPr>
            <a:r>
              <a:rPr sz="1950" dirty="0">
                <a:latin typeface="Calibri"/>
                <a:cs typeface="Calibri"/>
              </a:rPr>
              <a:t>	Being</a:t>
            </a:r>
            <a:r>
              <a:rPr sz="1950" spc="40" dirty="0">
                <a:latin typeface="Calibri"/>
                <a:cs typeface="Calibri"/>
              </a:rPr>
              <a:t> </a:t>
            </a:r>
            <a:r>
              <a:rPr sz="1950" dirty="0">
                <a:latin typeface="Calibri"/>
                <a:cs typeface="Calibri"/>
              </a:rPr>
              <a:t>educated</a:t>
            </a:r>
            <a:r>
              <a:rPr sz="1950" spc="60" dirty="0">
                <a:latin typeface="Calibri"/>
                <a:cs typeface="Calibri"/>
              </a:rPr>
              <a:t> </a:t>
            </a:r>
            <a:r>
              <a:rPr sz="1950" dirty="0">
                <a:latin typeface="Calibri"/>
                <a:cs typeface="Calibri"/>
              </a:rPr>
              <a:t>about</a:t>
            </a:r>
            <a:r>
              <a:rPr sz="1950" spc="30" dirty="0">
                <a:latin typeface="Calibri"/>
                <a:cs typeface="Calibri"/>
              </a:rPr>
              <a:t> </a:t>
            </a:r>
            <a:r>
              <a:rPr sz="1950" dirty="0">
                <a:latin typeface="Calibri"/>
                <a:cs typeface="Calibri"/>
              </a:rPr>
              <a:t>opioids</a:t>
            </a:r>
            <a:r>
              <a:rPr sz="1950" spc="20" dirty="0">
                <a:latin typeface="Calibri"/>
                <a:cs typeface="Calibri"/>
              </a:rPr>
              <a:t> </a:t>
            </a:r>
            <a:r>
              <a:rPr sz="1950" dirty="0">
                <a:latin typeface="Calibri"/>
                <a:cs typeface="Calibri"/>
              </a:rPr>
              <a:t>and</a:t>
            </a:r>
            <a:r>
              <a:rPr sz="1950" spc="55" dirty="0">
                <a:latin typeface="Calibri"/>
                <a:cs typeface="Calibri"/>
              </a:rPr>
              <a:t> </a:t>
            </a:r>
            <a:r>
              <a:rPr sz="1950" dirty="0">
                <a:latin typeface="Calibri"/>
                <a:cs typeface="Calibri"/>
              </a:rPr>
              <a:t>overdose</a:t>
            </a:r>
            <a:r>
              <a:rPr sz="1950" spc="25" dirty="0">
                <a:latin typeface="Calibri"/>
                <a:cs typeface="Calibri"/>
              </a:rPr>
              <a:t> </a:t>
            </a:r>
            <a:r>
              <a:rPr sz="1950" dirty="0">
                <a:latin typeface="Calibri"/>
                <a:cs typeface="Calibri"/>
              </a:rPr>
              <a:t>reversal</a:t>
            </a:r>
            <a:r>
              <a:rPr sz="1950" spc="35" dirty="0">
                <a:latin typeface="Calibri"/>
                <a:cs typeface="Calibri"/>
              </a:rPr>
              <a:t> </a:t>
            </a:r>
            <a:r>
              <a:rPr sz="1950" dirty="0">
                <a:latin typeface="Calibri"/>
                <a:cs typeface="Calibri"/>
              </a:rPr>
              <a:t>medications</a:t>
            </a:r>
            <a:r>
              <a:rPr sz="1950" spc="20" dirty="0">
                <a:latin typeface="Calibri"/>
                <a:cs typeface="Calibri"/>
              </a:rPr>
              <a:t> </a:t>
            </a:r>
            <a:r>
              <a:rPr sz="1950" spc="-20" dirty="0">
                <a:latin typeface="Calibri"/>
                <a:cs typeface="Calibri"/>
              </a:rPr>
              <a:t>like </a:t>
            </a:r>
            <a:r>
              <a:rPr sz="1950" dirty="0">
                <a:latin typeface="Calibri"/>
                <a:cs typeface="Calibri"/>
              </a:rPr>
              <a:t>naloxone</a:t>
            </a:r>
            <a:r>
              <a:rPr sz="1950" spc="10" dirty="0">
                <a:latin typeface="Calibri"/>
                <a:cs typeface="Calibri"/>
              </a:rPr>
              <a:t> </a:t>
            </a:r>
            <a:r>
              <a:rPr sz="1950" dirty="0">
                <a:latin typeface="Calibri"/>
                <a:cs typeface="Calibri"/>
              </a:rPr>
              <a:t>is</a:t>
            </a:r>
            <a:r>
              <a:rPr sz="1950" spc="35" dirty="0">
                <a:latin typeface="Calibri"/>
                <a:cs typeface="Calibri"/>
              </a:rPr>
              <a:t> </a:t>
            </a:r>
            <a:r>
              <a:rPr sz="1950" dirty="0">
                <a:latin typeface="Calibri"/>
                <a:cs typeface="Calibri"/>
              </a:rPr>
              <a:t>something</a:t>
            </a:r>
            <a:r>
              <a:rPr sz="1950" spc="10" dirty="0">
                <a:latin typeface="Calibri"/>
                <a:cs typeface="Calibri"/>
              </a:rPr>
              <a:t> </a:t>
            </a:r>
            <a:r>
              <a:rPr sz="1950" dirty="0">
                <a:latin typeface="Calibri"/>
                <a:cs typeface="Calibri"/>
              </a:rPr>
              <a:t>that</a:t>
            </a:r>
            <a:r>
              <a:rPr sz="1950" spc="25" dirty="0">
                <a:latin typeface="Calibri"/>
                <a:cs typeface="Calibri"/>
              </a:rPr>
              <a:t> </a:t>
            </a:r>
            <a:r>
              <a:rPr sz="1950" dirty="0">
                <a:latin typeface="Calibri"/>
                <a:cs typeface="Calibri"/>
              </a:rPr>
              <a:t>we</a:t>
            </a:r>
            <a:r>
              <a:rPr sz="1950" spc="40" dirty="0">
                <a:latin typeface="Calibri"/>
                <a:cs typeface="Calibri"/>
              </a:rPr>
              <a:t> </a:t>
            </a:r>
            <a:r>
              <a:rPr sz="1950" dirty="0">
                <a:latin typeface="Calibri"/>
                <a:cs typeface="Calibri"/>
              </a:rPr>
              <a:t>can</a:t>
            </a:r>
            <a:r>
              <a:rPr sz="1950" spc="35" dirty="0">
                <a:latin typeface="Calibri"/>
                <a:cs typeface="Calibri"/>
              </a:rPr>
              <a:t> </a:t>
            </a:r>
            <a:r>
              <a:rPr sz="1950" dirty="0">
                <a:latin typeface="Calibri"/>
                <a:cs typeface="Calibri"/>
              </a:rPr>
              <a:t>do</a:t>
            </a:r>
            <a:r>
              <a:rPr sz="1950" spc="20" dirty="0">
                <a:latin typeface="Calibri"/>
                <a:cs typeface="Calibri"/>
              </a:rPr>
              <a:t> </a:t>
            </a:r>
            <a:r>
              <a:rPr sz="1950" dirty="0">
                <a:latin typeface="Calibri"/>
                <a:cs typeface="Calibri"/>
              </a:rPr>
              <a:t>to</a:t>
            </a:r>
            <a:r>
              <a:rPr sz="1950" spc="30" dirty="0">
                <a:latin typeface="Calibri"/>
                <a:cs typeface="Calibri"/>
              </a:rPr>
              <a:t> </a:t>
            </a:r>
            <a:r>
              <a:rPr sz="1950" dirty="0">
                <a:latin typeface="Calibri"/>
                <a:cs typeface="Calibri"/>
              </a:rPr>
              <a:t>help</a:t>
            </a:r>
            <a:r>
              <a:rPr sz="1950" spc="20" dirty="0">
                <a:latin typeface="Calibri"/>
                <a:cs typeface="Calibri"/>
              </a:rPr>
              <a:t> </a:t>
            </a:r>
            <a:r>
              <a:rPr sz="1950" dirty="0">
                <a:latin typeface="Calibri"/>
                <a:cs typeface="Calibri"/>
              </a:rPr>
              <a:t>us</a:t>
            </a:r>
            <a:r>
              <a:rPr sz="1950" spc="35" dirty="0">
                <a:latin typeface="Calibri"/>
                <a:cs typeface="Calibri"/>
              </a:rPr>
              <a:t> </a:t>
            </a:r>
            <a:r>
              <a:rPr sz="1950" dirty="0">
                <a:latin typeface="Calibri"/>
                <a:cs typeface="Calibri"/>
              </a:rPr>
              <a:t>and</a:t>
            </a:r>
            <a:r>
              <a:rPr sz="1950" spc="15" dirty="0">
                <a:latin typeface="Calibri"/>
                <a:cs typeface="Calibri"/>
              </a:rPr>
              <a:t> </a:t>
            </a:r>
            <a:r>
              <a:rPr sz="1950" dirty="0">
                <a:latin typeface="Calibri"/>
                <a:cs typeface="Calibri"/>
              </a:rPr>
              <a:t>our</a:t>
            </a:r>
            <a:r>
              <a:rPr sz="1950" spc="25" dirty="0">
                <a:latin typeface="Calibri"/>
                <a:cs typeface="Calibri"/>
              </a:rPr>
              <a:t> </a:t>
            </a:r>
            <a:r>
              <a:rPr sz="1950" dirty="0">
                <a:latin typeface="Calibri"/>
                <a:cs typeface="Calibri"/>
              </a:rPr>
              <a:t>friends</a:t>
            </a:r>
            <a:r>
              <a:rPr sz="1950" spc="10" dirty="0">
                <a:latin typeface="Calibri"/>
                <a:cs typeface="Calibri"/>
              </a:rPr>
              <a:t> </a:t>
            </a:r>
            <a:r>
              <a:rPr sz="1950" dirty="0">
                <a:latin typeface="Calibri"/>
                <a:cs typeface="Calibri"/>
              </a:rPr>
              <a:t>make</a:t>
            </a:r>
            <a:r>
              <a:rPr sz="1950" spc="30" dirty="0">
                <a:latin typeface="Calibri"/>
                <a:cs typeface="Calibri"/>
              </a:rPr>
              <a:t> </a:t>
            </a:r>
            <a:r>
              <a:rPr sz="1950" spc="-20" dirty="0">
                <a:latin typeface="Calibri"/>
                <a:cs typeface="Calibri"/>
              </a:rPr>
              <a:t>good </a:t>
            </a:r>
            <a:r>
              <a:rPr sz="1950" dirty="0">
                <a:latin typeface="Calibri"/>
                <a:cs typeface="Calibri"/>
              </a:rPr>
              <a:t>decisions</a:t>
            </a:r>
            <a:r>
              <a:rPr sz="1950" spc="-5" dirty="0">
                <a:latin typeface="Calibri"/>
                <a:cs typeface="Calibri"/>
              </a:rPr>
              <a:t> </a:t>
            </a:r>
            <a:r>
              <a:rPr sz="1950" dirty="0">
                <a:latin typeface="Calibri"/>
                <a:cs typeface="Calibri"/>
              </a:rPr>
              <a:t>that</a:t>
            </a:r>
            <a:r>
              <a:rPr sz="1950" spc="45" dirty="0">
                <a:latin typeface="Calibri"/>
                <a:cs typeface="Calibri"/>
              </a:rPr>
              <a:t> </a:t>
            </a:r>
            <a:r>
              <a:rPr sz="1950" dirty="0">
                <a:latin typeface="Calibri"/>
                <a:cs typeface="Calibri"/>
              </a:rPr>
              <a:t>can</a:t>
            </a:r>
            <a:r>
              <a:rPr sz="1950" spc="35" dirty="0">
                <a:latin typeface="Calibri"/>
                <a:cs typeface="Calibri"/>
              </a:rPr>
              <a:t> </a:t>
            </a:r>
            <a:r>
              <a:rPr sz="1950" dirty="0">
                <a:latin typeface="Calibri"/>
                <a:cs typeface="Calibri"/>
              </a:rPr>
              <a:t>keep</a:t>
            </a:r>
            <a:r>
              <a:rPr sz="1950" spc="40" dirty="0">
                <a:latin typeface="Calibri"/>
                <a:cs typeface="Calibri"/>
              </a:rPr>
              <a:t> </a:t>
            </a:r>
            <a:r>
              <a:rPr sz="1950" dirty="0">
                <a:latin typeface="Calibri"/>
                <a:cs typeface="Calibri"/>
              </a:rPr>
              <a:t>us</a:t>
            </a:r>
            <a:r>
              <a:rPr sz="1950" spc="35" dirty="0">
                <a:latin typeface="Calibri"/>
                <a:cs typeface="Calibri"/>
              </a:rPr>
              <a:t> </a:t>
            </a:r>
            <a:r>
              <a:rPr sz="1950" spc="-20" dirty="0">
                <a:latin typeface="Calibri"/>
                <a:cs typeface="Calibri"/>
              </a:rPr>
              <a:t>safe.</a:t>
            </a:r>
            <a:endParaRPr sz="1950">
              <a:latin typeface="Calibri"/>
              <a:cs typeface="Calibri"/>
            </a:endParaRPr>
          </a:p>
        </p:txBody>
      </p:sp>
      <p:sp>
        <p:nvSpPr>
          <p:cNvPr id="5" name="Slide Number Placeholder 4">
            <a:extLst>
              <a:ext uri="{FF2B5EF4-FFF2-40B4-BE49-F238E27FC236}">
                <a16:creationId xmlns:a16="http://schemas.microsoft.com/office/drawing/2014/main" id="{81724CE0-9EF3-A352-8F28-EC6D633031D3}"/>
              </a:ext>
            </a:extLst>
          </p:cNvPr>
          <p:cNvSpPr>
            <a:spLocks noGrp="1"/>
          </p:cNvSpPr>
          <p:nvPr>
            <p:ph type="sldNum" sz="quarter" idx="7"/>
          </p:nvPr>
        </p:nvSpPr>
        <p:spPr>
          <a:xfrm>
            <a:off x="6705600" y="4722579"/>
            <a:ext cx="2103120" cy="184666"/>
          </a:xfrm>
        </p:spPr>
        <p:txBody>
          <a:bodyPr/>
          <a:lstStyle/>
          <a:p>
            <a:fld id="{B6F15528-21DE-4FAA-801E-634DDDAF4B2B}" type="slidenum">
              <a:rPr lang="en-US" sz="1200" smtClean="0">
                <a:solidFill>
                  <a:schemeClr val="tx1"/>
                </a:solidFill>
                <a:latin typeface="Calibri" panose="020F0502020204030204" pitchFamily="34" charset="0"/>
                <a:ea typeface="Calibri" panose="020F0502020204030204" pitchFamily="34" charset="0"/>
                <a:cs typeface="Calibri" panose="020F0502020204030204" pitchFamily="34" charset="0"/>
              </a:rPr>
              <a:t>12</a:t>
            </a:fld>
            <a:endParaRPr lang="en-US" sz="1200">
              <a:solidFill>
                <a:schemeClr val="tx1"/>
              </a:solidFill>
              <a:latin typeface="Calibri" panose="020F0502020204030204" pitchFamily="34" charset="0"/>
              <a:ea typeface="Calibri" panose="020F0502020204030204" pitchFamily="34" charset="0"/>
              <a:cs typeface="Calibri" panose="020F0502020204030204" pitchFamily="34" charset="0"/>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a:extLst>
              <a:ext uri="{C183D7F6-B498-43B3-948B-1728B52AA6E4}">
                <adec:decorative xmlns:adec="http://schemas.microsoft.com/office/drawing/2017/decorative" val="1"/>
              </a:ext>
            </a:extLst>
          </p:cNvPr>
          <p:cNvPicPr/>
          <p:nvPr/>
        </p:nvPicPr>
        <p:blipFill>
          <a:blip r:embed="rId3" cstate="print"/>
          <a:stretch>
            <a:fillRect/>
          </a:stretch>
        </p:blipFill>
        <p:spPr>
          <a:xfrm>
            <a:off x="603504" y="1168769"/>
            <a:ext cx="964691" cy="18286"/>
          </a:xfrm>
          <a:prstGeom prst="rect">
            <a:avLst/>
          </a:prstGeom>
        </p:spPr>
      </p:pic>
      <p:sp>
        <p:nvSpPr>
          <p:cNvPr id="3" name="object 3"/>
          <p:cNvSpPr txBox="1">
            <a:spLocks noGrp="1"/>
          </p:cNvSpPr>
          <p:nvPr>
            <p:ph type="title"/>
          </p:nvPr>
        </p:nvSpPr>
        <p:spPr>
          <a:prstGeom prst="rect">
            <a:avLst/>
          </a:prstGeom>
        </p:spPr>
        <p:txBody>
          <a:bodyPr vert="horz" wrap="square" lIns="0" tIns="375410" rIns="0" bIns="0" rtlCol="0">
            <a:spAutoFit/>
          </a:bodyPr>
          <a:lstStyle/>
          <a:p>
            <a:pPr marL="323850">
              <a:lnSpc>
                <a:spcPct val="100000"/>
              </a:lnSpc>
              <a:spcBef>
                <a:spcPts val="100"/>
              </a:spcBef>
            </a:pPr>
            <a:r>
              <a:rPr dirty="0"/>
              <a:t>Class</a:t>
            </a:r>
            <a:r>
              <a:rPr spc="-45" dirty="0"/>
              <a:t> </a:t>
            </a:r>
            <a:r>
              <a:rPr dirty="0"/>
              <a:t>Discussion</a:t>
            </a:r>
            <a:r>
              <a:rPr spc="-35" dirty="0"/>
              <a:t> </a:t>
            </a:r>
            <a:r>
              <a:rPr dirty="0"/>
              <a:t>or</a:t>
            </a:r>
            <a:r>
              <a:rPr spc="-40" dirty="0"/>
              <a:t> </a:t>
            </a:r>
            <a:r>
              <a:rPr dirty="0"/>
              <a:t>Exit</a:t>
            </a:r>
            <a:r>
              <a:rPr spc="-25" dirty="0"/>
              <a:t> </a:t>
            </a:r>
            <a:r>
              <a:rPr dirty="0"/>
              <a:t>Slip</a:t>
            </a:r>
            <a:r>
              <a:rPr spc="-25" dirty="0"/>
              <a:t> </a:t>
            </a:r>
            <a:r>
              <a:rPr dirty="0"/>
              <a:t>-</a:t>
            </a:r>
            <a:r>
              <a:rPr spc="-30" dirty="0"/>
              <a:t> </a:t>
            </a:r>
            <a:r>
              <a:rPr dirty="0"/>
              <a:t>What</a:t>
            </a:r>
            <a:r>
              <a:rPr spc="-40" dirty="0"/>
              <a:t> </a:t>
            </a:r>
            <a:r>
              <a:rPr dirty="0"/>
              <a:t>I</a:t>
            </a:r>
            <a:r>
              <a:rPr spc="-20" dirty="0"/>
              <a:t> </a:t>
            </a:r>
            <a:r>
              <a:rPr spc="-10" dirty="0"/>
              <a:t>Learned</a:t>
            </a:r>
          </a:p>
        </p:txBody>
      </p:sp>
      <p:sp>
        <p:nvSpPr>
          <p:cNvPr id="4" name="object 4"/>
          <p:cNvSpPr txBox="1"/>
          <p:nvPr/>
        </p:nvSpPr>
        <p:spPr>
          <a:xfrm>
            <a:off x="593502" y="1455474"/>
            <a:ext cx="7297420" cy="2322195"/>
          </a:xfrm>
          <a:prstGeom prst="rect">
            <a:avLst/>
          </a:prstGeom>
        </p:spPr>
        <p:txBody>
          <a:bodyPr vert="horz" wrap="square" lIns="0" tIns="12065" rIns="0" bIns="0" rtlCol="0">
            <a:spAutoFit/>
          </a:bodyPr>
          <a:lstStyle/>
          <a:p>
            <a:pPr marL="12700" marR="252095">
              <a:lnSpc>
                <a:spcPct val="114999"/>
              </a:lnSpc>
              <a:spcBef>
                <a:spcPts val="95"/>
              </a:spcBef>
            </a:pPr>
            <a:r>
              <a:rPr sz="2000" b="1" dirty="0">
                <a:latin typeface="Calibri"/>
                <a:cs typeface="Calibri"/>
              </a:rPr>
              <a:t>Turn</a:t>
            </a:r>
            <a:r>
              <a:rPr sz="2000" b="1" spc="-35" dirty="0">
                <a:latin typeface="Calibri"/>
                <a:cs typeface="Calibri"/>
              </a:rPr>
              <a:t> </a:t>
            </a:r>
            <a:r>
              <a:rPr sz="2000" b="1" dirty="0">
                <a:latin typeface="Calibri"/>
                <a:cs typeface="Calibri"/>
              </a:rPr>
              <a:t>in</a:t>
            </a:r>
            <a:r>
              <a:rPr sz="2000" b="1" spc="-20" dirty="0">
                <a:latin typeface="Calibri"/>
                <a:cs typeface="Calibri"/>
              </a:rPr>
              <a:t> </a:t>
            </a:r>
            <a:r>
              <a:rPr sz="2000" b="1" spc="-10" dirty="0">
                <a:latin typeface="Calibri"/>
                <a:cs typeface="Calibri"/>
              </a:rPr>
              <a:t>Know-Wonder-</a:t>
            </a:r>
            <a:r>
              <a:rPr sz="2000" b="1" dirty="0">
                <a:latin typeface="Calibri"/>
                <a:cs typeface="Calibri"/>
              </a:rPr>
              <a:t>Learn</a:t>
            </a:r>
            <a:r>
              <a:rPr sz="2000" b="1" spc="-20" dirty="0">
                <a:latin typeface="Calibri"/>
                <a:cs typeface="Calibri"/>
              </a:rPr>
              <a:t> </a:t>
            </a:r>
            <a:r>
              <a:rPr sz="2000" b="1" dirty="0">
                <a:latin typeface="Calibri"/>
                <a:cs typeface="Calibri"/>
              </a:rPr>
              <a:t>handout</a:t>
            </a:r>
            <a:r>
              <a:rPr sz="2000" b="1" spc="-50" dirty="0">
                <a:latin typeface="Calibri"/>
                <a:cs typeface="Calibri"/>
              </a:rPr>
              <a:t> </a:t>
            </a:r>
            <a:r>
              <a:rPr sz="2000" b="1" dirty="0">
                <a:latin typeface="Calibri"/>
                <a:cs typeface="Calibri"/>
              </a:rPr>
              <a:t>and</a:t>
            </a:r>
            <a:r>
              <a:rPr sz="2000" b="1" spc="-25" dirty="0">
                <a:latin typeface="Calibri"/>
                <a:cs typeface="Calibri"/>
              </a:rPr>
              <a:t> </a:t>
            </a:r>
            <a:r>
              <a:rPr sz="2000" b="1" dirty="0">
                <a:latin typeface="Calibri"/>
                <a:cs typeface="Calibri"/>
              </a:rPr>
              <a:t>make</a:t>
            </a:r>
            <a:r>
              <a:rPr sz="2000" b="1" spc="-15" dirty="0">
                <a:latin typeface="Calibri"/>
                <a:cs typeface="Calibri"/>
              </a:rPr>
              <a:t> </a:t>
            </a:r>
            <a:r>
              <a:rPr sz="2000" b="1" dirty="0">
                <a:latin typeface="Calibri"/>
                <a:cs typeface="Calibri"/>
              </a:rPr>
              <a:t>sure</a:t>
            </a:r>
            <a:r>
              <a:rPr sz="2000" b="1" spc="-15" dirty="0">
                <a:latin typeface="Calibri"/>
                <a:cs typeface="Calibri"/>
              </a:rPr>
              <a:t> </a:t>
            </a:r>
            <a:r>
              <a:rPr sz="2000" b="1" dirty="0">
                <a:latin typeface="Calibri"/>
                <a:cs typeface="Calibri"/>
              </a:rPr>
              <a:t>the</a:t>
            </a:r>
            <a:r>
              <a:rPr sz="2000" b="1" spc="-45" dirty="0">
                <a:latin typeface="Calibri"/>
                <a:cs typeface="Calibri"/>
              </a:rPr>
              <a:t> </a:t>
            </a:r>
            <a:r>
              <a:rPr sz="2000" b="1" spc="-10" dirty="0">
                <a:latin typeface="Calibri"/>
                <a:cs typeface="Calibri"/>
              </a:rPr>
              <a:t>following </a:t>
            </a:r>
            <a:r>
              <a:rPr sz="2000" b="1" dirty="0">
                <a:latin typeface="Calibri"/>
                <a:cs typeface="Calibri"/>
              </a:rPr>
              <a:t>questions</a:t>
            </a:r>
            <a:r>
              <a:rPr sz="2000" b="1" spc="-90" dirty="0">
                <a:latin typeface="Calibri"/>
                <a:cs typeface="Calibri"/>
              </a:rPr>
              <a:t> </a:t>
            </a:r>
            <a:r>
              <a:rPr sz="2000" b="1" dirty="0">
                <a:latin typeface="Calibri"/>
                <a:cs typeface="Calibri"/>
              </a:rPr>
              <a:t>are</a:t>
            </a:r>
            <a:r>
              <a:rPr sz="2000" b="1" spc="-40" dirty="0">
                <a:latin typeface="Calibri"/>
                <a:cs typeface="Calibri"/>
              </a:rPr>
              <a:t> </a:t>
            </a:r>
            <a:r>
              <a:rPr sz="2000" b="1" spc="-10" dirty="0">
                <a:latin typeface="Calibri"/>
                <a:cs typeface="Calibri"/>
              </a:rPr>
              <a:t>answered:</a:t>
            </a:r>
            <a:endParaRPr sz="2000">
              <a:latin typeface="Calibri"/>
              <a:cs typeface="Calibri"/>
            </a:endParaRPr>
          </a:p>
          <a:p>
            <a:pPr marL="469900" indent="-354965">
              <a:lnSpc>
                <a:spcPct val="100000"/>
              </a:lnSpc>
              <a:spcBef>
                <a:spcPts val="1370"/>
              </a:spcBef>
              <a:buClr>
                <a:srgbClr val="585858"/>
              </a:buClr>
              <a:buFont typeface="Arial"/>
              <a:buChar char="●"/>
              <a:tabLst>
                <a:tab pos="469900" algn="l"/>
              </a:tabLst>
            </a:pPr>
            <a:r>
              <a:rPr sz="2000" dirty="0">
                <a:latin typeface="Calibri"/>
                <a:cs typeface="Calibri"/>
              </a:rPr>
              <a:t>What</a:t>
            </a:r>
            <a:r>
              <a:rPr sz="2000" spc="-40" dirty="0">
                <a:latin typeface="Calibri"/>
                <a:cs typeface="Calibri"/>
              </a:rPr>
              <a:t> </a:t>
            </a:r>
            <a:r>
              <a:rPr sz="2000" dirty="0">
                <a:latin typeface="Calibri"/>
                <a:cs typeface="Calibri"/>
              </a:rPr>
              <a:t>is</a:t>
            </a:r>
            <a:r>
              <a:rPr sz="2000" spc="-5" dirty="0">
                <a:latin typeface="Calibri"/>
                <a:cs typeface="Calibri"/>
              </a:rPr>
              <a:t> </a:t>
            </a:r>
            <a:r>
              <a:rPr sz="2000" dirty="0">
                <a:latin typeface="Calibri"/>
                <a:cs typeface="Calibri"/>
              </a:rPr>
              <a:t>fentanyl</a:t>
            </a:r>
            <a:r>
              <a:rPr sz="2000" spc="-35" dirty="0">
                <a:latin typeface="Calibri"/>
                <a:cs typeface="Calibri"/>
              </a:rPr>
              <a:t> </a:t>
            </a:r>
            <a:r>
              <a:rPr sz="2000" dirty="0">
                <a:latin typeface="Calibri"/>
                <a:cs typeface="Calibri"/>
              </a:rPr>
              <a:t>and</a:t>
            </a:r>
            <a:r>
              <a:rPr sz="2000" spc="-20" dirty="0">
                <a:latin typeface="Calibri"/>
                <a:cs typeface="Calibri"/>
              </a:rPr>
              <a:t> </a:t>
            </a:r>
            <a:r>
              <a:rPr sz="2000" dirty="0">
                <a:latin typeface="Calibri"/>
                <a:cs typeface="Calibri"/>
              </a:rPr>
              <a:t>why</a:t>
            </a:r>
            <a:r>
              <a:rPr sz="2000" spc="-50" dirty="0">
                <a:latin typeface="Calibri"/>
                <a:cs typeface="Calibri"/>
              </a:rPr>
              <a:t> </a:t>
            </a:r>
            <a:r>
              <a:rPr sz="2000" dirty="0">
                <a:latin typeface="Calibri"/>
                <a:cs typeface="Calibri"/>
              </a:rPr>
              <a:t>is</a:t>
            </a:r>
            <a:r>
              <a:rPr sz="2000" spc="-5" dirty="0">
                <a:latin typeface="Calibri"/>
                <a:cs typeface="Calibri"/>
              </a:rPr>
              <a:t> </a:t>
            </a:r>
            <a:r>
              <a:rPr sz="2000" dirty="0">
                <a:latin typeface="Calibri"/>
                <a:cs typeface="Calibri"/>
              </a:rPr>
              <a:t>it</a:t>
            </a:r>
            <a:r>
              <a:rPr sz="2000" spc="-20" dirty="0">
                <a:latin typeface="Calibri"/>
                <a:cs typeface="Calibri"/>
              </a:rPr>
              <a:t> </a:t>
            </a:r>
            <a:r>
              <a:rPr sz="2000" spc="-10" dirty="0">
                <a:latin typeface="Calibri"/>
                <a:cs typeface="Calibri"/>
              </a:rPr>
              <a:t>dangerous?</a:t>
            </a:r>
            <a:endParaRPr sz="2000">
              <a:latin typeface="Calibri"/>
              <a:cs typeface="Calibri"/>
            </a:endParaRPr>
          </a:p>
          <a:p>
            <a:pPr marL="469900" marR="5080" indent="-355600">
              <a:lnSpc>
                <a:spcPct val="100000"/>
              </a:lnSpc>
              <a:spcBef>
                <a:spcPts val="790"/>
              </a:spcBef>
              <a:buClr>
                <a:srgbClr val="585858"/>
              </a:buClr>
              <a:buFont typeface="Arial"/>
              <a:buChar char="●"/>
              <a:tabLst>
                <a:tab pos="469900" algn="l"/>
              </a:tabLst>
            </a:pPr>
            <a:r>
              <a:rPr sz="2000" dirty="0">
                <a:latin typeface="Calibri"/>
                <a:cs typeface="Calibri"/>
              </a:rPr>
              <a:t>What</a:t>
            </a:r>
            <a:r>
              <a:rPr sz="2000" spc="-45" dirty="0">
                <a:latin typeface="Calibri"/>
                <a:cs typeface="Calibri"/>
              </a:rPr>
              <a:t> </a:t>
            </a:r>
            <a:r>
              <a:rPr sz="2000" dirty="0">
                <a:latin typeface="Calibri"/>
                <a:cs typeface="Calibri"/>
              </a:rPr>
              <a:t>is</a:t>
            </a:r>
            <a:r>
              <a:rPr sz="2000" spc="-15" dirty="0">
                <a:latin typeface="Calibri"/>
                <a:cs typeface="Calibri"/>
              </a:rPr>
              <a:t> </a:t>
            </a:r>
            <a:r>
              <a:rPr sz="2000" dirty="0">
                <a:latin typeface="Calibri"/>
                <a:cs typeface="Calibri"/>
              </a:rPr>
              <a:t>one</a:t>
            </a:r>
            <a:r>
              <a:rPr sz="2000" spc="-35" dirty="0">
                <a:latin typeface="Calibri"/>
                <a:cs typeface="Calibri"/>
              </a:rPr>
              <a:t> </a:t>
            </a:r>
            <a:r>
              <a:rPr sz="2000" dirty="0">
                <a:latin typeface="Calibri"/>
                <a:cs typeface="Calibri"/>
              </a:rPr>
              <a:t>way</a:t>
            </a:r>
            <a:r>
              <a:rPr sz="2000" spc="-40" dirty="0">
                <a:latin typeface="Calibri"/>
                <a:cs typeface="Calibri"/>
              </a:rPr>
              <a:t> </a:t>
            </a:r>
            <a:r>
              <a:rPr sz="2000" dirty="0">
                <a:latin typeface="Calibri"/>
                <a:cs typeface="Calibri"/>
              </a:rPr>
              <a:t>that</a:t>
            </a:r>
            <a:r>
              <a:rPr sz="2000" spc="-25" dirty="0">
                <a:latin typeface="Calibri"/>
                <a:cs typeface="Calibri"/>
              </a:rPr>
              <a:t> </a:t>
            </a:r>
            <a:r>
              <a:rPr sz="2000" dirty="0">
                <a:latin typeface="Calibri"/>
                <a:cs typeface="Calibri"/>
              </a:rPr>
              <a:t>you</a:t>
            </a:r>
            <a:r>
              <a:rPr sz="2000" spc="-40" dirty="0">
                <a:latin typeface="Calibri"/>
                <a:cs typeface="Calibri"/>
              </a:rPr>
              <a:t> </a:t>
            </a:r>
            <a:r>
              <a:rPr sz="2000" dirty="0">
                <a:latin typeface="Calibri"/>
                <a:cs typeface="Calibri"/>
              </a:rPr>
              <a:t>can</a:t>
            </a:r>
            <a:r>
              <a:rPr sz="2000" spc="-35" dirty="0">
                <a:latin typeface="Calibri"/>
                <a:cs typeface="Calibri"/>
              </a:rPr>
              <a:t> </a:t>
            </a:r>
            <a:r>
              <a:rPr sz="2000" dirty="0">
                <a:latin typeface="Calibri"/>
                <a:cs typeface="Calibri"/>
              </a:rPr>
              <a:t>protect</a:t>
            </a:r>
            <a:r>
              <a:rPr sz="2000" spc="-35" dirty="0">
                <a:latin typeface="Calibri"/>
                <a:cs typeface="Calibri"/>
              </a:rPr>
              <a:t> </a:t>
            </a:r>
            <a:r>
              <a:rPr sz="2000" dirty="0">
                <a:latin typeface="Calibri"/>
                <a:cs typeface="Calibri"/>
              </a:rPr>
              <a:t>yourself</a:t>
            </a:r>
            <a:r>
              <a:rPr sz="2000" spc="-30" dirty="0">
                <a:latin typeface="Calibri"/>
                <a:cs typeface="Calibri"/>
              </a:rPr>
              <a:t> </a:t>
            </a:r>
            <a:r>
              <a:rPr sz="2000" dirty="0">
                <a:latin typeface="Calibri"/>
                <a:cs typeface="Calibri"/>
              </a:rPr>
              <a:t>and/or</a:t>
            </a:r>
            <a:r>
              <a:rPr sz="2000" spc="-35" dirty="0">
                <a:latin typeface="Calibri"/>
                <a:cs typeface="Calibri"/>
              </a:rPr>
              <a:t> </a:t>
            </a:r>
            <a:r>
              <a:rPr sz="2000" dirty="0">
                <a:latin typeface="Calibri"/>
                <a:cs typeface="Calibri"/>
              </a:rPr>
              <a:t>others</a:t>
            </a:r>
            <a:r>
              <a:rPr sz="2000" spc="-25" dirty="0">
                <a:latin typeface="Calibri"/>
                <a:cs typeface="Calibri"/>
              </a:rPr>
              <a:t> </a:t>
            </a:r>
            <a:r>
              <a:rPr sz="2000" spc="-20" dirty="0">
                <a:latin typeface="Calibri"/>
                <a:cs typeface="Calibri"/>
              </a:rPr>
              <a:t>from </a:t>
            </a:r>
            <a:r>
              <a:rPr sz="2000" dirty="0">
                <a:latin typeface="Calibri"/>
                <a:cs typeface="Calibri"/>
              </a:rPr>
              <a:t>fentanyl</a:t>
            </a:r>
            <a:r>
              <a:rPr sz="2000" spc="-50" dirty="0">
                <a:latin typeface="Calibri"/>
                <a:cs typeface="Calibri"/>
              </a:rPr>
              <a:t> </a:t>
            </a:r>
            <a:r>
              <a:rPr sz="2000" dirty="0">
                <a:latin typeface="Calibri"/>
                <a:cs typeface="Calibri"/>
              </a:rPr>
              <a:t>and</a:t>
            </a:r>
            <a:r>
              <a:rPr sz="2000" spc="-40" dirty="0">
                <a:latin typeface="Calibri"/>
                <a:cs typeface="Calibri"/>
              </a:rPr>
              <a:t> </a:t>
            </a:r>
            <a:r>
              <a:rPr sz="2000" dirty="0">
                <a:latin typeface="Calibri"/>
                <a:cs typeface="Calibri"/>
              </a:rPr>
              <a:t>fake</a:t>
            </a:r>
            <a:r>
              <a:rPr sz="2000" spc="-35" dirty="0">
                <a:latin typeface="Calibri"/>
                <a:cs typeface="Calibri"/>
              </a:rPr>
              <a:t> </a:t>
            </a:r>
            <a:r>
              <a:rPr sz="2000" spc="-10" dirty="0">
                <a:latin typeface="Calibri"/>
                <a:cs typeface="Calibri"/>
              </a:rPr>
              <a:t>pills?</a:t>
            </a:r>
            <a:endParaRPr sz="2000">
              <a:latin typeface="Calibri"/>
              <a:cs typeface="Calibri"/>
            </a:endParaRPr>
          </a:p>
          <a:p>
            <a:pPr marL="469900" indent="-354965">
              <a:lnSpc>
                <a:spcPct val="100000"/>
              </a:lnSpc>
              <a:spcBef>
                <a:spcPts val="805"/>
              </a:spcBef>
              <a:buClr>
                <a:srgbClr val="585858"/>
              </a:buClr>
              <a:buFont typeface="Arial"/>
              <a:buChar char="●"/>
              <a:tabLst>
                <a:tab pos="469900" algn="l"/>
              </a:tabLst>
            </a:pPr>
            <a:r>
              <a:rPr sz="2000" dirty="0">
                <a:latin typeface="Calibri"/>
                <a:cs typeface="Calibri"/>
              </a:rPr>
              <a:t>What</a:t>
            </a:r>
            <a:r>
              <a:rPr sz="2000" spc="-60" dirty="0">
                <a:latin typeface="Calibri"/>
                <a:cs typeface="Calibri"/>
              </a:rPr>
              <a:t> </a:t>
            </a:r>
            <a:r>
              <a:rPr sz="2000" dirty="0">
                <a:latin typeface="Calibri"/>
                <a:cs typeface="Calibri"/>
              </a:rPr>
              <a:t>is</a:t>
            </a:r>
            <a:r>
              <a:rPr sz="2000" spc="-30" dirty="0">
                <a:latin typeface="Calibri"/>
                <a:cs typeface="Calibri"/>
              </a:rPr>
              <a:t> </a:t>
            </a:r>
            <a:r>
              <a:rPr sz="2000" dirty="0">
                <a:latin typeface="Calibri"/>
                <a:cs typeface="Calibri"/>
              </a:rPr>
              <a:t>the</a:t>
            </a:r>
            <a:r>
              <a:rPr sz="2000" spc="-35" dirty="0">
                <a:latin typeface="Calibri"/>
                <a:cs typeface="Calibri"/>
              </a:rPr>
              <a:t> </a:t>
            </a:r>
            <a:r>
              <a:rPr sz="2000" dirty="0">
                <a:latin typeface="Calibri"/>
                <a:cs typeface="Calibri"/>
              </a:rPr>
              <a:t>Good</a:t>
            </a:r>
            <a:r>
              <a:rPr sz="2000" spc="-55" dirty="0">
                <a:latin typeface="Calibri"/>
                <a:cs typeface="Calibri"/>
              </a:rPr>
              <a:t> </a:t>
            </a:r>
            <a:r>
              <a:rPr sz="2000" dirty="0">
                <a:latin typeface="Calibri"/>
                <a:cs typeface="Calibri"/>
              </a:rPr>
              <a:t>Samaritan</a:t>
            </a:r>
            <a:r>
              <a:rPr sz="2000" spc="-25" dirty="0">
                <a:latin typeface="Calibri"/>
                <a:cs typeface="Calibri"/>
              </a:rPr>
              <a:t> </a:t>
            </a:r>
            <a:r>
              <a:rPr sz="2000" spc="-20" dirty="0">
                <a:latin typeface="Calibri"/>
                <a:cs typeface="Calibri"/>
              </a:rPr>
              <a:t>Law?</a:t>
            </a:r>
            <a:endParaRPr sz="2000">
              <a:latin typeface="Calibri"/>
              <a:cs typeface="Calibri"/>
            </a:endParaRPr>
          </a:p>
        </p:txBody>
      </p:sp>
      <p:sp>
        <p:nvSpPr>
          <p:cNvPr id="5" name="Slide Number Placeholder 4">
            <a:extLst>
              <a:ext uri="{FF2B5EF4-FFF2-40B4-BE49-F238E27FC236}">
                <a16:creationId xmlns:a16="http://schemas.microsoft.com/office/drawing/2014/main" id="{CFCFAA02-E6D6-FAF1-BA2D-383578C56098}"/>
              </a:ext>
            </a:extLst>
          </p:cNvPr>
          <p:cNvSpPr>
            <a:spLocks noGrp="1"/>
          </p:cNvSpPr>
          <p:nvPr>
            <p:ph type="sldNum" sz="quarter" idx="7"/>
          </p:nvPr>
        </p:nvSpPr>
        <p:spPr>
          <a:xfrm>
            <a:off x="6705600" y="4786173"/>
            <a:ext cx="2103120" cy="184666"/>
          </a:xfrm>
        </p:spPr>
        <p:txBody>
          <a:bodyPr/>
          <a:lstStyle/>
          <a:p>
            <a:fld id="{B6F15528-21DE-4FAA-801E-634DDDAF4B2B}" type="slidenum">
              <a:rPr lang="en-US" sz="1200" smtClean="0">
                <a:solidFill>
                  <a:schemeClr val="tx1"/>
                </a:solidFill>
                <a:latin typeface="Calibri" panose="020F0502020204030204" pitchFamily="34" charset="0"/>
                <a:ea typeface="Calibri" panose="020F0502020204030204" pitchFamily="34" charset="0"/>
                <a:cs typeface="Calibri" panose="020F0502020204030204" pitchFamily="34" charset="0"/>
              </a:rPr>
              <a:t>13</a:t>
            </a:fld>
            <a:endParaRPr lang="en-US" sz="1200">
              <a:solidFill>
                <a:schemeClr val="tx1"/>
              </a:solidFill>
              <a:latin typeface="Calibri" panose="020F0502020204030204" pitchFamily="34" charset="0"/>
              <a:ea typeface="Calibri" panose="020F0502020204030204" pitchFamily="34" charset="0"/>
              <a:cs typeface="Calibri" panose="020F050202020403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object 2">
            <a:extLst>
              <a:ext uri="{C183D7F6-B498-43B3-948B-1728B52AA6E4}">
                <adec:decorative xmlns:adec="http://schemas.microsoft.com/office/drawing/2017/decorative" val="1"/>
              </a:ext>
            </a:extLst>
          </p:cNvPr>
          <p:cNvGrpSpPr/>
          <p:nvPr/>
        </p:nvGrpSpPr>
        <p:grpSpPr>
          <a:xfrm>
            <a:off x="144092" y="159702"/>
            <a:ext cx="8831580" cy="4824095"/>
            <a:chOff x="154635" y="161366"/>
            <a:chExt cx="8831580" cy="4824095"/>
          </a:xfrm>
        </p:grpSpPr>
        <p:sp>
          <p:nvSpPr>
            <p:cNvPr id="3" name="object 3"/>
            <p:cNvSpPr/>
            <p:nvPr/>
          </p:nvSpPr>
          <p:spPr>
            <a:xfrm>
              <a:off x="431952" y="1304874"/>
              <a:ext cx="2628900" cy="3416935"/>
            </a:xfrm>
            <a:custGeom>
              <a:avLst/>
              <a:gdLst/>
              <a:ahLst/>
              <a:cxnLst/>
              <a:rect l="l" t="t" r="r" b="b"/>
              <a:pathLst>
                <a:path w="2628900" h="3416935">
                  <a:moveTo>
                    <a:pt x="0" y="0"/>
                  </a:moveTo>
                  <a:lnTo>
                    <a:pt x="2628900" y="0"/>
                  </a:lnTo>
                  <a:lnTo>
                    <a:pt x="2628900" y="3416401"/>
                  </a:lnTo>
                  <a:lnTo>
                    <a:pt x="0" y="3416401"/>
                  </a:lnTo>
                  <a:lnTo>
                    <a:pt x="0" y="0"/>
                  </a:lnTo>
                  <a:close/>
                </a:path>
              </a:pathLst>
            </a:custGeom>
            <a:ln w="9525">
              <a:solidFill>
                <a:srgbClr val="000000"/>
              </a:solidFill>
            </a:ln>
          </p:spPr>
          <p:txBody>
            <a:bodyPr wrap="square" lIns="0" tIns="0" rIns="0" bIns="0" rtlCol="0"/>
            <a:lstStyle/>
            <a:p>
              <a:endParaRPr/>
            </a:p>
          </p:txBody>
        </p:sp>
        <p:pic>
          <p:nvPicPr>
            <p:cNvPr id="4" name="object 4"/>
            <p:cNvPicPr/>
            <p:nvPr/>
          </p:nvPicPr>
          <p:blipFill>
            <a:blip r:embed="rId3" cstate="print"/>
            <a:stretch>
              <a:fillRect/>
            </a:stretch>
          </p:blipFill>
          <p:spPr>
            <a:xfrm>
              <a:off x="603504" y="1168769"/>
              <a:ext cx="964691" cy="18286"/>
            </a:xfrm>
            <a:prstGeom prst="rect">
              <a:avLst/>
            </a:prstGeom>
          </p:spPr>
        </p:pic>
      </p:grpSp>
      <p:sp>
        <p:nvSpPr>
          <p:cNvPr id="5" name="object 5"/>
          <p:cNvSpPr txBox="1">
            <a:spLocks noGrp="1"/>
          </p:cNvSpPr>
          <p:nvPr>
            <p:ph type="title"/>
          </p:nvPr>
        </p:nvSpPr>
        <p:spPr>
          <a:prstGeom prst="rect">
            <a:avLst/>
          </a:prstGeom>
        </p:spPr>
        <p:txBody>
          <a:bodyPr vert="horz" wrap="square" lIns="0" tIns="280511" rIns="0" bIns="0" rtlCol="0">
            <a:spAutoFit/>
          </a:bodyPr>
          <a:lstStyle/>
          <a:p>
            <a:pPr marL="2320290">
              <a:lnSpc>
                <a:spcPct val="100000"/>
              </a:lnSpc>
              <a:spcBef>
                <a:spcPts val="100"/>
              </a:spcBef>
            </a:pPr>
            <a:r>
              <a:rPr dirty="0"/>
              <a:t>Know</a:t>
            </a:r>
            <a:r>
              <a:rPr spc="-25" dirty="0"/>
              <a:t> </a:t>
            </a:r>
            <a:r>
              <a:rPr dirty="0"/>
              <a:t>-</a:t>
            </a:r>
            <a:r>
              <a:rPr spc="-30" dirty="0"/>
              <a:t> </a:t>
            </a:r>
            <a:r>
              <a:rPr dirty="0"/>
              <a:t>Wonder</a:t>
            </a:r>
            <a:r>
              <a:rPr spc="-25" dirty="0"/>
              <a:t> </a:t>
            </a:r>
            <a:r>
              <a:rPr dirty="0"/>
              <a:t>-</a:t>
            </a:r>
            <a:r>
              <a:rPr spc="-40" dirty="0"/>
              <a:t> </a:t>
            </a:r>
            <a:r>
              <a:rPr spc="-10" dirty="0"/>
              <a:t>Learn</a:t>
            </a:r>
          </a:p>
        </p:txBody>
      </p:sp>
      <p:sp>
        <p:nvSpPr>
          <p:cNvPr id="6" name="object 6"/>
          <p:cNvSpPr txBox="1"/>
          <p:nvPr/>
        </p:nvSpPr>
        <p:spPr>
          <a:xfrm>
            <a:off x="431926" y="1304874"/>
            <a:ext cx="2628900" cy="461645"/>
          </a:xfrm>
          <a:prstGeom prst="rect">
            <a:avLst/>
          </a:prstGeom>
          <a:solidFill>
            <a:srgbClr val="1B75BC"/>
          </a:solidFill>
        </p:spPr>
        <p:txBody>
          <a:bodyPr vert="horz" wrap="square" lIns="0" tIns="95250" rIns="0" bIns="0" rtlCol="0">
            <a:spAutoFit/>
          </a:bodyPr>
          <a:lstStyle/>
          <a:p>
            <a:pPr marL="559435">
              <a:lnSpc>
                <a:spcPct val="100000"/>
              </a:lnSpc>
              <a:spcBef>
                <a:spcPts val="750"/>
              </a:spcBef>
            </a:pPr>
            <a:r>
              <a:rPr sz="1700" dirty="0">
                <a:solidFill>
                  <a:srgbClr val="FFFFFF"/>
                </a:solidFill>
                <a:latin typeface="Calibri"/>
                <a:cs typeface="Calibri"/>
              </a:rPr>
              <a:t>What</a:t>
            </a:r>
            <a:r>
              <a:rPr sz="1700" spc="-15" dirty="0">
                <a:solidFill>
                  <a:srgbClr val="FFFFFF"/>
                </a:solidFill>
                <a:latin typeface="Calibri"/>
                <a:cs typeface="Calibri"/>
              </a:rPr>
              <a:t> </a:t>
            </a:r>
            <a:r>
              <a:rPr sz="1700" dirty="0">
                <a:solidFill>
                  <a:srgbClr val="FFFFFF"/>
                </a:solidFill>
                <a:latin typeface="Calibri"/>
                <a:cs typeface="Calibri"/>
              </a:rPr>
              <a:t>do</a:t>
            </a:r>
            <a:r>
              <a:rPr sz="1700" spc="-15" dirty="0">
                <a:solidFill>
                  <a:srgbClr val="FFFFFF"/>
                </a:solidFill>
                <a:latin typeface="Calibri"/>
                <a:cs typeface="Calibri"/>
              </a:rPr>
              <a:t> </a:t>
            </a:r>
            <a:r>
              <a:rPr sz="1700" dirty="0">
                <a:solidFill>
                  <a:srgbClr val="FFFFFF"/>
                </a:solidFill>
                <a:latin typeface="Calibri"/>
                <a:cs typeface="Calibri"/>
              </a:rPr>
              <a:t>I</a:t>
            </a:r>
            <a:r>
              <a:rPr sz="1700" spc="-5" dirty="0">
                <a:solidFill>
                  <a:srgbClr val="FFFFFF"/>
                </a:solidFill>
                <a:latin typeface="Calibri"/>
                <a:cs typeface="Calibri"/>
              </a:rPr>
              <a:t> </a:t>
            </a:r>
            <a:r>
              <a:rPr sz="1700" spc="-10" dirty="0">
                <a:solidFill>
                  <a:srgbClr val="FFFFFF"/>
                </a:solidFill>
                <a:latin typeface="Calibri"/>
                <a:cs typeface="Calibri"/>
              </a:rPr>
              <a:t>Know?</a:t>
            </a:r>
            <a:endParaRPr sz="1700" dirty="0">
              <a:latin typeface="Calibri"/>
              <a:cs typeface="Calibri"/>
            </a:endParaRPr>
          </a:p>
        </p:txBody>
      </p:sp>
      <p:sp>
        <p:nvSpPr>
          <p:cNvPr id="9" name="object 9"/>
          <p:cNvSpPr txBox="1"/>
          <p:nvPr/>
        </p:nvSpPr>
        <p:spPr>
          <a:xfrm>
            <a:off x="592961" y="1937406"/>
            <a:ext cx="2296101" cy="2025014"/>
          </a:xfrm>
          <a:prstGeom prst="rect">
            <a:avLst/>
          </a:prstGeom>
        </p:spPr>
        <p:txBody>
          <a:bodyPr vert="horz" wrap="square" lIns="0" tIns="39370" rIns="0" bIns="0" rtlCol="0">
            <a:spAutoFit/>
          </a:bodyPr>
          <a:lstStyle/>
          <a:p>
            <a:pPr marL="330200" marR="71120" indent="-330835">
              <a:lnSpc>
                <a:spcPts val="1730"/>
              </a:lnSpc>
              <a:spcBef>
                <a:spcPts val="310"/>
              </a:spcBef>
              <a:buFont typeface="Arial"/>
              <a:buChar char="•"/>
              <a:tabLst>
                <a:tab pos="330200" algn="l"/>
              </a:tabLst>
            </a:pPr>
            <a:r>
              <a:rPr sz="1600" dirty="0">
                <a:latin typeface="Calibri"/>
                <a:cs typeface="Calibri"/>
              </a:rPr>
              <a:t>Take</a:t>
            </a:r>
            <a:r>
              <a:rPr sz="1600" spc="-25" dirty="0">
                <a:latin typeface="Calibri"/>
                <a:cs typeface="Calibri"/>
              </a:rPr>
              <a:t> </a:t>
            </a:r>
            <a:r>
              <a:rPr sz="1600" spc="-10" dirty="0">
                <a:latin typeface="Calibri"/>
                <a:cs typeface="Calibri"/>
              </a:rPr>
              <a:t>2-</a:t>
            </a:r>
            <a:r>
              <a:rPr sz="1600" dirty="0">
                <a:latin typeface="Calibri"/>
                <a:cs typeface="Calibri"/>
              </a:rPr>
              <a:t>3</a:t>
            </a:r>
            <a:r>
              <a:rPr sz="1600" spc="-5" dirty="0">
                <a:latin typeface="Calibri"/>
                <a:cs typeface="Calibri"/>
              </a:rPr>
              <a:t> </a:t>
            </a:r>
            <a:r>
              <a:rPr sz="1600" dirty="0">
                <a:latin typeface="Calibri"/>
                <a:cs typeface="Calibri"/>
              </a:rPr>
              <a:t>minutes</a:t>
            </a:r>
            <a:r>
              <a:rPr sz="1600" spc="-30" dirty="0">
                <a:latin typeface="Calibri"/>
                <a:cs typeface="Calibri"/>
              </a:rPr>
              <a:t> </a:t>
            </a:r>
            <a:r>
              <a:rPr sz="1600" spc="-25" dirty="0">
                <a:latin typeface="Calibri"/>
                <a:cs typeface="Calibri"/>
              </a:rPr>
              <a:t>and </a:t>
            </a:r>
            <a:r>
              <a:rPr sz="1600" dirty="0">
                <a:latin typeface="Calibri"/>
                <a:cs typeface="Calibri"/>
              </a:rPr>
              <a:t>write</a:t>
            </a:r>
            <a:r>
              <a:rPr sz="1600" spc="-15" dirty="0">
                <a:latin typeface="Calibri"/>
                <a:cs typeface="Calibri"/>
              </a:rPr>
              <a:t> </a:t>
            </a:r>
            <a:r>
              <a:rPr sz="1600" dirty="0">
                <a:latin typeface="Calibri"/>
                <a:cs typeface="Calibri"/>
              </a:rPr>
              <a:t>down</a:t>
            </a:r>
            <a:r>
              <a:rPr sz="1600" spc="-20" dirty="0">
                <a:latin typeface="Calibri"/>
                <a:cs typeface="Calibri"/>
              </a:rPr>
              <a:t> </a:t>
            </a:r>
            <a:r>
              <a:rPr sz="1600" dirty="0">
                <a:latin typeface="Calibri"/>
                <a:cs typeface="Calibri"/>
              </a:rPr>
              <a:t>what</a:t>
            </a:r>
            <a:r>
              <a:rPr sz="1600" spc="-35" dirty="0">
                <a:latin typeface="Calibri"/>
                <a:cs typeface="Calibri"/>
              </a:rPr>
              <a:t> </a:t>
            </a:r>
            <a:r>
              <a:rPr sz="1600" spc="-25" dirty="0">
                <a:latin typeface="Calibri"/>
                <a:cs typeface="Calibri"/>
              </a:rPr>
              <a:t>you </a:t>
            </a:r>
            <a:r>
              <a:rPr sz="1600" dirty="0">
                <a:latin typeface="Calibri"/>
                <a:cs typeface="Calibri"/>
              </a:rPr>
              <a:t>know</a:t>
            </a:r>
            <a:r>
              <a:rPr sz="1600" spc="-10" dirty="0">
                <a:latin typeface="Calibri"/>
                <a:cs typeface="Calibri"/>
              </a:rPr>
              <a:t> </a:t>
            </a:r>
            <a:r>
              <a:rPr sz="1600" dirty="0">
                <a:latin typeface="Calibri"/>
                <a:cs typeface="Calibri"/>
              </a:rPr>
              <a:t>or</a:t>
            </a:r>
            <a:r>
              <a:rPr sz="1600" spc="-15" dirty="0">
                <a:latin typeface="Calibri"/>
                <a:cs typeface="Calibri"/>
              </a:rPr>
              <a:t> </a:t>
            </a:r>
            <a:r>
              <a:rPr sz="1600" dirty="0">
                <a:latin typeface="Calibri"/>
                <a:cs typeface="Calibri"/>
              </a:rPr>
              <a:t>have</a:t>
            </a:r>
            <a:r>
              <a:rPr sz="1600" spc="-25" dirty="0">
                <a:latin typeface="Calibri"/>
                <a:cs typeface="Calibri"/>
              </a:rPr>
              <a:t> </a:t>
            </a:r>
            <a:r>
              <a:rPr sz="1600" spc="-20" dirty="0">
                <a:latin typeface="Calibri"/>
                <a:cs typeface="Calibri"/>
              </a:rPr>
              <a:t>heard </a:t>
            </a:r>
            <a:r>
              <a:rPr sz="1600" dirty="0">
                <a:latin typeface="Calibri"/>
                <a:cs typeface="Calibri"/>
              </a:rPr>
              <a:t>about</a:t>
            </a:r>
            <a:r>
              <a:rPr sz="1600" spc="-30" dirty="0">
                <a:latin typeface="Calibri"/>
                <a:cs typeface="Calibri"/>
              </a:rPr>
              <a:t> </a:t>
            </a:r>
            <a:r>
              <a:rPr sz="1600" dirty="0">
                <a:latin typeface="Calibri"/>
                <a:cs typeface="Calibri"/>
              </a:rPr>
              <a:t>opioids</a:t>
            </a:r>
            <a:r>
              <a:rPr sz="1600" spc="-35" dirty="0">
                <a:latin typeface="Calibri"/>
                <a:cs typeface="Calibri"/>
              </a:rPr>
              <a:t> </a:t>
            </a:r>
            <a:r>
              <a:rPr sz="1600" spc="-25" dirty="0">
                <a:latin typeface="Calibri"/>
                <a:cs typeface="Calibri"/>
              </a:rPr>
              <a:t>or </a:t>
            </a:r>
            <a:r>
              <a:rPr sz="1600" spc="-10" dirty="0">
                <a:latin typeface="Calibri"/>
                <a:cs typeface="Calibri"/>
              </a:rPr>
              <a:t>fentanyl.</a:t>
            </a:r>
            <a:endParaRPr sz="1600" dirty="0">
              <a:latin typeface="Calibri"/>
              <a:cs typeface="Calibri"/>
            </a:endParaRPr>
          </a:p>
          <a:p>
            <a:pPr marL="330200" indent="-330200">
              <a:lnSpc>
                <a:spcPts val="1600"/>
              </a:lnSpc>
              <a:buFont typeface="Arial"/>
              <a:buChar char="•"/>
              <a:tabLst>
                <a:tab pos="330200" algn="l"/>
              </a:tabLst>
            </a:pPr>
            <a:r>
              <a:rPr sz="1600" dirty="0">
                <a:latin typeface="Calibri"/>
                <a:cs typeface="Calibri"/>
              </a:rPr>
              <a:t>Discuss</a:t>
            </a:r>
            <a:r>
              <a:rPr sz="1600" spc="-35" dirty="0">
                <a:latin typeface="Calibri"/>
                <a:cs typeface="Calibri"/>
              </a:rPr>
              <a:t> </a:t>
            </a:r>
            <a:r>
              <a:rPr sz="1600" dirty="0">
                <a:latin typeface="Calibri"/>
                <a:cs typeface="Calibri"/>
              </a:rPr>
              <a:t>what</a:t>
            </a:r>
            <a:r>
              <a:rPr sz="1600" spc="-30" dirty="0">
                <a:latin typeface="Calibri"/>
                <a:cs typeface="Calibri"/>
              </a:rPr>
              <a:t> </a:t>
            </a:r>
            <a:r>
              <a:rPr sz="1600" spc="-25" dirty="0">
                <a:latin typeface="Calibri"/>
                <a:cs typeface="Calibri"/>
              </a:rPr>
              <a:t>you</a:t>
            </a:r>
            <a:endParaRPr sz="1600" dirty="0">
              <a:latin typeface="Calibri"/>
              <a:cs typeface="Calibri"/>
            </a:endParaRPr>
          </a:p>
          <a:p>
            <a:pPr marL="330200" marR="5080">
              <a:lnSpc>
                <a:spcPts val="1730"/>
              </a:lnSpc>
              <a:spcBef>
                <a:spcPts val="120"/>
              </a:spcBef>
            </a:pPr>
            <a:r>
              <a:rPr sz="1600" dirty="0">
                <a:latin typeface="Calibri"/>
                <a:cs typeface="Calibri"/>
              </a:rPr>
              <a:t>know</a:t>
            </a:r>
            <a:r>
              <a:rPr sz="1600" spc="-15" dirty="0">
                <a:latin typeface="Calibri"/>
                <a:cs typeface="Calibri"/>
              </a:rPr>
              <a:t> </a:t>
            </a:r>
            <a:r>
              <a:rPr sz="1600" dirty="0">
                <a:latin typeface="Calibri"/>
                <a:cs typeface="Calibri"/>
              </a:rPr>
              <a:t>with</a:t>
            </a:r>
            <a:r>
              <a:rPr sz="1600" spc="-35" dirty="0">
                <a:latin typeface="Calibri"/>
                <a:cs typeface="Calibri"/>
              </a:rPr>
              <a:t> </a:t>
            </a:r>
            <a:r>
              <a:rPr sz="1600" dirty="0">
                <a:latin typeface="Calibri"/>
                <a:cs typeface="Calibri"/>
              </a:rPr>
              <a:t>your</a:t>
            </a:r>
            <a:r>
              <a:rPr sz="1600" spc="-20" dirty="0">
                <a:latin typeface="Calibri"/>
                <a:cs typeface="Calibri"/>
              </a:rPr>
              <a:t> small </a:t>
            </a:r>
            <a:r>
              <a:rPr sz="1600" dirty="0">
                <a:latin typeface="Calibri"/>
                <a:cs typeface="Calibri"/>
              </a:rPr>
              <a:t>group and</a:t>
            </a:r>
            <a:r>
              <a:rPr sz="1600" spc="-25" dirty="0">
                <a:latin typeface="Calibri"/>
                <a:cs typeface="Calibri"/>
              </a:rPr>
              <a:t> </a:t>
            </a:r>
            <a:r>
              <a:rPr sz="1600" dirty="0">
                <a:latin typeface="Calibri"/>
                <a:cs typeface="Calibri"/>
              </a:rPr>
              <a:t>add</a:t>
            </a:r>
            <a:r>
              <a:rPr sz="1600" spc="-15" dirty="0">
                <a:latin typeface="Calibri"/>
                <a:cs typeface="Calibri"/>
              </a:rPr>
              <a:t> </a:t>
            </a:r>
            <a:r>
              <a:rPr sz="1600" dirty="0">
                <a:latin typeface="Calibri"/>
                <a:cs typeface="Calibri"/>
              </a:rPr>
              <a:t>to</a:t>
            </a:r>
            <a:r>
              <a:rPr sz="1600" spc="-10" dirty="0">
                <a:latin typeface="Calibri"/>
                <a:cs typeface="Calibri"/>
              </a:rPr>
              <a:t> </a:t>
            </a:r>
            <a:r>
              <a:rPr sz="1600" spc="-20" dirty="0">
                <a:latin typeface="Calibri"/>
                <a:cs typeface="Calibri"/>
              </a:rPr>
              <a:t>your </a:t>
            </a:r>
            <a:r>
              <a:rPr sz="1600" spc="-10" dirty="0">
                <a:latin typeface="Calibri"/>
                <a:cs typeface="Calibri"/>
              </a:rPr>
              <a:t>list.</a:t>
            </a:r>
            <a:endParaRPr sz="1600" dirty="0">
              <a:latin typeface="Calibri"/>
              <a:cs typeface="Calibri"/>
            </a:endParaRPr>
          </a:p>
        </p:txBody>
      </p:sp>
      <p:sp>
        <p:nvSpPr>
          <p:cNvPr id="11" name="Slide Number Placeholder 10">
            <a:extLst>
              <a:ext uri="{FF2B5EF4-FFF2-40B4-BE49-F238E27FC236}">
                <a16:creationId xmlns:a16="http://schemas.microsoft.com/office/drawing/2014/main" id="{CC33A5D4-C91B-BA06-ED3F-7FA28E9E490C}"/>
              </a:ext>
            </a:extLst>
          </p:cNvPr>
          <p:cNvSpPr>
            <a:spLocks noGrp="1"/>
          </p:cNvSpPr>
          <p:nvPr>
            <p:ph type="sldNum" sz="quarter" idx="7"/>
          </p:nvPr>
        </p:nvSpPr>
        <p:spPr>
          <a:xfrm>
            <a:off x="6809450" y="4751412"/>
            <a:ext cx="2103120" cy="184666"/>
          </a:xfrm>
        </p:spPr>
        <p:txBody>
          <a:bodyPr/>
          <a:lstStyle/>
          <a:p>
            <a:fld id="{B6F15528-21DE-4FAA-801E-634DDDAF4B2B}" type="slidenum">
              <a:rPr lang="en-US" sz="1200" smtClean="0">
                <a:solidFill>
                  <a:schemeClr val="tx1"/>
                </a:solidFill>
                <a:latin typeface="+mj-lt"/>
              </a:rPr>
              <a:t>2</a:t>
            </a:fld>
            <a:endParaRPr lang="en-US" sz="1200" dirty="0">
              <a:solidFill>
                <a:schemeClr val="tx1"/>
              </a:solidFill>
              <a:latin typeface="+mj-lt"/>
            </a:endParaRPr>
          </a:p>
        </p:txBody>
      </p:sp>
      <p:sp>
        <p:nvSpPr>
          <p:cNvPr id="16" name="object 3">
            <a:extLst>
              <a:ext uri="{FF2B5EF4-FFF2-40B4-BE49-F238E27FC236}">
                <a16:creationId xmlns:a16="http://schemas.microsoft.com/office/drawing/2014/main" id="{A1FD10AE-0642-D3AC-9546-FC7C543D2158}"/>
              </a:ext>
              <a:ext uri="{C183D7F6-B498-43B3-948B-1728B52AA6E4}">
                <adec:decorative xmlns:adec="http://schemas.microsoft.com/office/drawing/2017/decorative" val="1"/>
              </a:ext>
            </a:extLst>
          </p:cNvPr>
          <p:cNvSpPr/>
          <p:nvPr/>
        </p:nvSpPr>
        <p:spPr>
          <a:xfrm>
            <a:off x="3284644" y="1291050"/>
            <a:ext cx="2628900" cy="3416935"/>
          </a:xfrm>
          <a:custGeom>
            <a:avLst/>
            <a:gdLst/>
            <a:ahLst/>
            <a:cxnLst/>
            <a:rect l="l" t="t" r="r" b="b"/>
            <a:pathLst>
              <a:path w="2628900" h="3416935">
                <a:moveTo>
                  <a:pt x="0" y="0"/>
                </a:moveTo>
                <a:lnTo>
                  <a:pt x="2628900" y="0"/>
                </a:lnTo>
                <a:lnTo>
                  <a:pt x="2628900" y="3416401"/>
                </a:lnTo>
                <a:lnTo>
                  <a:pt x="0" y="3416401"/>
                </a:lnTo>
                <a:lnTo>
                  <a:pt x="0" y="0"/>
                </a:lnTo>
                <a:close/>
              </a:path>
            </a:pathLst>
          </a:custGeom>
          <a:ln w="9525">
            <a:solidFill>
              <a:srgbClr val="000000"/>
            </a:solidFill>
          </a:ln>
        </p:spPr>
        <p:txBody>
          <a:bodyPr wrap="square" lIns="0" tIns="0" rIns="0" bIns="0" rtlCol="0"/>
          <a:lstStyle/>
          <a:p>
            <a:endParaRPr/>
          </a:p>
        </p:txBody>
      </p:sp>
      <p:sp>
        <p:nvSpPr>
          <p:cNvPr id="17" name="object 3">
            <a:extLst>
              <a:ext uri="{FF2B5EF4-FFF2-40B4-BE49-F238E27FC236}">
                <a16:creationId xmlns:a16="http://schemas.microsoft.com/office/drawing/2014/main" id="{232C095D-BBB3-D66A-D99F-2CEE974A5860}"/>
              </a:ext>
              <a:ext uri="{C183D7F6-B498-43B3-948B-1728B52AA6E4}">
                <adec:decorative xmlns:adec="http://schemas.microsoft.com/office/drawing/2017/decorative" val="1"/>
              </a:ext>
            </a:extLst>
          </p:cNvPr>
          <p:cNvSpPr/>
          <p:nvPr/>
        </p:nvSpPr>
        <p:spPr>
          <a:xfrm>
            <a:off x="6169089" y="1291050"/>
            <a:ext cx="2628900" cy="3416935"/>
          </a:xfrm>
          <a:custGeom>
            <a:avLst/>
            <a:gdLst/>
            <a:ahLst/>
            <a:cxnLst/>
            <a:rect l="l" t="t" r="r" b="b"/>
            <a:pathLst>
              <a:path w="2628900" h="3416935">
                <a:moveTo>
                  <a:pt x="0" y="0"/>
                </a:moveTo>
                <a:lnTo>
                  <a:pt x="2628900" y="0"/>
                </a:lnTo>
                <a:lnTo>
                  <a:pt x="2628900" y="3416401"/>
                </a:lnTo>
                <a:lnTo>
                  <a:pt x="0" y="3416401"/>
                </a:lnTo>
                <a:lnTo>
                  <a:pt x="0" y="0"/>
                </a:lnTo>
                <a:close/>
              </a:path>
            </a:pathLst>
          </a:custGeom>
          <a:ln w="9525">
            <a:solidFill>
              <a:srgbClr val="000000"/>
            </a:solidFill>
          </a:ln>
        </p:spPr>
        <p:txBody>
          <a:bodyPr wrap="square" lIns="0" tIns="0" rIns="0" bIns="0" rtlCol="0"/>
          <a:lstStyle/>
          <a:p>
            <a:endParaRPr/>
          </a:p>
        </p:txBody>
      </p:sp>
      <p:sp>
        <p:nvSpPr>
          <p:cNvPr id="18" name="object 6">
            <a:extLst>
              <a:ext uri="{FF2B5EF4-FFF2-40B4-BE49-F238E27FC236}">
                <a16:creationId xmlns:a16="http://schemas.microsoft.com/office/drawing/2014/main" id="{EFDE22F2-C6D9-75BA-5AAE-1A93CE0E98FE}"/>
              </a:ext>
            </a:extLst>
          </p:cNvPr>
          <p:cNvSpPr txBox="1"/>
          <p:nvPr/>
        </p:nvSpPr>
        <p:spPr>
          <a:xfrm>
            <a:off x="3274126" y="1304873"/>
            <a:ext cx="2639417" cy="506549"/>
          </a:xfrm>
          <a:prstGeom prst="rect">
            <a:avLst/>
          </a:prstGeom>
          <a:solidFill>
            <a:srgbClr val="1B75BC"/>
          </a:solidFill>
        </p:spPr>
        <p:txBody>
          <a:bodyPr vert="horz" wrap="square" lIns="0" tIns="95250" rIns="0" bIns="0" rtlCol="0">
            <a:spAutoFit/>
          </a:bodyPr>
          <a:lstStyle/>
          <a:p>
            <a:pPr marL="559435">
              <a:lnSpc>
                <a:spcPct val="100000"/>
              </a:lnSpc>
              <a:spcBef>
                <a:spcPts val="750"/>
              </a:spcBef>
            </a:pPr>
            <a:r>
              <a:rPr sz="1700" dirty="0">
                <a:solidFill>
                  <a:srgbClr val="FFFFFF"/>
                </a:solidFill>
                <a:latin typeface="Calibri"/>
                <a:cs typeface="Calibri"/>
              </a:rPr>
              <a:t>What</a:t>
            </a:r>
            <a:r>
              <a:rPr sz="1700" spc="-15" dirty="0">
                <a:solidFill>
                  <a:srgbClr val="FFFFFF"/>
                </a:solidFill>
                <a:latin typeface="Calibri"/>
                <a:cs typeface="Calibri"/>
              </a:rPr>
              <a:t> </a:t>
            </a:r>
            <a:r>
              <a:rPr sz="1700" dirty="0">
                <a:solidFill>
                  <a:srgbClr val="FFFFFF"/>
                </a:solidFill>
                <a:latin typeface="Calibri"/>
                <a:cs typeface="Calibri"/>
              </a:rPr>
              <a:t>do</a:t>
            </a:r>
            <a:r>
              <a:rPr sz="1700" spc="-15" dirty="0">
                <a:solidFill>
                  <a:srgbClr val="FFFFFF"/>
                </a:solidFill>
                <a:latin typeface="Calibri"/>
                <a:cs typeface="Calibri"/>
              </a:rPr>
              <a:t> </a:t>
            </a:r>
            <a:r>
              <a:rPr sz="1700" dirty="0">
                <a:solidFill>
                  <a:srgbClr val="FFFFFF"/>
                </a:solidFill>
                <a:latin typeface="Calibri"/>
                <a:cs typeface="Calibri"/>
              </a:rPr>
              <a:t>I</a:t>
            </a:r>
            <a:r>
              <a:rPr sz="1700" spc="-5" dirty="0">
                <a:solidFill>
                  <a:srgbClr val="FFFFFF"/>
                </a:solidFill>
                <a:latin typeface="Calibri"/>
                <a:cs typeface="Calibri"/>
              </a:rPr>
              <a:t> </a:t>
            </a:r>
            <a:r>
              <a:rPr lang="en-US" sz="1700" spc="-10" dirty="0">
                <a:solidFill>
                  <a:srgbClr val="FFFFFF"/>
                </a:solidFill>
                <a:latin typeface="Calibri"/>
                <a:cs typeface="Calibri"/>
              </a:rPr>
              <a:t>Wonder</a:t>
            </a:r>
            <a:r>
              <a:rPr sz="1700" spc="-10" dirty="0">
                <a:solidFill>
                  <a:srgbClr val="FFFFFF"/>
                </a:solidFill>
                <a:latin typeface="Calibri"/>
                <a:cs typeface="Calibri"/>
              </a:rPr>
              <a:t>?</a:t>
            </a:r>
            <a:endParaRPr lang="en-US" sz="1700" spc="-10" dirty="0">
              <a:solidFill>
                <a:srgbClr val="FFFFFF"/>
              </a:solidFill>
              <a:latin typeface="Calibri"/>
              <a:cs typeface="Calibri"/>
            </a:endParaRPr>
          </a:p>
          <a:p>
            <a:pPr marL="559435">
              <a:lnSpc>
                <a:spcPct val="100000"/>
              </a:lnSpc>
              <a:spcBef>
                <a:spcPts val="750"/>
              </a:spcBef>
            </a:pPr>
            <a:endParaRPr sz="300" dirty="0">
              <a:latin typeface="Calibri"/>
              <a:cs typeface="Calibri"/>
            </a:endParaRPr>
          </a:p>
        </p:txBody>
      </p:sp>
      <p:sp>
        <p:nvSpPr>
          <p:cNvPr id="19" name="object 6">
            <a:extLst>
              <a:ext uri="{FF2B5EF4-FFF2-40B4-BE49-F238E27FC236}">
                <a16:creationId xmlns:a16="http://schemas.microsoft.com/office/drawing/2014/main" id="{E08D727E-9691-CAD4-A387-7C8B10188EF2}"/>
              </a:ext>
            </a:extLst>
          </p:cNvPr>
          <p:cNvSpPr txBox="1"/>
          <p:nvPr/>
        </p:nvSpPr>
        <p:spPr>
          <a:xfrm>
            <a:off x="6172459" y="1267952"/>
            <a:ext cx="2625530" cy="521938"/>
          </a:xfrm>
          <a:prstGeom prst="rect">
            <a:avLst/>
          </a:prstGeom>
          <a:solidFill>
            <a:srgbClr val="1B75BC"/>
          </a:solidFill>
        </p:spPr>
        <p:txBody>
          <a:bodyPr vert="horz" wrap="square" lIns="0" tIns="95250" rIns="0" bIns="0" rtlCol="0">
            <a:spAutoFit/>
          </a:bodyPr>
          <a:lstStyle/>
          <a:p>
            <a:pPr marL="559435" algn="l">
              <a:lnSpc>
                <a:spcPct val="100000"/>
              </a:lnSpc>
              <a:spcBef>
                <a:spcPts val="750"/>
              </a:spcBef>
            </a:pPr>
            <a:r>
              <a:rPr sz="1700" dirty="0">
                <a:solidFill>
                  <a:srgbClr val="FFFFFF"/>
                </a:solidFill>
                <a:latin typeface="Calibri"/>
                <a:cs typeface="Calibri"/>
              </a:rPr>
              <a:t>What</a:t>
            </a:r>
            <a:r>
              <a:rPr sz="1700" spc="-15" dirty="0">
                <a:solidFill>
                  <a:srgbClr val="FFFFFF"/>
                </a:solidFill>
                <a:latin typeface="Calibri"/>
                <a:cs typeface="Calibri"/>
              </a:rPr>
              <a:t> </a:t>
            </a:r>
            <a:r>
              <a:rPr lang="en-US" sz="1700" dirty="0">
                <a:solidFill>
                  <a:srgbClr val="FFFFFF"/>
                </a:solidFill>
                <a:latin typeface="Calibri"/>
                <a:cs typeface="Calibri"/>
              </a:rPr>
              <a:t>have</a:t>
            </a:r>
            <a:r>
              <a:rPr sz="1700" spc="-15" dirty="0">
                <a:solidFill>
                  <a:srgbClr val="FFFFFF"/>
                </a:solidFill>
                <a:latin typeface="Calibri"/>
                <a:cs typeface="Calibri"/>
              </a:rPr>
              <a:t> </a:t>
            </a:r>
            <a:r>
              <a:rPr sz="1700" dirty="0">
                <a:solidFill>
                  <a:srgbClr val="FFFFFF"/>
                </a:solidFill>
                <a:latin typeface="Calibri"/>
                <a:cs typeface="Calibri"/>
              </a:rPr>
              <a:t>I</a:t>
            </a:r>
            <a:r>
              <a:rPr sz="1700" spc="-5" dirty="0">
                <a:solidFill>
                  <a:srgbClr val="FFFFFF"/>
                </a:solidFill>
                <a:latin typeface="Calibri"/>
                <a:cs typeface="Calibri"/>
              </a:rPr>
              <a:t> </a:t>
            </a:r>
            <a:r>
              <a:rPr lang="en-US" sz="1700" spc="-10" dirty="0">
                <a:solidFill>
                  <a:srgbClr val="FFFFFF"/>
                </a:solidFill>
                <a:latin typeface="Calibri"/>
                <a:cs typeface="Calibri"/>
              </a:rPr>
              <a:t>Learned</a:t>
            </a:r>
            <a:r>
              <a:rPr sz="1700" spc="-10" dirty="0">
                <a:solidFill>
                  <a:srgbClr val="FFFFFF"/>
                </a:solidFill>
                <a:latin typeface="Calibri"/>
                <a:cs typeface="Calibri"/>
              </a:rPr>
              <a:t>?</a:t>
            </a:r>
            <a:endParaRPr lang="en-US" sz="1700" spc="-10" dirty="0">
              <a:solidFill>
                <a:srgbClr val="FFFFFF"/>
              </a:solidFill>
              <a:latin typeface="Calibri"/>
              <a:cs typeface="Calibri"/>
            </a:endParaRPr>
          </a:p>
          <a:p>
            <a:pPr marL="559435">
              <a:lnSpc>
                <a:spcPct val="100000"/>
              </a:lnSpc>
              <a:spcBef>
                <a:spcPts val="750"/>
              </a:spcBef>
            </a:pPr>
            <a:endParaRPr sz="400" dirty="0">
              <a:latin typeface="Calibri"/>
              <a:cs typeface="Calibri"/>
            </a:endParaRPr>
          </a:p>
        </p:txBody>
      </p:sp>
      <p:sp>
        <p:nvSpPr>
          <p:cNvPr id="20" name="object 9">
            <a:extLst>
              <a:ext uri="{FF2B5EF4-FFF2-40B4-BE49-F238E27FC236}">
                <a16:creationId xmlns:a16="http://schemas.microsoft.com/office/drawing/2014/main" id="{7CDD3602-AE3E-E969-4178-7A9901D40B86}"/>
              </a:ext>
            </a:extLst>
          </p:cNvPr>
          <p:cNvSpPr txBox="1"/>
          <p:nvPr/>
        </p:nvSpPr>
        <p:spPr>
          <a:xfrm>
            <a:off x="3506259" y="1937406"/>
            <a:ext cx="2185670" cy="2255746"/>
          </a:xfrm>
          <a:prstGeom prst="rect">
            <a:avLst/>
          </a:prstGeom>
        </p:spPr>
        <p:txBody>
          <a:bodyPr vert="horz" wrap="square" lIns="0" tIns="39370" rIns="0" bIns="0" rtlCol="0">
            <a:spAutoFit/>
          </a:bodyPr>
          <a:lstStyle/>
          <a:p>
            <a:pPr marL="285750" indent="-285750" fontAlgn="t">
              <a:buFont typeface="Arial" panose="020B0604020202020204" pitchFamily="34" charset="0"/>
              <a:buChar char="•"/>
            </a:pPr>
            <a:r>
              <a:rPr lang="en-US" sz="1600" kern="1200" dirty="0">
                <a:solidFill>
                  <a:schemeClr val="tx1"/>
                </a:solidFill>
                <a:latin typeface="Calibri" panose="020F0502020204030204" pitchFamily="34" charset="0"/>
                <a:ea typeface="Calibri" panose="020F0502020204030204" pitchFamily="34" charset="0"/>
                <a:cs typeface="Calibri" panose="020F0502020204030204" pitchFamily="34" charset="0"/>
              </a:rPr>
              <a:t>What are some questions you have about opioids and/or fentanyl?</a:t>
            </a:r>
          </a:p>
          <a:p>
            <a:pPr marL="285750" indent="-285750" fontAlgn="t">
              <a:buFont typeface="Arial" panose="020B0604020202020204" pitchFamily="34" charset="0"/>
              <a:buChar char="•"/>
            </a:pPr>
            <a:r>
              <a:rPr lang="en-US" sz="1600" kern="1200" dirty="0">
                <a:solidFill>
                  <a:schemeClr val="tx1"/>
                </a:solidFill>
                <a:latin typeface="Calibri" panose="020F0502020204030204" pitchFamily="34" charset="0"/>
                <a:ea typeface="Calibri" panose="020F0502020204030204" pitchFamily="34" charset="0"/>
                <a:cs typeface="Calibri" panose="020F0502020204030204" pitchFamily="34" charset="0"/>
              </a:rPr>
              <a:t>Make a list of your questions.</a:t>
            </a:r>
          </a:p>
          <a:p>
            <a:pPr marL="285750" indent="-285750" fontAlgn="t">
              <a:buFont typeface="Arial" panose="020B0604020202020204" pitchFamily="34" charset="0"/>
              <a:buChar char="•"/>
            </a:pPr>
            <a:r>
              <a:rPr lang="en-US" sz="1600" kern="1200" dirty="0">
                <a:solidFill>
                  <a:schemeClr val="tx1"/>
                </a:solidFill>
                <a:latin typeface="Calibri" panose="020F0502020204030204" pitchFamily="34" charset="0"/>
                <a:ea typeface="Calibri" panose="020F0502020204030204" pitchFamily="34" charset="0"/>
                <a:cs typeface="Calibri" panose="020F0502020204030204" pitchFamily="34" charset="0"/>
              </a:rPr>
              <a:t>Add questions as they come up during our discussion.</a:t>
            </a:r>
          </a:p>
        </p:txBody>
      </p:sp>
      <p:sp>
        <p:nvSpPr>
          <p:cNvPr id="22" name="TextBox 21">
            <a:extLst>
              <a:ext uri="{FF2B5EF4-FFF2-40B4-BE49-F238E27FC236}">
                <a16:creationId xmlns:a16="http://schemas.microsoft.com/office/drawing/2014/main" id="{AE0FAD40-B862-76B4-58D8-BA5A0EE6E97E}"/>
              </a:ext>
            </a:extLst>
          </p:cNvPr>
          <p:cNvSpPr txBox="1"/>
          <p:nvPr/>
        </p:nvSpPr>
        <p:spPr>
          <a:xfrm>
            <a:off x="6274158" y="1930925"/>
            <a:ext cx="2418761" cy="1815882"/>
          </a:xfrm>
          <a:prstGeom prst="rect">
            <a:avLst/>
          </a:prstGeom>
          <a:noFill/>
        </p:spPr>
        <p:txBody>
          <a:bodyPr wrap="square">
            <a:spAutoFit/>
          </a:bodyPr>
          <a:lstStyle/>
          <a:p>
            <a:pPr marL="285750" indent="-285750" fontAlgn="t">
              <a:buFont typeface="Arial" panose="020B0604020202020204" pitchFamily="34" charset="0"/>
              <a:buChar char="•"/>
            </a:pPr>
            <a:r>
              <a:rPr lang="en-US" sz="1600" b="0" i="0" u="none" strike="noStrike" kern="1200" dirty="0">
                <a:solidFill>
                  <a:schemeClr val="tx1"/>
                </a:solidFill>
                <a:effectLst/>
                <a:latin typeface="+mn-lt"/>
                <a:ea typeface="+mn-ea"/>
                <a:cs typeface="+mn-cs"/>
              </a:rPr>
              <a:t>What have I Learned?</a:t>
            </a:r>
          </a:p>
          <a:p>
            <a:pPr marL="285750" indent="-285750" fontAlgn="t">
              <a:buFont typeface="Arial" panose="020B0604020202020204" pitchFamily="34" charset="0"/>
              <a:buChar char="•"/>
            </a:pPr>
            <a:r>
              <a:rPr lang="en-US" sz="1600" b="0" i="0" u="none" strike="noStrike" kern="1200" dirty="0">
                <a:solidFill>
                  <a:schemeClr val="tx1"/>
                </a:solidFill>
                <a:effectLst/>
                <a:latin typeface="+mn-lt"/>
                <a:ea typeface="+mn-ea"/>
                <a:cs typeface="+mn-cs"/>
              </a:rPr>
              <a:t>Leave this blank.</a:t>
            </a:r>
          </a:p>
          <a:p>
            <a:pPr marL="285750" indent="-285750" fontAlgn="t">
              <a:buFont typeface="Arial" panose="020B0604020202020204" pitchFamily="34" charset="0"/>
              <a:buChar char="•"/>
            </a:pPr>
            <a:r>
              <a:rPr lang="en-US" sz="1600" b="0" i="0" u="none" strike="noStrike" kern="1200" dirty="0">
                <a:solidFill>
                  <a:schemeClr val="tx1"/>
                </a:solidFill>
                <a:effectLst/>
                <a:latin typeface="+mn-lt"/>
                <a:ea typeface="+mn-ea"/>
                <a:cs typeface="+mn-cs"/>
              </a:rPr>
              <a:t>As we discuss more of this topic, add information you learn along the way.</a:t>
            </a:r>
          </a:p>
          <a:p>
            <a:pPr marL="285750" indent="-285750" fontAlgn="t">
              <a:buFont typeface="Arial" panose="020B0604020202020204" pitchFamily="34" charset="0"/>
              <a:buChar char="•"/>
            </a:pPr>
            <a:endParaRPr lang="en-US" sz="1600" b="0" i="0" u="none" strike="noStrike" kern="1200" dirty="0">
              <a:solidFill>
                <a:schemeClr val="tx1"/>
              </a:solidFill>
              <a:effectLst/>
              <a:latin typeface="+mn-lt"/>
              <a:ea typeface="+mn-ea"/>
              <a:cs typeface="+mn-cs"/>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a:extLst>
              <a:ext uri="{C183D7F6-B498-43B3-948B-1728B52AA6E4}">
                <adec:decorative xmlns:adec="http://schemas.microsoft.com/office/drawing/2017/decorative" val="1"/>
              </a:ext>
            </a:extLst>
          </p:cNvPr>
          <p:cNvPicPr/>
          <p:nvPr/>
        </p:nvPicPr>
        <p:blipFill>
          <a:blip r:embed="rId3" cstate="print"/>
          <a:stretch>
            <a:fillRect/>
          </a:stretch>
        </p:blipFill>
        <p:spPr>
          <a:xfrm>
            <a:off x="603504" y="1168769"/>
            <a:ext cx="964691" cy="18286"/>
          </a:xfrm>
          <a:prstGeom prst="rect">
            <a:avLst/>
          </a:prstGeom>
        </p:spPr>
      </p:pic>
      <p:sp>
        <p:nvSpPr>
          <p:cNvPr id="3" name="object 3"/>
          <p:cNvSpPr txBox="1">
            <a:spLocks noGrp="1"/>
          </p:cNvSpPr>
          <p:nvPr>
            <p:ph type="title"/>
          </p:nvPr>
        </p:nvSpPr>
        <p:spPr>
          <a:prstGeom prst="rect">
            <a:avLst/>
          </a:prstGeom>
        </p:spPr>
        <p:txBody>
          <a:bodyPr vert="horz" wrap="square" lIns="0" tIns="280511" rIns="0" bIns="0" rtlCol="0">
            <a:spAutoFit/>
          </a:bodyPr>
          <a:lstStyle/>
          <a:p>
            <a:pPr marL="97155">
              <a:lnSpc>
                <a:spcPct val="100000"/>
              </a:lnSpc>
              <a:spcBef>
                <a:spcPts val="100"/>
              </a:spcBef>
            </a:pPr>
            <a:r>
              <a:rPr dirty="0"/>
              <a:t>Learning</a:t>
            </a:r>
            <a:r>
              <a:rPr spc="-85" dirty="0"/>
              <a:t> </a:t>
            </a:r>
            <a:r>
              <a:rPr spc="-10" dirty="0"/>
              <a:t>Targets</a:t>
            </a:r>
          </a:p>
        </p:txBody>
      </p:sp>
      <p:pic>
        <p:nvPicPr>
          <p:cNvPr id="4" name="object 4">
            <a:extLst>
              <a:ext uri="{C183D7F6-B498-43B3-948B-1728B52AA6E4}">
                <adec:decorative xmlns:adec="http://schemas.microsoft.com/office/drawing/2017/decorative" val="1"/>
              </a:ext>
            </a:extLst>
          </p:cNvPr>
          <p:cNvPicPr/>
          <p:nvPr/>
        </p:nvPicPr>
        <p:blipFill>
          <a:blip r:embed="rId4" cstate="print"/>
          <a:stretch>
            <a:fillRect/>
          </a:stretch>
        </p:blipFill>
        <p:spPr>
          <a:xfrm>
            <a:off x="311699" y="1170203"/>
            <a:ext cx="3627497" cy="3627488"/>
          </a:xfrm>
          <a:prstGeom prst="rect">
            <a:avLst/>
          </a:prstGeom>
        </p:spPr>
      </p:pic>
      <p:sp>
        <p:nvSpPr>
          <p:cNvPr id="5" name="object 5"/>
          <p:cNvSpPr txBox="1"/>
          <p:nvPr/>
        </p:nvSpPr>
        <p:spPr>
          <a:xfrm>
            <a:off x="4375325" y="1594872"/>
            <a:ext cx="4232910" cy="2951480"/>
          </a:xfrm>
          <a:prstGeom prst="rect">
            <a:avLst/>
          </a:prstGeom>
        </p:spPr>
        <p:txBody>
          <a:bodyPr vert="horz" wrap="square" lIns="0" tIns="12700" rIns="0" bIns="0" rtlCol="0">
            <a:spAutoFit/>
          </a:bodyPr>
          <a:lstStyle/>
          <a:p>
            <a:pPr marL="12700" algn="just">
              <a:lnSpc>
                <a:spcPct val="100000"/>
              </a:lnSpc>
              <a:spcBef>
                <a:spcPts val="100"/>
              </a:spcBef>
            </a:pPr>
            <a:r>
              <a:rPr sz="2400" dirty="0">
                <a:latin typeface="Calibri"/>
                <a:cs typeface="Calibri"/>
              </a:rPr>
              <a:t>I</a:t>
            </a:r>
            <a:r>
              <a:rPr sz="2400" spc="-10" dirty="0">
                <a:latin typeface="Calibri"/>
                <a:cs typeface="Calibri"/>
              </a:rPr>
              <a:t> </a:t>
            </a:r>
            <a:r>
              <a:rPr sz="2400" spc="-20" dirty="0">
                <a:latin typeface="Calibri"/>
                <a:cs typeface="Calibri"/>
              </a:rPr>
              <a:t>can:</a:t>
            </a:r>
            <a:endParaRPr sz="2400">
              <a:latin typeface="Calibri"/>
              <a:cs typeface="Calibri"/>
            </a:endParaRPr>
          </a:p>
          <a:p>
            <a:pPr marL="467359" marR="5080" indent="-378460" algn="just">
              <a:lnSpc>
                <a:spcPct val="100000"/>
              </a:lnSpc>
              <a:buChar char="●"/>
              <a:tabLst>
                <a:tab pos="469900" algn="l"/>
              </a:tabLst>
            </a:pPr>
            <a:r>
              <a:rPr sz="2400" dirty="0">
                <a:latin typeface="Calibri"/>
                <a:cs typeface="Calibri"/>
              </a:rPr>
              <a:t>Define</a:t>
            </a:r>
            <a:r>
              <a:rPr sz="2400" spc="-50" dirty="0">
                <a:latin typeface="Calibri"/>
                <a:cs typeface="Calibri"/>
              </a:rPr>
              <a:t> </a:t>
            </a:r>
            <a:r>
              <a:rPr sz="2400" dirty="0">
                <a:latin typeface="Calibri"/>
                <a:cs typeface="Calibri"/>
              </a:rPr>
              <a:t>fentanyl,</a:t>
            </a:r>
            <a:r>
              <a:rPr sz="2400" spc="-45" dirty="0">
                <a:latin typeface="Calibri"/>
                <a:cs typeface="Calibri"/>
              </a:rPr>
              <a:t> </a:t>
            </a:r>
            <a:r>
              <a:rPr sz="2400" dirty="0">
                <a:latin typeface="Calibri"/>
                <a:cs typeface="Calibri"/>
              </a:rPr>
              <a:t>fake</a:t>
            </a:r>
            <a:r>
              <a:rPr sz="2400" spc="-50" dirty="0">
                <a:latin typeface="Calibri"/>
                <a:cs typeface="Calibri"/>
              </a:rPr>
              <a:t> </a:t>
            </a:r>
            <a:r>
              <a:rPr sz="2400" dirty="0">
                <a:latin typeface="Calibri"/>
                <a:cs typeface="Calibri"/>
              </a:rPr>
              <a:t>pills,</a:t>
            </a:r>
            <a:r>
              <a:rPr sz="2400" spc="-55" dirty="0">
                <a:latin typeface="Calibri"/>
                <a:cs typeface="Calibri"/>
              </a:rPr>
              <a:t> </a:t>
            </a:r>
            <a:r>
              <a:rPr sz="2400" spc="-25" dirty="0">
                <a:latin typeface="Calibri"/>
                <a:cs typeface="Calibri"/>
              </a:rPr>
              <a:t>and 	</a:t>
            </a:r>
            <a:r>
              <a:rPr sz="2400" dirty="0">
                <a:latin typeface="Calibri"/>
                <a:cs typeface="Calibri"/>
              </a:rPr>
              <a:t>the</a:t>
            </a:r>
            <a:r>
              <a:rPr sz="2400" spc="-35" dirty="0">
                <a:latin typeface="Calibri"/>
                <a:cs typeface="Calibri"/>
              </a:rPr>
              <a:t> </a:t>
            </a:r>
            <a:r>
              <a:rPr sz="2400" dirty="0">
                <a:latin typeface="Calibri"/>
                <a:cs typeface="Calibri"/>
              </a:rPr>
              <a:t>Good</a:t>
            </a:r>
            <a:r>
              <a:rPr sz="2400" spc="-35" dirty="0">
                <a:latin typeface="Calibri"/>
                <a:cs typeface="Calibri"/>
              </a:rPr>
              <a:t> </a:t>
            </a:r>
            <a:r>
              <a:rPr sz="2400" dirty="0">
                <a:latin typeface="Calibri"/>
                <a:cs typeface="Calibri"/>
              </a:rPr>
              <a:t>Samaritan</a:t>
            </a:r>
            <a:r>
              <a:rPr sz="2400" spc="-60" dirty="0">
                <a:latin typeface="Calibri"/>
                <a:cs typeface="Calibri"/>
              </a:rPr>
              <a:t> </a:t>
            </a:r>
            <a:r>
              <a:rPr sz="2400" spc="-25" dirty="0">
                <a:latin typeface="Calibri"/>
                <a:cs typeface="Calibri"/>
              </a:rPr>
              <a:t>Law</a:t>
            </a:r>
            <a:endParaRPr sz="2400">
              <a:latin typeface="Calibri"/>
              <a:cs typeface="Calibri"/>
            </a:endParaRPr>
          </a:p>
          <a:p>
            <a:pPr marL="467359" marR="80010" indent="-378460" algn="just">
              <a:lnSpc>
                <a:spcPct val="100000"/>
              </a:lnSpc>
              <a:buChar char="●"/>
              <a:tabLst>
                <a:tab pos="469900" algn="l"/>
              </a:tabLst>
            </a:pPr>
            <a:r>
              <a:rPr sz="2400" dirty="0">
                <a:latin typeface="Calibri"/>
                <a:cs typeface="Calibri"/>
              </a:rPr>
              <a:t>List</a:t>
            </a:r>
            <a:r>
              <a:rPr sz="2400" spc="-35" dirty="0">
                <a:latin typeface="Calibri"/>
                <a:cs typeface="Calibri"/>
              </a:rPr>
              <a:t> </a:t>
            </a:r>
            <a:r>
              <a:rPr sz="2400" dirty="0">
                <a:latin typeface="Calibri"/>
                <a:cs typeface="Calibri"/>
              </a:rPr>
              <a:t>two</a:t>
            </a:r>
            <a:r>
              <a:rPr sz="2400" spc="-50" dirty="0">
                <a:latin typeface="Calibri"/>
                <a:cs typeface="Calibri"/>
              </a:rPr>
              <a:t> </a:t>
            </a:r>
            <a:r>
              <a:rPr sz="2400" dirty="0">
                <a:latin typeface="Calibri"/>
                <a:cs typeface="Calibri"/>
              </a:rPr>
              <a:t>reasons</a:t>
            </a:r>
            <a:r>
              <a:rPr sz="2400" spc="-35" dirty="0">
                <a:latin typeface="Calibri"/>
                <a:cs typeface="Calibri"/>
              </a:rPr>
              <a:t> </a:t>
            </a:r>
            <a:r>
              <a:rPr sz="2400" dirty="0">
                <a:latin typeface="Calibri"/>
                <a:cs typeface="Calibri"/>
              </a:rPr>
              <a:t>why</a:t>
            </a:r>
            <a:r>
              <a:rPr sz="2400" spc="-25" dirty="0">
                <a:latin typeface="Calibri"/>
                <a:cs typeface="Calibri"/>
              </a:rPr>
              <a:t> </a:t>
            </a:r>
            <a:r>
              <a:rPr sz="2400" spc="-10" dirty="0">
                <a:latin typeface="Calibri"/>
                <a:cs typeface="Calibri"/>
              </a:rPr>
              <a:t>fentanyl 	</a:t>
            </a:r>
            <a:r>
              <a:rPr sz="2400" dirty="0">
                <a:latin typeface="Calibri"/>
                <a:cs typeface="Calibri"/>
              </a:rPr>
              <a:t>and</a:t>
            </a:r>
            <a:r>
              <a:rPr sz="2400" spc="-35" dirty="0">
                <a:latin typeface="Calibri"/>
                <a:cs typeface="Calibri"/>
              </a:rPr>
              <a:t> </a:t>
            </a:r>
            <a:r>
              <a:rPr sz="2400" dirty="0">
                <a:latin typeface="Calibri"/>
                <a:cs typeface="Calibri"/>
              </a:rPr>
              <a:t>fake</a:t>
            </a:r>
            <a:r>
              <a:rPr sz="2400" spc="-30" dirty="0">
                <a:latin typeface="Calibri"/>
                <a:cs typeface="Calibri"/>
              </a:rPr>
              <a:t> </a:t>
            </a:r>
            <a:r>
              <a:rPr sz="2400" dirty="0">
                <a:latin typeface="Calibri"/>
                <a:cs typeface="Calibri"/>
              </a:rPr>
              <a:t>pills</a:t>
            </a:r>
            <a:r>
              <a:rPr sz="2400" spc="-50" dirty="0">
                <a:latin typeface="Calibri"/>
                <a:cs typeface="Calibri"/>
              </a:rPr>
              <a:t> </a:t>
            </a:r>
            <a:r>
              <a:rPr sz="2400" dirty="0">
                <a:latin typeface="Calibri"/>
                <a:cs typeface="Calibri"/>
              </a:rPr>
              <a:t>are</a:t>
            </a:r>
            <a:r>
              <a:rPr sz="2400" spc="-30" dirty="0">
                <a:latin typeface="Calibri"/>
                <a:cs typeface="Calibri"/>
              </a:rPr>
              <a:t> </a:t>
            </a:r>
            <a:r>
              <a:rPr sz="2400" spc="-10" dirty="0">
                <a:latin typeface="Calibri"/>
                <a:cs typeface="Calibri"/>
              </a:rPr>
              <a:t>dangerous</a:t>
            </a:r>
            <a:endParaRPr sz="2400">
              <a:latin typeface="Calibri"/>
              <a:cs typeface="Calibri"/>
            </a:endParaRPr>
          </a:p>
          <a:p>
            <a:pPr marL="467359" marR="175260" indent="-378460" algn="just">
              <a:lnSpc>
                <a:spcPct val="100000"/>
              </a:lnSpc>
              <a:buChar char="●"/>
              <a:tabLst>
                <a:tab pos="469900" algn="l"/>
              </a:tabLst>
            </a:pPr>
            <a:r>
              <a:rPr sz="2400" dirty="0">
                <a:latin typeface="Calibri"/>
                <a:cs typeface="Calibri"/>
              </a:rPr>
              <a:t>Identify</a:t>
            </a:r>
            <a:r>
              <a:rPr sz="2400" spc="-30" dirty="0">
                <a:latin typeface="Calibri"/>
                <a:cs typeface="Calibri"/>
              </a:rPr>
              <a:t> </a:t>
            </a:r>
            <a:r>
              <a:rPr sz="2400" dirty="0">
                <a:latin typeface="Calibri"/>
                <a:cs typeface="Calibri"/>
              </a:rPr>
              <a:t>one</a:t>
            </a:r>
            <a:r>
              <a:rPr sz="2400" spc="-30" dirty="0">
                <a:latin typeface="Calibri"/>
                <a:cs typeface="Calibri"/>
              </a:rPr>
              <a:t> </a:t>
            </a:r>
            <a:r>
              <a:rPr sz="2400" dirty="0">
                <a:latin typeface="Calibri"/>
                <a:cs typeface="Calibri"/>
              </a:rPr>
              <a:t>or</a:t>
            </a:r>
            <a:r>
              <a:rPr sz="2400" spc="-30" dirty="0">
                <a:latin typeface="Calibri"/>
                <a:cs typeface="Calibri"/>
              </a:rPr>
              <a:t> </a:t>
            </a:r>
            <a:r>
              <a:rPr sz="2400" dirty="0">
                <a:latin typeface="Calibri"/>
                <a:cs typeface="Calibri"/>
              </a:rPr>
              <a:t>more</a:t>
            </a:r>
            <a:r>
              <a:rPr sz="2400" spc="-35" dirty="0">
                <a:latin typeface="Calibri"/>
                <a:cs typeface="Calibri"/>
              </a:rPr>
              <a:t> </a:t>
            </a:r>
            <a:r>
              <a:rPr sz="2400" dirty="0">
                <a:latin typeface="Calibri"/>
                <a:cs typeface="Calibri"/>
              </a:rPr>
              <a:t>ways</a:t>
            </a:r>
            <a:r>
              <a:rPr sz="2400" spc="-50" dirty="0">
                <a:latin typeface="Calibri"/>
                <a:cs typeface="Calibri"/>
              </a:rPr>
              <a:t> </a:t>
            </a:r>
            <a:r>
              <a:rPr sz="2400" spc="-25" dirty="0">
                <a:latin typeface="Calibri"/>
                <a:cs typeface="Calibri"/>
              </a:rPr>
              <a:t>to 	</a:t>
            </a:r>
            <a:r>
              <a:rPr sz="2400" dirty="0">
                <a:latin typeface="Calibri"/>
                <a:cs typeface="Calibri"/>
              </a:rPr>
              <a:t>protect</a:t>
            </a:r>
            <a:r>
              <a:rPr sz="2400" spc="-50" dirty="0">
                <a:latin typeface="Calibri"/>
                <a:cs typeface="Calibri"/>
              </a:rPr>
              <a:t> </a:t>
            </a:r>
            <a:r>
              <a:rPr sz="2400" dirty="0">
                <a:latin typeface="Calibri"/>
                <a:cs typeface="Calibri"/>
              </a:rPr>
              <a:t>myself</a:t>
            </a:r>
            <a:r>
              <a:rPr sz="2400" spc="-45" dirty="0">
                <a:latin typeface="Calibri"/>
                <a:cs typeface="Calibri"/>
              </a:rPr>
              <a:t> </a:t>
            </a:r>
            <a:r>
              <a:rPr sz="2400" dirty="0">
                <a:latin typeface="Calibri"/>
                <a:cs typeface="Calibri"/>
              </a:rPr>
              <a:t>from</a:t>
            </a:r>
            <a:r>
              <a:rPr sz="2400" spc="-30" dirty="0">
                <a:latin typeface="Calibri"/>
                <a:cs typeface="Calibri"/>
              </a:rPr>
              <a:t> </a:t>
            </a:r>
            <a:r>
              <a:rPr sz="2400" spc="-10" dirty="0">
                <a:latin typeface="Calibri"/>
                <a:cs typeface="Calibri"/>
              </a:rPr>
              <a:t>fentanyl 	</a:t>
            </a:r>
            <a:r>
              <a:rPr sz="2400" dirty="0">
                <a:latin typeface="Calibri"/>
                <a:cs typeface="Calibri"/>
              </a:rPr>
              <a:t>and</a:t>
            </a:r>
            <a:r>
              <a:rPr sz="2400" spc="-50" dirty="0">
                <a:latin typeface="Calibri"/>
                <a:cs typeface="Calibri"/>
              </a:rPr>
              <a:t> </a:t>
            </a:r>
            <a:r>
              <a:rPr sz="2400" dirty="0">
                <a:latin typeface="Calibri"/>
                <a:cs typeface="Calibri"/>
              </a:rPr>
              <a:t>fake</a:t>
            </a:r>
            <a:r>
              <a:rPr sz="2400" spc="-40" dirty="0">
                <a:latin typeface="Calibri"/>
                <a:cs typeface="Calibri"/>
              </a:rPr>
              <a:t> </a:t>
            </a:r>
            <a:r>
              <a:rPr sz="2400" spc="-20" dirty="0">
                <a:latin typeface="Calibri"/>
                <a:cs typeface="Calibri"/>
              </a:rPr>
              <a:t>pills</a:t>
            </a:r>
            <a:endParaRPr sz="2400">
              <a:latin typeface="Calibri"/>
              <a:cs typeface="Calibri"/>
            </a:endParaRPr>
          </a:p>
        </p:txBody>
      </p:sp>
      <p:sp>
        <p:nvSpPr>
          <p:cNvPr id="6" name="Slide Number Placeholder 5">
            <a:extLst>
              <a:ext uri="{FF2B5EF4-FFF2-40B4-BE49-F238E27FC236}">
                <a16:creationId xmlns:a16="http://schemas.microsoft.com/office/drawing/2014/main" id="{A6E29CCD-FCBB-24ED-CBE4-7B29BBD4240D}"/>
              </a:ext>
            </a:extLst>
          </p:cNvPr>
          <p:cNvSpPr>
            <a:spLocks noGrp="1"/>
          </p:cNvSpPr>
          <p:nvPr>
            <p:ph type="sldNum" sz="quarter" idx="7"/>
          </p:nvPr>
        </p:nvSpPr>
        <p:spPr>
          <a:xfrm>
            <a:off x="6781800" y="4705358"/>
            <a:ext cx="2103120" cy="184666"/>
          </a:xfrm>
        </p:spPr>
        <p:txBody>
          <a:bodyPr/>
          <a:lstStyle/>
          <a:p>
            <a:fld id="{B6F15528-21DE-4FAA-801E-634DDDAF4B2B}" type="slidenum">
              <a:rPr lang="en-US" sz="1200" smtClean="0">
                <a:solidFill>
                  <a:schemeClr val="tx1"/>
                </a:solidFill>
                <a:latin typeface="Calibri" panose="020F0502020204030204" pitchFamily="34" charset="0"/>
                <a:ea typeface="Calibri" panose="020F0502020204030204" pitchFamily="34" charset="0"/>
                <a:cs typeface="Calibri" panose="020F0502020204030204" pitchFamily="34" charset="0"/>
              </a:rPr>
              <a:t>3</a:t>
            </a:fld>
            <a:endParaRPr lang="en-US" sz="1200">
              <a:solidFill>
                <a:schemeClr val="tx1"/>
              </a:solidFill>
              <a:latin typeface="Calibri" panose="020F0502020204030204" pitchFamily="34" charset="0"/>
              <a:ea typeface="Calibri" panose="020F0502020204030204" pitchFamily="34" charset="0"/>
              <a:cs typeface="Calibri" panose="020F0502020204030204" pitchFamily="34"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a:extLst>
              <a:ext uri="{C183D7F6-B498-43B3-948B-1728B52AA6E4}">
                <adec:decorative xmlns:adec="http://schemas.microsoft.com/office/drawing/2017/decorative" val="1"/>
              </a:ext>
            </a:extLst>
          </p:cNvPr>
          <p:cNvPicPr/>
          <p:nvPr/>
        </p:nvPicPr>
        <p:blipFill>
          <a:blip r:embed="rId3" cstate="print"/>
          <a:stretch>
            <a:fillRect/>
          </a:stretch>
        </p:blipFill>
        <p:spPr>
          <a:xfrm>
            <a:off x="603504" y="1168769"/>
            <a:ext cx="964691" cy="18286"/>
          </a:xfrm>
          <a:prstGeom prst="rect">
            <a:avLst/>
          </a:prstGeom>
        </p:spPr>
      </p:pic>
      <p:sp>
        <p:nvSpPr>
          <p:cNvPr id="3" name="object 3"/>
          <p:cNvSpPr txBox="1">
            <a:spLocks noGrp="1"/>
          </p:cNvSpPr>
          <p:nvPr>
            <p:ph type="title"/>
          </p:nvPr>
        </p:nvSpPr>
        <p:spPr>
          <a:prstGeom prst="rect">
            <a:avLst/>
          </a:prstGeom>
        </p:spPr>
        <p:txBody>
          <a:bodyPr vert="horz" wrap="square" lIns="0" tIns="375410" rIns="0" bIns="0" rtlCol="0">
            <a:spAutoFit/>
          </a:bodyPr>
          <a:lstStyle/>
          <a:p>
            <a:pPr marL="323850">
              <a:lnSpc>
                <a:spcPct val="100000"/>
              </a:lnSpc>
              <a:spcBef>
                <a:spcPts val="100"/>
              </a:spcBef>
            </a:pPr>
            <a:r>
              <a:rPr dirty="0"/>
              <a:t>What</a:t>
            </a:r>
            <a:r>
              <a:rPr spc="-85" dirty="0"/>
              <a:t> </a:t>
            </a:r>
            <a:r>
              <a:rPr dirty="0"/>
              <a:t>are</a:t>
            </a:r>
            <a:r>
              <a:rPr spc="-90" dirty="0"/>
              <a:t> </a:t>
            </a:r>
            <a:r>
              <a:rPr dirty="0"/>
              <a:t>prescription</a:t>
            </a:r>
            <a:r>
              <a:rPr spc="-55" dirty="0"/>
              <a:t> </a:t>
            </a:r>
            <a:r>
              <a:rPr spc="-10" dirty="0"/>
              <a:t>opioids?</a:t>
            </a:r>
          </a:p>
        </p:txBody>
      </p:sp>
      <p:sp>
        <p:nvSpPr>
          <p:cNvPr id="4" name="object 4"/>
          <p:cNvSpPr txBox="1"/>
          <p:nvPr/>
        </p:nvSpPr>
        <p:spPr>
          <a:xfrm>
            <a:off x="689768" y="1442609"/>
            <a:ext cx="7614920" cy="2145665"/>
          </a:xfrm>
          <a:prstGeom prst="rect">
            <a:avLst/>
          </a:prstGeom>
        </p:spPr>
        <p:txBody>
          <a:bodyPr vert="horz" wrap="square" lIns="0" tIns="12700" rIns="0" bIns="0" rtlCol="0">
            <a:spAutoFit/>
          </a:bodyPr>
          <a:lstStyle/>
          <a:p>
            <a:pPr marL="373380" indent="-360680">
              <a:lnSpc>
                <a:spcPts val="2395"/>
              </a:lnSpc>
              <a:spcBef>
                <a:spcPts val="100"/>
              </a:spcBef>
              <a:buFont typeface="Arial"/>
              <a:buChar char="•"/>
              <a:tabLst>
                <a:tab pos="373380" algn="l"/>
              </a:tabLst>
            </a:pPr>
            <a:r>
              <a:rPr sz="2100" dirty="0">
                <a:latin typeface="Calibri"/>
                <a:cs typeface="Calibri"/>
              </a:rPr>
              <a:t>Used</a:t>
            </a:r>
            <a:r>
              <a:rPr sz="2100" spc="-25" dirty="0">
                <a:latin typeface="Calibri"/>
                <a:cs typeface="Calibri"/>
              </a:rPr>
              <a:t> </a:t>
            </a:r>
            <a:r>
              <a:rPr sz="2100" dirty="0">
                <a:latin typeface="Calibri"/>
                <a:cs typeface="Calibri"/>
              </a:rPr>
              <a:t>mostly</a:t>
            </a:r>
            <a:r>
              <a:rPr sz="2100" spc="-30" dirty="0">
                <a:latin typeface="Calibri"/>
                <a:cs typeface="Calibri"/>
              </a:rPr>
              <a:t> </a:t>
            </a:r>
            <a:r>
              <a:rPr sz="2100" dirty="0">
                <a:latin typeface="Calibri"/>
                <a:cs typeface="Calibri"/>
              </a:rPr>
              <a:t>to</a:t>
            </a:r>
            <a:r>
              <a:rPr sz="2100" spc="-50" dirty="0">
                <a:latin typeface="Calibri"/>
                <a:cs typeface="Calibri"/>
              </a:rPr>
              <a:t> </a:t>
            </a:r>
            <a:r>
              <a:rPr sz="2100" dirty="0">
                <a:latin typeface="Calibri"/>
                <a:cs typeface="Calibri"/>
              </a:rPr>
              <a:t>treat</a:t>
            </a:r>
            <a:r>
              <a:rPr sz="2100" spc="-40" dirty="0">
                <a:latin typeface="Calibri"/>
                <a:cs typeface="Calibri"/>
              </a:rPr>
              <a:t> </a:t>
            </a:r>
            <a:r>
              <a:rPr sz="2100" dirty="0">
                <a:latin typeface="Calibri"/>
                <a:cs typeface="Calibri"/>
              </a:rPr>
              <a:t>moderate</a:t>
            </a:r>
            <a:r>
              <a:rPr sz="2100" spc="-40" dirty="0">
                <a:latin typeface="Calibri"/>
                <a:cs typeface="Calibri"/>
              </a:rPr>
              <a:t> </a:t>
            </a:r>
            <a:r>
              <a:rPr sz="2100" dirty="0">
                <a:latin typeface="Calibri"/>
                <a:cs typeface="Calibri"/>
              </a:rPr>
              <a:t>to</a:t>
            </a:r>
            <a:r>
              <a:rPr sz="2100" spc="-45" dirty="0">
                <a:latin typeface="Calibri"/>
                <a:cs typeface="Calibri"/>
              </a:rPr>
              <a:t> </a:t>
            </a:r>
            <a:r>
              <a:rPr sz="2100" dirty="0">
                <a:latin typeface="Calibri"/>
                <a:cs typeface="Calibri"/>
              </a:rPr>
              <a:t>severe </a:t>
            </a:r>
            <a:r>
              <a:rPr sz="2100" spc="-10" dirty="0">
                <a:latin typeface="Calibri"/>
                <a:cs typeface="Calibri"/>
              </a:rPr>
              <a:t>pain.</a:t>
            </a:r>
            <a:endParaRPr sz="2100">
              <a:latin typeface="Calibri"/>
              <a:cs typeface="Calibri"/>
            </a:endParaRPr>
          </a:p>
          <a:p>
            <a:pPr marL="373380" marR="5080" indent="-361315">
              <a:lnSpc>
                <a:spcPts val="2270"/>
              </a:lnSpc>
              <a:spcBef>
                <a:spcPts val="155"/>
              </a:spcBef>
              <a:buFont typeface="Arial"/>
              <a:buChar char="•"/>
              <a:tabLst>
                <a:tab pos="373380" algn="l"/>
              </a:tabLst>
            </a:pPr>
            <a:r>
              <a:rPr sz="2100" dirty="0">
                <a:latin typeface="Calibri"/>
                <a:cs typeface="Calibri"/>
              </a:rPr>
              <a:t>Can</a:t>
            </a:r>
            <a:r>
              <a:rPr sz="2100" spc="-45" dirty="0">
                <a:latin typeface="Calibri"/>
                <a:cs typeface="Calibri"/>
              </a:rPr>
              <a:t> </a:t>
            </a:r>
            <a:r>
              <a:rPr sz="2100" dirty="0">
                <a:latin typeface="Calibri"/>
                <a:cs typeface="Calibri"/>
              </a:rPr>
              <a:t>be</a:t>
            </a:r>
            <a:r>
              <a:rPr sz="2100" spc="-35" dirty="0">
                <a:latin typeface="Calibri"/>
                <a:cs typeface="Calibri"/>
              </a:rPr>
              <a:t> </a:t>
            </a:r>
            <a:r>
              <a:rPr sz="2100" dirty="0">
                <a:latin typeface="Calibri"/>
                <a:cs typeface="Calibri"/>
              </a:rPr>
              <a:t>dangerous</a:t>
            </a:r>
            <a:r>
              <a:rPr sz="2100" spc="-25" dirty="0">
                <a:latin typeface="Calibri"/>
                <a:cs typeface="Calibri"/>
              </a:rPr>
              <a:t> </a:t>
            </a:r>
            <a:r>
              <a:rPr sz="2100" dirty="0">
                <a:latin typeface="Calibri"/>
                <a:cs typeface="Calibri"/>
              </a:rPr>
              <a:t>because</a:t>
            </a:r>
            <a:r>
              <a:rPr sz="2100" spc="-35" dirty="0">
                <a:latin typeface="Calibri"/>
                <a:cs typeface="Calibri"/>
              </a:rPr>
              <a:t> </a:t>
            </a:r>
            <a:r>
              <a:rPr sz="2100" dirty="0">
                <a:latin typeface="Calibri"/>
                <a:cs typeface="Calibri"/>
              </a:rPr>
              <a:t>they</a:t>
            </a:r>
            <a:r>
              <a:rPr sz="2100" spc="-45" dirty="0">
                <a:latin typeface="Calibri"/>
                <a:cs typeface="Calibri"/>
              </a:rPr>
              <a:t> </a:t>
            </a:r>
            <a:r>
              <a:rPr sz="2100" dirty="0">
                <a:latin typeface="Calibri"/>
                <a:cs typeface="Calibri"/>
              </a:rPr>
              <a:t>are</a:t>
            </a:r>
            <a:r>
              <a:rPr sz="2100" spc="-35" dirty="0">
                <a:latin typeface="Calibri"/>
                <a:cs typeface="Calibri"/>
              </a:rPr>
              <a:t> </a:t>
            </a:r>
            <a:r>
              <a:rPr sz="2100" dirty="0">
                <a:latin typeface="Calibri"/>
                <a:cs typeface="Calibri"/>
              </a:rPr>
              <a:t>extremely</a:t>
            </a:r>
            <a:r>
              <a:rPr sz="2100" spc="-25" dirty="0">
                <a:latin typeface="Calibri"/>
                <a:cs typeface="Calibri"/>
              </a:rPr>
              <a:t> </a:t>
            </a:r>
            <a:r>
              <a:rPr sz="2100" dirty="0">
                <a:latin typeface="Calibri"/>
                <a:cs typeface="Calibri"/>
              </a:rPr>
              <a:t>powerful</a:t>
            </a:r>
            <a:r>
              <a:rPr sz="2100" spc="-25" dirty="0">
                <a:latin typeface="Calibri"/>
                <a:cs typeface="Calibri"/>
              </a:rPr>
              <a:t> </a:t>
            </a:r>
            <a:r>
              <a:rPr sz="2100" dirty="0">
                <a:latin typeface="Calibri"/>
                <a:cs typeface="Calibri"/>
              </a:rPr>
              <a:t>and</a:t>
            </a:r>
            <a:r>
              <a:rPr sz="2100" spc="-40" dirty="0">
                <a:latin typeface="Calibri"/>
                <a:cs typeface="Calibri"/>
              </a:rPr>
              <a:t> </a:t>
            </a:r>
            <a:r>
              <a:rPr sz="2100" spc="-10" dirty="0">
                <a:latin typeface="Calibri"/>
                <a:cs typeface="Calibri"/>
              </a:rPr>
              <a:t>highly addictive.</a:t>
            </a:r>
            <a:endParaRPr sz="2100">
              <a:latin typeface="Calibri"/>
              <a:cs typeface="Calibri"/>
            </a:endParaRPr>
          </a:p>
          <a:p>
            <a:pPr marL="373380" indent="-360680">
              <a:lnSpc>
                <a:spcPts val="2145"/>
              </a:lnSpc>
              <a:buFont typeface="Arial"/>
              <a:buChar char="•"/>
              <a:tabLst>
                <a:tab pos="373380" algn="l"/>
              </a:tabLst>
            </a:pPr>
            <a:r>
              <a:rPr sz="2100" dirty="0">
                <a:latin typeface="Calibri"/>
                <a:cs typeface="Calibri"/>
              </a:rPr>
              <a:t>Common</a:t>
            </a:r>
            <a:r>
              <a:rPr sz="2100" spc="-60" dirty="0">
                <a:latin typeface="Calibri"/>
                <a:cs typeface="Calibri"/>
              </a:rPr>
              <a:t> </a:t>
            </a:r>
            <a:r>
              <a:rPr sz="2100" dirty="0">
                <a:latin typeface="Calibri"/>
                <a:cs typeface="Calibri"/>
              </a:rPr>
              <a:t>Prescription</a:t>
            </a:r>
            <a:r>
              <a:rPr sz="2100" spc="-35" dirty="0">
                <a:latin typeface="Calibri"/>
                <a:cs typeface="Calibri"/>
              </a:rPr>
              <a:t> </a:t>
            </a:r>
            <a:r>
              <a:rPr sz="2100" dirty="0">
                <a:latin typeface="Calibri"/>
                <a:cs typeface="Calibri"/>
              </a:rPr>
              <a:t>Opioids</a:t>
            </a:r>
            <a:r>
              <a:rPr sz="2100" spc="-65" dirty="0">
                <a:latin typeface="Calibri"/>
                <a:cs typeface="Calibri"/>
              </a:rPr>
              <a:t> </a:t>
            </a:r>
            <a:r>
              <a:rPr sz="2100" spc="-10" dirty="0">
                <a:latin typeface="Calibri"/>
                <a:cs typeface="Calibri"/>
              </a:rPr>
              <a:t>include:</a:t>
            </a:r>
            <a:endParaRPr sz="2100">
              <a:latin typeface="Calibri"/>
              <a:cs typeface="Calibri"/>
            </a:endParaRPr>
          </a:p>
          <a:p>
            <a:pPr marL="830580" lvl="1" indent="-336550">
              <a:lnSpc>
                <a:spcPts val="1850"/>
              </a:lnSpc>
              <a:buFont typeface="Arial"/>
              <a:buChar char="•"/>
              <a:tabLst>
                <a:tab pos="830580" algn="l"/>
              </a:tabLst>
            </a:pPr>
            <a:r>
              <a:rPr sz="1700" dirty="0">
                <a:latin typeface="Calibri"/>
                <a:cs typeface="Calibri"/>
              </a:rPr>
              <a:t>Hydrocodone</a:t>
            </a:r>
            <a:r>
              <a:rPr sz="1700" spc="-85" dirty="0">
                <a:latin typeface="Calibri"/>
                <a:cs typeface="Calibri"/>
              </a:rPr>
              <a:t> </a:t>
            </a:r>
            <a:r>
              <a:rPr sz="1700" spc="-10" dirty="0">
                <a:latin typeface="Calibri"/>
                <a:cs typeface="Calibri"/>
              </a:rPr>
              <a:t>(Vicodin)</a:t>
            </a:r>
            <a:endParaRPr sz="1700">
              <a:latin typeface="Calibri"/>
              <a:cs typeface="Calibri"/>
            </a:endParaRPr>
          </a:p>
          <a:p>
            <a:pPr marL="830580" lvl="1" indent="-336550">
              <a:lnSpc>
                <a:spcPts val="1835"/>
              </a:lnSpc>
              <a:buFont typeface="Arial"/>
              <a:buChar char="•"/>
              <a:tabLst>
                <a:tab pos="830580" algn="l"/>
              </a:tabLst>
            </a:pPr>
            <a:r>
              <a:rPr sz="1700" dirty="0">
                <a:latin typeface="Calibri"/>
                <a:cs typeface="Calibri"/>
              </a:rPr>
              <a:t>Oxycodone</a:t>
            </a:r>
            <a:r>
              <a:rPr sz="1700" spc="-50" dirty="0">
                <a:latin typeface="Calibri"/>
                <a:cs typeface="Calibri"/>
              </a:rPr>
              <a:t> </a:t>
            </a:r>
            <a:r>
              <a:rPr sz="1700" dirty="0">
                <a:latin typeface="Calibri"/>
                <a:cs typeface="Calibri"/>
              </a:rPr>
              <a:t>(OxyContin,</a:t>
            </a:r>
            <a:r>
              <a:rPr sz="1700" spc="-50" dirty="0">
                <a:latin typeface="Calibri"/>
                <a:cs typeface="Calibri"/>
              </a:rPr>
              <a:t> </a:t>
            </a:r>
            <a:r>
              <a:rPr sz="1700" spc="-10" dirty="0">
                <a:latin typeface="Calibri"/>
                <a:cs typeface="Calibri"/>
              </a:rPr>
              <a:t>Percocet)</a:t>
            </a:r>
            <a:endParaRPr sz="1700">
              <a:latin typeface="Calibri"/>
              <a:cs typeface="Calibri"/>
            </a:endParaRPr>
          </a:p>
          <a:p>
            <a:pPr marL="830580" lvl="1" indent="-336550">
              <a:lnSpc>
                <a:spcPts val="1835"/>
              </a:lnSpc>
              <a:buFont typeface="Arial"/>
              <a:buChar char="•"/>
              <a:tabLst>
                <a:tab pos="830580" algn="l"/>
              </a:tabLst>
            </a:pPr>
            <a:r>
              <a:rPr sz="1700" spc="-10" dirty="0">
                <a:latin typeface="Calibri"/>
                <a:cs typeface="Calibri"/>
              </a:rPr>
              <a:t>Codeine</a:t>
            </a:r>
            <a:endParaRPr sz="1700">
              <a:latin typeface="Calibri"/>
              <a:cs typeface="Calibri"/>
            </a:endParaRPr>
          </a:p>
          <a:p>
            <a:pPr marL="830580" lvl="1" indent="-336550">
              <a:lnSpc>
                <a:spcPts val="1939"/>
              </a:lnSpc>
              <a:buFont typeface="Arial"/>
              <a:buChar char="•"/>
              <a:tabLst>
                <a:tab pos="830580" algn="l"/>
              </a:tabLst>
            </a:pPr>
            <a:r>
              <a:rPr sz="1700" b="1" spc="-10" dirty="0">
                <a:latin typeface="Calibri"/>
                <a:cs typeface="Calibri"/>
              </a:rPr>
              <a:t>Fentanyl</a:t>
            </a:r>
            <a:endParaRPr sz="1700">
              <a:latin typeface="Calibri"/>
              <a:cs typeface="Calibri"/>
            </a:endParaRPr>
          </a:p>
        </p:txBody>
      </p:sp>
      <p:sp>
        <p:nvSpPr>
          <p:cNvPr id="5" name="Slide Number Placeholder 4">
            <a:extLst>
              <a:ext uri="{FF2B5EF4-FFF2-40B4-BE49-F238E27FC236}">
                <a16:creationId xmlns:a16="http://schemas.microsoft.com/office/drawing/2014/main" id="{A21E30DC-879F-AC61-F75E-2C413459A294}"/>
              </a:ext>
            </a:extLst>
          </p:cNvPr>
          <p:cNvSpPr>
            <a:spLocks noGrp="1"/>
          </p:cNvSpPr>
          <p:nvPr>
            <p:ph type="sldNum" sz="quarter" idx="7"/>
          </p:nvPr>
        </p:nvSpPr>
        <p:spPr>
          <a:xfrm>
            <a:off x="6781800" y="4705350"/>
            <a:ext cx="2103120" cy="184666"/>
          </a:xfrm>
        </p:spPr>
        <p:txBody>
          <a:bodyPr/>
          <a:lstStyle/>
          <a:p>
            <a:fld id="{B6F15528-21DE-4FAA-801E-634DDDAF4B2B}" type="slidenum">
              <a:rPr lang="en-US" sz="1200" smtClean="0">
                <a:solidFill>
                  <a:schemeClr val="tx1"/>
                </a:solidFill>
                <a:latin typeface="Calibri" panose="020F0502020204030204" pitchFamily="34" charset="0"/>
                <a:ea typeface="Calibri" panose="020F0502020204030204" pitchFamily="34" charset="0"/>
                <a:cs typeface="Calibri" panose="020F0502020204030204" pitchFamily="34" charset="0"/>
              </a:rPr>
              <a:t>4</a:t>
            </a:fld>
            <a:endParaRPr lang="en-US" sz="1200" dirty="0">
              <a:solidFill>
                <a:schemeClr val="tx1"/>
              </a:solidFill>
              <a:latin typeface="Calibri" panose="020F0502020204030204" pitchFamily="34" charset="0"/>
              <a:ea typeface="Calibri" panose="020F0502020204030204" pitchFamily="34" charset="0"/>
              <a:cs typeface="Calibri" panose="020F0502020204030204" pitchFamily="34"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object 2">
            <a:extLst>
              <a:ext uri="{C183D7F6-B498-43B3-948B-1728B52AA6E4}">
                <adec:decorative xmlns:adec="http://schemas.microsoft.com/office/drawing/2017/decorative" val="1"/>
              </a:ext>
            </a:extLst>
          </p:cNvPr>
          <p:cNvGrpSpPr/>
          <p:nvPr/>
        </p:nvGrpSpPr>
        <p:grpSpPr>
          <a:xfrm>
            <a:off x="154635" y="-12"/>
            <a:ext cx="8989695" cy="5143500"/>
            <a:chOff x="154635" y="-12"/>
            <a:chExt cx="8989695" cy="5143500"/>
          </a:xfrm>
        </p:grpSpPr>
        <p:sp>
          <p:nvSpPr>
            <p:cNvPr id="3" name="object 3"/>
            <p:cNvSpPr/>
            <p:nvPr/>
          </p:nvSpPr>
          <p:spPr>
            <a:xfrm>
              <a:off x="4572000" y="-12"/>
              <a:ext cx="4572000" cy="5143500"/>
            </a:xfrm>
            <a:custGeom>
              <a:avLst/>
              <a:gdLst/>
              <a:ahLst/>
              <a:cxnLst/>
              <a:rect l="l" t="t" r="r" b="b"/>
              <a:pathLst>
                <a:path w="4572000" h="5143500">
                  <a:moveTo>
                    <a:pt x="4572000" y="0"/>
                  </a:moveTo>
                  <a:lnTo>
                    <a:pt x="0" y="0"/>
                  </a:lnTo>
                  <a:lnTo>
                    <a:pt x="0" y="5143334"/>
                  </a:lnTo>
                  <a:lnTo>
                    <a:pt x="4572000" y="5143334"/>
                  </a:lnTo>
                  <a:lnTo>
                    <a:pt x="4572000" y="0"/>
                  </a:lnTo>
                  <a:close/>
                </a:path>
              </a:pathLst>
            </a:custGeom>
            <a:solidFill>
              <a:srgbClr val="006CAC"/>
            </a:solidFill>
          </p:spPr>
          <p:txBody>
            <a:bodyPr wrap="square" lIns="0" tIns="0" rIns="0" bIns="0" rtlCol="0"/>
            <a:lstStyle/>
            <a:p>
              <a:endParaRPr/>
            </a:p>
          </p:txBody>
        </p:sp>
        <p:sp>
          <p:nvSpPr>
            <p:cNvPr id="4" name="object 4"/>
            <p:cNvSpPr/>
            <p:nvPr/>
          </p:nvSpPr>
          <p:spPr>
            <a:xfrm>
              <a:off x="5029674" y="4495500"/>
              <a:ext cx="468630" cy="0"/>
            </a:xfrm>
            <a:custGeom>
              <a:avLst/>
              <a:gdLst/>
              <a:ahLst/>
              <a:cxnLst/>
              <a:rect l="l" t="t" r="r" b="b"/>
              <a:pathLst>
                <a:path w="468629">
                  <a:moveTo>
                    <a:pt x="0" y="0"/>
                  </a:moveTo>
                  <a:lnTo>
                    <a:pt x="468299" y="0"/>
                  </a:lnTo>
                </a:path>
              </a:pathLst>
            </a:custGeom>
            <a:ln w="19050">
              <a:solidFill>
                <a:srgbClr val="FFFFFF"/>
              </a:solidFill>
            </a:ln>
          </p:spPr>
          <p:txBody>
            <a:bodyPr wrap="square" lIns="0" tIns="0" rIns="0" bIns="0" rtlCol="0"/>
            <a:lstStyle/>
            <a:p>
              <a:endParaRPr/>
            </a:p>
          </p:txBody>
        </p:sp>
        <p:pic>
          <p:nvPicPr>
            <p:cNvPr id="5" name="object 5"/>
            <p:cNvPicPr/>
            <p:nvPr/>
          </p:nvPicPr>
          <p:blipFill>
            <a:blip r:embed="rId3" cstate="print"/>
            <a:stretch>
              <a:fillRect/>
            </a:stretch>
          </p:blipFill>
          <p:spPr>
            <a:xfrm>
              <a:off x="603504" y="1168769"/>
              <a:ext cx="964691" cy="18286"/>
            </a:xfrm>
            <a:prstGeom prst="rect">
              <a:avLst/>
            </a:prstGeom>
          </p:spPr>
        </p:pic>
      </p:grpSp>
      <p:sp>
        <p:nvSpPr>
          <p:cNvPr id="6" name="object 6"/>
          <p:cNvSpPr txBox="1">
            <a:spLocks noGrp="1"/>
          </p:cNvSpPr>
          <p:nvPr>
            <p:ph type="title"/>
          </p:nvPr>
        </p:nvSpPr>
        <p:spPr>
          <a:prstGeom prst="rect">
            <a:avLst/>
          </a:prstGeom>
        </p:spPr>
        <p:txBody>
          <a:bodyPr vert="horz" wrap="square" lIns="0" tIns="226210" rIns="0" bIns="0" rtlCol="0">
            <a:spAutoFit/>
          </a:bodyPr>
          <a:lstStyle/>
          <a:p>
            <a:pPr marL="12700">
              <a:lnSpc>
                <a:spcPct val="100000"/>
              </a:lnSpc>
              <a:spcBef>
                <a:spcPts val="100"/>
              </a:spcBef>
            </a:pPr>
            <a:r>
              <a:rPr dirty="0"/>
              <a:t>What</a:t>
            </a:r>
            <a:r>
              <a:rPr spc="-75" dirty="0"/>
              <a:t> </a:t>
            </a:r>
            <a:r>
              <a:rPr dirty="0"/>
              <a:t>is</a:t>
            </a:r>
            <a:r>
              <a:rPr spc="-65" dirty="0"/>
              <a:t> </a:t>
            </a:r>
            <a:r>
              <a:rPr dirty="0"/>
              <a:t>opioid</a:t>
            </a:r>
            <a:r>
              <a:rPr spc="-45" dirty="0"/>
              <a:t> </a:t>
            </a:r>
            <a:r>
              <a:rPr spc="-10" dirty="0"/>
              <a:t>misuse?</a:t>
            </a:r>
          </a:p>
        </p:txBody>
      </p:sp>
      <p:sp>
        <p:nvSpPr>
          <p:cNvPr id="7" name="object 7"/>
          <p:cNvSpPr txBox="1"/>
          <p:nvPr/>
        </p:nvSpPr>
        <p:spPr>
          <a:xfrm>
            <a:off x="4995304" y="1347588"/>
            <a:ext cx="3436620" cy="2453005"/>
          </a:xfrm>
          <a:prstGeom prst="rect">
            <a:avLst/>
          </a:prstGeom>
        </p:spPr>
        <p:txBody>
          <a:bodyPr vert="horz" wrap="square" lIns="0" tIns="12700" rIns="0" bIns="0" rtlCol="0">
            <a:spAutoFit/>
          </a:bodyPr>
          <a:lstStyle/>
          <a:p>
            <a:pPr marL="12700">
              <a:lnSpc>
                <a:spcPct val="100000"/>
              </a:lnSpc>
              <a:spcBef>
                <a:spcPts val="100"/>
              </a:spcBef>
            </a:pPr>
            <a:r>
              <a:rPr sz="3300" b="1" dirty="0">
                <a:solidFill>
                  <a:srgbClr val="FFFFFF"/>
                </a:solidFill>
                <a:latin typeface="Calibri"/>
                <a:cs typeface="Calibri"/>
              </a:rPr>
              <a:t>Opioid</a:t>
            </a:r>
            <a:r>
              <a:rPr sz="3300" b="1" spc="-75" dirty="0">
                <a:solidFill>
                  <a:srgbClr val="FFFFFF"/>
                </a:solidFill>
                <a:latin typeface="Calibri"/>
                <a:cs typeface="Calibri"/>
              </a:rPr>
              <a:t> </a:t>
            </a:r>
            <a:r>
              <a:rPr sz="3300" b="1" dirty="0">
                <a:solidFill>
                  <a:srgbClr val="FFFFFF"/>
                </a:solidFill>
                <a:latin typeface="Calibri"/>
                <a:cs typeface="Calibri"/>
              </a:rPr>
              <a:t>misuse</a:t>
            </a:r>
            <a:r>
              <a:rPr sz="3300" b="1" spc="-80" dirty="0">
                <a:solidFill>
                  <a:srgbClr val="FFFFFF"/>
                </a:solidFill>
                <a:latin typeface="Calibri"/>
                <a:cs typeface="Calibri"/>
              </a:rPr>
              <a:t> </a:t>
            </a:r>
            <a:r>
              <a:rPr sz="3300" b="1" spc="-25" dirty="0">
                <a:solidFill>
                  <a:srgbClr val="FFFFFF"/>
                </a:solidFill>
                <a:latin typeface="Calibri"/>
                <a:cs typeface="Calibri"/>
              </a:rPr>
              <a:t>is:</a:t>
            </a:r>
            <a:endParaRPr sz="3300" dirty="0">
              <a:latin typeface="Calibri"/>
              <a:cs typeface="Calibri"/>
            </a:endParaRPr>
          </a:p>
          <a:p>
            <a:pPr>
              <a:lnSpc>
                <a:spcPct val="100000"/>
              </a:lnSpc>
              <a:spcBef>
                <a:spcPts val="360"/>
              </a:spcBef>
            </a:pPr>
            <a:endParaRPr sz="3300" dirty="0">
              <a:latin typeface="Calibri"/>
              <a:cs typeface="Calibri"/>
            </a:endParaRPr>
          </a:p>
          <a:p>
            <a:pPr marL="190500" marR="5080">
              <a:lnSpc>
                <a:spcPts val="2700"/>
              </a:lnSpc>
            </a:pPr>
            <a:r>
              <a:rPr sz="2500" dirty="0">
                <a:solidFill>
                  <a:srgbClr val="FFFFFF"/>
                </a:solidFill>
                <a:latin typeface="Calibri"/>
                <a:cs typeface="Calibri"/>
              </a:rPr>
              <a:t>the</a:t>
            </a:r>
            <a:r>
              <a:rPr sz="2500" spc="-25" dirty="0">
                <a:solidFill>
                  <a:srgbClr val="FFFFFF"/>
                </a:solidFill>
                <a:latin typeface="Calibri"/>
                <a:cs typeface="Calibri"/>
              </a:rPr>
              <a:t> </a:t>
            </a:r>
            <a:r>
              <a:rPr sz="2500" dirty="0">
                <a:solidFill>
                  <a:srgbClr val="FFFFFF"/>
                </a:solidFill>
                <a:latin typeface="Calibri"/>
                <a:cs typeface="Calibri"/>
              </a:rPr>
              <a:t>use</a:t>
            </a:r>
            <a:r>
              <a:rPr sz="2500" spc="-20" dirty="0">
                <a:solidFill>
                  <a:srgbClr val="FFFFFF"/>
                </a:solidFill>
                <a:latin typeface="Calibri"/>
                <a:cs typeface="Calibri"/>
              </a:rPr>
              <a:t> </a:t>
            </a:r>
            <a:r>
              <a:rPr sz="2500" dirty="0">
                <a:solidFill>
                  <a:srgbClr val="FFFFFF"/>
                </a:solidFill>
                <a:latin typeface="Calibri"/>
                <a:cs typeface="Calibri"/>
              </a:rPr>
              <a:t>of</a:t>
            </a:r>
            <a:r>
              <a:rPr sz="2500" spc="-35" dirty="0">
                <a:solidFill>
                  <a:srgbClr val="FFFFFF"/>
                </a:solidFill>
                <a:latin typeface="Calibri"/>
                <a:cs typeface="Calibri"/>
              </a:rPr>
              <a:t> </a:t>
            </a:r>
            <a:r>
              <a:rPr sz="2500" dirty="0">
                <a:solidFill>
                  <a:srgbClr val="FFFFFF"/>
                </a:solidFill>
                <a:latin typeface="Calibri"/>
                <a:cs typeface="Calibri"/>
              </a:rPr>
              <a:t>an</a:t>
            </a:r>
            <a:r>
              <a:rPr sz="2500" spc="-35" dirty="0">
                <a:solidFill>
                  <a:srgbClr val="FFFFFF"/>
                </a:solidFill>
                <a:latin typeface="Calibri"/>
                <a:cs typeface="Calibri"/>
              </a:rPr>
              <a:t> </a:t>
            </a:r>
            <a:r>
              <a:rPr sz="2500" dirty="0">
                <a:solidFill>
                  <a:srgbClr val="FFFFFF"/>
                </a:solidFill>
                <a:latin typeface="Calibri"/>
                <a:cs typeface="Calibri"/>
              </a:rPr>
              <a:t>opioid</a:t>
            </a:r>
            <a:r>
              <a:rPr sz="2500" spc="-50" dirty="0">
                <a:solidFill>
                  <a:srgbClr val="FFFFFF"/>
                </a:solidFill>
                <a:latin typeface="Calibri"/>
                <a:cs typeface="Calibri"/>
              </a:rPr>
              <a:t> </a:t>
            </a:r>
            <a:r>
              <a:rPr sz="2500" dirty="0">
                <a:solidFill>
                  <a:srgbClr val="FFFFFF"/>
                </a:solidFill>
                <a:latin typeface="Calibri"/>
                <a:cs typeface="Calibri"/>
              </a:rPr>
              <a:t>for</a:t>
            </a:r>
            <a:r>
              <a:rPr sz="2500" spc="-30" dirty="0">
                <a:solidFill>
                  <a:srgbClr val="FFFFFF"/>
                </a:solidFill>
                <a:latin typeface="Calibri"/>
                <a:cs typeface="Calibri"/>
              </a:rPr>
              <a:t> </a:t>
            </a:r>
            <a:r>
              <a:rPr sz="2500" spc="-50" dirty="0">
                <a:solidFill>
                  <a:srgbClr val="FFFFFF"/>
                </a:solidFill>
                <a:latin typeface="Calibri"/>
                <a:cs typeface="Calibri"/>
              </a:rPr>
              <a:t>a </a:t>
            </a:r>
            <a:r>
              <a:rPr sz="2500" dirty="0">
                <a:solidFill>
                  <a:srgbClr val="FFFFFF"/>
                </a:solidFill>
                <a:latin typeface="Calibri"/>
                <a:cs typeface="Calibri"/>
              </a:rPr>
              <a:t>purpose</a:t>
            </a:r>
            <a:r>
              <a:rPr sz="2500" spc="-35" dirty="0">
                <a:solidFill>
                  <a:srgbClr val="FFFFFF"/>
                </a:solidFill>
                <a:latin typeface="Calibri"/>
                <a:cs typeface="Calibri"/>
              </a:rPr>
              <a:t> </a:t>
            </a:r>
            <a:r>
              <a:rPr sz="2500" dirty="0">
                <a:solidFill>
                  <a:srgbClr val="FFFFFF"/>
                </a:solidFill>
                <a:latin typeface="Calibri"/>
                <a:cs typeface="Calibri"/>
              </a:rPr>
              <a:t>not</a:t>
            </a:r>
            <a:r>
              <a:rPr sz="2500" spc="-55" dirty="0">
                <a:solidFill>
                  <a:srgbClr val="FFFFFF"/>
                </a:solidFill>
                <a:latin typeface="Calibri"/>
                <a:cs typeface="Calibri"/>
              </a:rPr>
              <a:t> </a:t>
            </a:r>
            <a:r>
              <a:rPr sz="2500" spc="-10" dirty="0">
                <a:solidFill>
                  <a:srgbClr val="FFFFFF"/>
                </a:solidFill>
                <a:latin typeface="Calibri"/>
                <a:cs typeface="Calibri"/>
              </a:rPr>
              <a:t>consistent </a:t>
            </a:r>
            <a:r>
              <a:rPr sz="2500" dirty="0">
                <a:solidFill>
                  <a:srgbClr val="FFFFFF"/>
                </a:solidFill>
                <a:latin typeface="Calibri"/>
                <a:cs typeface="Calibri"/>
              </a:rPr>
              <a:t>with</a:t>
            </a:r>
            <a:r>
              <a:rPr sz="2500" spc="-40" dirty="0">
                <a:solidFill>
                  <a:srgbClr val="FFFFFF"/>
                </a:solidFill>
                <a:latin typeface="Calibri"/>
                <a:cs typeface="Calibri"/>
              </a:rPr>
              <a:t> </a:t>
            </a:r>
            <a:r>
              <a:rPr sz="2500" dirty="0">
                <a:solidFill>
                  <a:srgbClr val="FFFFFF"/>
                </a:solidFill>
                <a:latin typeface="Calibri"/>
                <a:cs typeface="Calibri"/>
              </a:rPr>
              <a:t>legal</a:t>
            </a:r>
            <a:r>
              <a:rPr sz="2500" spc="-30" dirty="0">
                <a:solidFill>
                  <a:srgbClr val="FFFFFF"/>
                </a:solidFill>
                <a:latin typeface="Calibri"/>
                <a:cs typeface="Calibri"/>
              </a:rPr>
              <a:t> </a:t>
            </a:r>
            <a:r>
              <a:rPr sz="2500" dirty="0">
                <a:solidFill>
                  <a:srgbClr val="FFFFFF"/>
                </a:solidFill>
                <a:latin typeface="Calibri"/>
                <a:cs typeface="Calibri"/>
              </a:rPr>
              <a:t>or</a:t>
            </a:r>
            <a:r>
              <a:rPr sz="2500" spc="-40" dirty="0">
                <a:solidFill>
                  <a:srgbClr val="FFFFFF"/>
                </a:solidFill>
                <a:latin typeface="Calibri"/>
                <a:cs typeface="Calibri"/>
              </a:rPr>
              <a:t> </a:t>
            </a:r>
            <a:r>
              <a:rPr sz="2500" spc="-10" dirty="0">
                <a:solidFill>
                  <a:srgbClr val="FFFFFF"/>
                </a:solidFill>
                <a:latin typeface="Calibri"/>
                <a:cs typeface="Calibri"/>
              </a:rPr>
              <a:t>medical guidelines</a:t>
            </a:r>
            <a:endParaRPr sz="2500" dirty="0">
              <a:latin typeface="Calibri"/>
              <a:cs typeface="Calibri"/>
            </a:endParaRPr>
          </a:p>
        </p:txBody>
      </p:sp>
      <p:pic>
        <p:nvPicPr>
          <p:cNvPr id="8" name="object 8">
            <a:extLst>
              <a:ext uri="{C183D7F6-B498-43B3-948B-1728B52AA6E4}">
                <adec:decorative xmlns:adec="http://schemas.microsoft.com/office/drawing/2017/decorative" val="1"/>
              </a:ext>
            </a:extLst>
          </p:cNvPr>
          <p:cNvPicPr/>
          <p:nvPr/>
        </p:nvPicPr>
        <p:blipFill>
          <a:blip r:embed="rId4" cstate="print"/>
          <a:stretch>
            <a:fillRect/>
          </a:stretch>
        </p:blipFill>
        <p:spPr>
          <a:xfrm>
            <a:off x="328345" y="1649924"/>
            <a:ext cx="4100347" cy="2677765"/>
          </a:xfrm>
          <a:prstGeom prst="rect">
            <a:avLst/>
          </a:prstGeom>
        </p:spPr>
      </p:pic>
      <p:sp>
        <p:nvSpPr>
          <p:cNvPr id="9" name="Slide Number Placeholder 8">
            <a:extLst>
              <a:ext uri="{FF2B5EF4-FFF2-40B4-BE49-F238E27FC236}">
                <a16:creationId xmlns:a16="http://schemas.microsoft.com/office/drawing/2014/main" id="{2E3BFEB3-5263-A57E-2361-D2B51F071B86}"/>
              </a:ext>
            </a:extLst>
          </p:cNvPr>
          <p:cNvSpPr>
            <a:spLocks noGrp="1"/>
          </p:cNvSpPr>
          <p:nvPr>
            <p:ph type="sldNum" sz="quarter" idx="7"/>
          </p:nvPr>
        </p:nvSpPr>
        <p:spPr>
          <a:xfrm>
            <a:off x="6858000" y="4808740"/>
            <a:ext cx="2103120" cy="184666"/>
          </a:xfrm>
        </p:spPr>
        <p:txBody>
          <a:bodyPr/>
          <a:lstStyle/>
          <a:p>
            <a:fld id="{B6F15528-21DE-4FAA-801E-634DDDAF4B2B}" type="slidenum">
              <a:rPr lang="en-US" sz="1200" smtClean="0">
                <a:solidFill>
                  <a:schemeClr val="tx1"/>
                </a:solidFill>
                <a:latin typeface="Calibri" panose="020F0502020204030204" pitchFamily="34" charset="0"/>
                <a:ea typeface="Calibri" panose="020F0502020204030204" pitchFamily="34" charset="0"/>
                <a:cs typeface="Calibri" panose="020F0502020204030204" pitchFamily="34" charset="0"/>
              </a:rPr>
              <a:t>5</a:t>
            </a:fld>
            <a:endParaRPr lang="en-US" sz="1200" dirty="0">
              <a:solidFill>
                <a:schemeClr val="tx1"/>
              </a:solidFill>
              <a:latin typeface="Calibri" panose="020F0502020204030204" pitchFamily="34" charset="0"/>
              <a:ea typeface="Calibri" panose="020F0502020204030204" pitchFamily="34" charset="0"/>
              <a:cs typeface="Calibri" panose="020F0502020204030204" pitchFamily="34" charset="0"/>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a:extLst>
              <a:ext uri="{C183D7F6-B498-43B3-948B-1728B52AA6E4}">
                <adec:decorative xmlns:adec="http://schemas.microsoft.com/office/drawing/2017/decorative" val="1"/>
              </a:ext>
            </a:extLst>
          </p:cNvPr>
          <p:cNvPicPr/>
          <p:nvPr/>
        </p:nvPicPr>
        <p:blipFill>
          <a:blip r:embed="rId3" cstate="print"/>
          <a:stretch>
            <a:fillRect/>
          </a:stretch>
        </p:blipFill>
        <p:spPr>
          <a:xfrm>
            <a:off x="603504" y="1168769"/>
            <a:ext cx="964691" cy="18286"/>
          </a:xfrm>
          <a:prstGeom prst="rect">
            <a:avLst/>
          </a:prstGeom>
        </p:spPr>
      </p:pic>
      <p:sp>
        <p:nvSpPr>
          <p:cNvPr id="3" name="object 3"/>
          <p:cNvSpPr txBox="1">
            <a:spLocks noGrp="1"/>
          </p:cNvSpPr>
          <p:nvPr>
            <p:ph type="title"/>
          </p:nvPr>
        </p:nvSpPr>
        <p:spPr>
          <a:prstGeom prst="rect">
            <a:avLst/>
          </a:prstGeom>
        </p:spPr>
        <p:txBody>
          <a:bodyPr vert="horz" wrap="square" lIns="0" tIns="375410" rIns="0" bIns="0" rtlCol="0">
            <a:spAutoFit/>
          </a:bodyPr>
          <a:lstStyle/>
          <a:p>
            <a:pPr marL="323850">
              <a:lnSpc>
                <a:spcPct val="100000"/>
              </a:lnSpc>
              <a:spcBef>
                <a:spcPts val="100"/>
              </a:spcBef>
            </a:pPr>
            <a:r>
              <a:rPr dirty="0"/>
              <a:t>What</a:t>
            </a:r>
            <a:r>
              <a:rPr spc="-45" dirty="0"/>
              <a:t> </a:t>
            </a:r>
            <a:r>
              <a:rPr dirty="0"/>
              <a:t>is</a:t>
            </a:r>
            <a:r>
              <a:rPr spc="-35" dirty="0"/>
              <a:t> </a:t>
            </a:r>
            <a:r>
              <a:rPr spc="-10" dirty="0"/>
              <a:t>Fentanyl?</a:t>
            </a:r>
          </a:p>
        </p:txBody>
      </p:sp>
      <p:sp>
        <p:nvSpPr>
          <p:cNvPr id="4" name="object 4"/>
          <p:cNvSpPr txBox="1"/>
          <p:nvPr/>
        </p:nvSpPr>
        <p:spPr>
          <a:xfrm>
            <a:off x="708056" y="1415178"/>
            <a:ext cx="7720330" cy="2847340"/>
          </a:xfrm>
          <a:prstGeom prst="rect">
            <a:avLst/>
          </a:prstGeom>
        </p:spPr>
        <p:txBody>
          <a:bodyPr vert="horz" wrap="square" lIns="0" tIns="12065" rIns="0" bIns="0" rtlCol="0">
            <a:spAutoFit/>
          </a:bodyPr>
          <a:lstStyle/>
          <a:p>
            <a:pPr marL="354965" indent="-342265">
              <a:lnSpc>
                <a:spcPct val="100000"/>
              </a:lnSpc>
              <a:spcBef>
                <a:spcPts val="95"/>
              </a:spcBef>
              <a:buSzPct val="81818"/>
              <a:buFont typeface="Arial"/>
              <a:buChar char="•"/>
              <a:tabLst>
                <a:tab pos="354965" algn="l"/>
              </a:tabLst>
            </a:pPr>
            <a:r>
              <a:rPr sz="2200" dirty="0">
                <a:latin typeface="Calibri"/>
                <a:cs typeface="Calibri"/>
              </a:rPr>
              <a:t>Fentanyl</a:t>
            </a:r>
            <a:r>
              <a:rPr sz="2200" spc="-25" dirty="0">
                <a:latin typeface="Calibri"/>
                <a:cs typeface="Calibri"/>
              </a:rPr>
              <a:t> </a:t>
            </a:r>
            <a:r>
              <a:rPr sz="2200" dirty="0">
                <a:latin typeface="Calibri"/>
                <a:cs typeface="Calibri"/>
              </a:rPr>
              <a:t>is</a:t>
            </a:r>
            <a:r>
              <a:rPr sz="2200" spc="-15" dirty="0">
                <a:latin typeface="Calibri"/>
                <a:cs typeface="Calibri"/>
              </a:rPr>
              <a:t> </a:t>
            </a:r>
            <a:r>
              <a:rPr sz="2200" dirty="0">
                <a:latin typeface="Calibri"/>
                <a:cs typeface="Calibri"/>
              </a:rPr>
              <a:t>a</a:t>
            </a:r>
            <a:r>
              <a:rPr sz="2200" spc="-35" dirty="0">
                <a:latin typeface="Calibri"/>
                <a:cs typeface="Calibri"/>
              </a:rPr>
              <a:t> </a:t>
            </a:r>
            <a:r>
              <a:rPr sz="2200" dirty="0">
                <a:latin typeface="Calibri"/>
                <a:cs typeface="Calibri"/>
              </a:rPr>
              <a:t>powerful</a:t>
            </a:r>
            <a:r>
              <a:rPr sz="2200" spc="-35" dirty="0">
                <a:latin typeface="Calibri"/>
                <a:cs typeface="Calibri"/>
              </a:rPr>
              <a:t> </a:t>
            </a:r>
            <a:r>
              <a:rPr sz="2200" dirty="0">
                <a:latin typeface="Calibri"/>
                <a:cs typeface="Calibri"/>
              </a:rPr>
              <a:t>synthetic</a:t>
            </a:r>
            <a:r>
              <a:rPr sz="2200" spc="-15" dirty="0">
                <a:latin typeface="Calibri"/>
                <a:cs typeface="Calibri"/>
              </a:rPr>
              <a:t> </a:t>
            </a:r>
            <a:r>
              <a:rPr sz="2200" dirty="0">
                <a:latin typeface="Calibri"/>
                <a:cs typeface="Calibri"/>
              </a:rPr>
              <a:t>opioid</a:t>
            </a:r>
            <a:r>
              <a:rPr sz="2200" spc="-40" dirty="0">
                <a:latin typeface="Calibri"/>
                <a:cs typeface="Calibri"/>
              </a:rPr>
              <a:t> </a:t>
            </a:r>
            <a:r>
              <a:rPr sz="2200" dirty="0">
                <a:latin typeface="Calibri"/>
                <a:cs typeface="Calibri"/>
              </a:rPr>
              <a:t>that</a:t>
            </a:r>
            <a:r>
              <a:rPr sz="2200" spc="-25" dirty="0">
                <a:latin typeface="Calibri"/>
                <a:cs typeface="Calibri"/>
              </a:rPr>
              <a:t> </a:t>
            </a:r>
            <a:r>
              <a:rPr sz="2200" dirty="0">
                <a:latin typeface="Calibri"/>
                <a:cs typeface="Calibri"/>
              </a:rPr>
              <a:t>is</a:t>
            </a:r>
            <a:r>
              <a:rPr sz="2200" spc="-30" dirty="0">
                <a:latin typeface="Calibri"/>
                <a:cs typeface="Calibri"/>
              </a:rPr>
              <a:t> </a:t>
            </a:r>
            <a:r>
              <a:rPr sz="2200" dirty="0">
                <a:latin typeface="Calibri"/>
                <a:cs typeface="Calibri"/>
              </a:rPr>
              <a:t>highly</a:t>
            </a:r>
            <a:r>
              <a:rPr sz="2200" spc="-35" dirty="0">
                <a:latin typeface="Calibri"/>
                <a:cs typeface="Calibri"/>
              </a:rPr>
              <a:t> </a:t>
            </a:r>
            <a:r>
              <a:rPr sz="2200" spc="-10" dirty="0">
                <a:latin typeface="Calibri"/>
                <a:cs typeface="Calibri"/>
              </a:rPr>
              <a:t>addictive</a:t>
            </a:r>
            <a:endParaRPr sz="2200" dirty="0">
              <a:latin typeface="Calibri"/>
              <a:cs typeface="Calibri"/>
            </a:endParaRPr>
          </a:p>
          <a:p>
            <a:pPr>
              <a:lnSpc>
                <a:spcPct val="100000"/>
              </a:lnSpc>
              <a:spcBef>
                <a:spcPts val="495"/>
              </a:spcBef>
              <a:buFont typeface="Arial"/>
              <a:buChar char="•"/>
            </a:pPr>
            <a:endParaRPr sz="2200" dirty="0">
              <a:latin typeface="Calibri"/>
              <a:cs typeface="Calibri"/>
            </a:endParaRPr>
          </a:p>
          <a:p>
            <a:pPr marL="354965" indent="-342265">
              <a:lnSpc>
                <a:spcPct val="100000"/>
              </a:lnSpc>
              <a:buSzPct val="81818"/>
              <a:buFont typeface="Arial"/>
              <a:buChar char="•"/>
              <a:tabLst>
                <a:tab pos="354965" algn="l"/>
              </a:tabLst>
            </a:pPr>
            <a:r>
              <a:rPr sz="2200" dirty="0">
                <a:latin typeface="Calibri"/>
                <a:cs typeface="Calibri"/>
              </a:rPr>
              <a:t>Can</a:t>
            </a:r>
            <a:r>
              <a:rPr sz="2200" spc="-35" dirty="0">
                <a:latin typeface="Calibri"/>
                <a:cs typeface="Calibri"/>
              </a:rPr>
              <a:t> </a:t>
            </a:r>
            <a:r>
              <a:rPr sz="2200" dirty="0">
                <a:latin typeface="Calibri"/>
                <a:cs typeface="Calibri"/>
              </a:rPr>
              <a:t>cause</a:t>
            </a:r>
            <a:r>
              <a:rPr sz="2200" spc="-15" dirty="0">
                <a:latin typeface="Calibri"/>
                <a:cs typeface="Calibri"/>
              </a:rPr>
              <a:t> </a:t>
            </a:r>
            <a:r>
              <a:rPr sz="2200" dirty="0">
                <a:latin typeface="Calibri"/>
                <a:cs typeface="Calibri"/>
              </a:rPr>
              <a:t>overdose</a:t>
            </a:r>
            <a:r>
              <a:rPr sz="2200" spc="-30" dirty="0">
                <a:latin typeface="Calibri"/>
                <a:cs typeface="Calibri"/>
              </a:rPr>
              <a:t> </a:t>
            </a:r>
            <a:r>
              <a:rPr sz="2200" dirty="0">
                <a:latin typeface="Calibri"/>
                <a:cs typeface="Calibri"/>
              </a:rPr>
              <a:t>or</a:t>
            </a:r>
            <a:r>
              <a:rPr sz="2200" spc="-25" dirty="0">
                <a:latin typeface="Calibri"/>
                <a:cs typeface="Calibri"/>
              </a:rPr>
              <a:t> </a:t>
            </a:r>
            <a:r>
              <a:rPr sz="2200" spc="-20" dirty="0">
                <a:latin typeface="Calibri"/>
                <a:cs typeface="Calibri"/>
              </a:rPr>
              <a:t>death</a:t>
            </a:r>
            <a:endParaRPr sz="2200" dirty="0">
              <a:latin typeface="Calibri"/>
              <a:cs typeface="Calibri"/>
            </a:endParaRPr>
          </a:p>
          <a:p>
            <a:pPr>
              <a:lnSpc>
                <a:spcPct val="100000"/>
              </a:lnSpc>
              <a:spcBef>
                <a:spcPts val="1005"/>
              </a:spcBef>
              <a:buFont typeface="Arial"/>
              <a:buChar char="•"/>
            </a:pPr>
            <a:endParaRPr sz="2200" dirty="0">
              <a:latin typeface="Calibri"/>
              <a:cs typeface="Calibri"/>
            </a:endParaRPr>
          </a:p>
          <a:p>
            <a:pPr marL="355600" marR="5080" indent="-342900">
              <a:lnSpc>
                <a:spcPts val="2110"/>
              </a:lnSpc>
              <a:buSzPct val="81818"/>
              <a:buFont typeface="Arial"/>
              <a:buChar char="•"/>
              <a:tabLst>
                <a:tab pos="355600" algn="l"/>
              </a:tabLst>
            </a:pPr>
            <a:r>
              <a:rPr sz="2200" dirty="0">
                <a:latin typeface="Calibri"/>
                <a:cs typeface="Calibri"/>
              </a:rPr>
              <a:t>Sometimes</a:t>
            </a:r>
            <a:r>
              <a:rPr sz="2200" spc="5" dirty="0">
                <a:latin typeface="Calibri"/>
                <a:cs typeface="Calibri"/>
              </a:rPr>
              <a:t> </a:t>
            </a:r>
            <a:r>
              <a:rPr sz="2200" dirty="0">
                <a:latin typeface="Calibri"/>
                <a:cs typeface="Calibri"/>
              </a:rPr>
              <a:t>prescribed</a:t>
            </a:r>
            <a:r>
              <a:rPr sz="2200" spc="-40" dirty="0">
                <a:latin typeface="Calibri"/>
                <a:cs typeface="Calibri"/>
              </a:rPr>
              <a:t> </a:t>
            </a:r>
            <a:r>
              <a:rPr sz="2200" dirty="0">
                <a:latin typeface="Calibri"/>
                <a:cs typeface="Calibri"/>
              </a:rPr>
              <a:t>by</a:t>
            </a:r>
            <a:r>
              <a:rPr sz="2200" spc="-30" dirty="0">
                <a:latin typeface="Calibri"/>
                <a:cs typeface="Calibri"/>
              </a:rPr>
              <a:t> </a:t>
            </a:r>
            <a:r>
              <a:rPr sz="2200" dirty="0">
                <a:latin typeface="Calibri"/>
                <a:cs typeface="Calibri"/>
              </a:rPr>
              <a:t>a</a:t>
            </a:r>
            <a:r>
              <a:rPr sz="2200" spc="-35" dirty="0">
                <a:latin typeface="Calibri"/>
                <a:cs typeface="Calibri"/>
              </a:rPr>
              <a:t> </a:t>
            </a:r>
            <a:r>
              <a:rPr sz="2200" dirty="0">
                <a:latin typeface="Calibri"/>
                <a:cs typeface="Calibri"/>
              </a:rPr>
              <a:t>doctor</a:t>
            </a:r>
            <a:r>
              <a:rPr sz="2200" spc="-30" dirty="0">
                <a:latin typeface="Calibri"/>
                <a:cs typeface="Calibri"/>
              </a:rPr>
              <a:t> </a:t>
            </a:r>
            <a:r>
              <a:rPr sz="2200" dirty="0">
                <a:latin typeface="Calibri"/>
                <a:cs typeface="Calibri"/>
              </a:rPr>
              <a:t>or</a:t>
            </a:r>
            <a:r>
              <a:rPr sz="2200" spc="-35" dirty="0">
                <a:latin typeface="Calibri"/>
                <a:cs typeface="Calibri"/>
              </a:rPr>
              <a:t> </a:t>
            </a:r>
            <a:r>
              <a:rPr sz="2200" dirty="0">
                <a:latin typeface="Calibri"/>
                <a:cs typeface="Calibri"/>
              </a:rPr>
              <a:t>used</a:t>
            </a:r>
            <a:r>
              <a:rPr sz="2200" spc="-30" dirty="0">
                <a:latin typeface="Calibri"/>
                <a:cs typeface="Calibri"/>
              </a:rPr>
              <a:t> </a:t>
            </a:r>
            <a:r>
              <a:rPr sz="2200" dirty="0">
                <a:latin typeface="Calibri"/>
                <a:cs typeface="Calibri"/>
              </a:rPr>
              <a:t>in</a:t>
            </a:r>
            <a:r>
              <a:rPr sz="2200" spc="-45" dirty="0">
                <a:latin typeface="Calibri"/>
                <a:cs typeface="Calibri"/>
              </a:rPr>
              <a:t> </a:t>
            </a:r>
            <a:r>
              <a:rPr sz="2200" dirty="0">
                <a:latin typeface="Calibri"/>
                <a:cs typeface="Calibri"/>
              </a:rPr>
              <a:t>hospitals</a:t>
            </a:r>
            <a:r>
              <a:rPr sz="2200" spc="-45" dirty="0">
                <a:latin typeface="Calibri"/>
                <a:cs typeface="Calibri"/>
              </a:rPr>
              <a:t> </a:t>
            </a:r>
            <a:r>
              <a:rPr sz="2200" dirty="0">
                <a:latin typeface="Calibri"/>
                <a:cs typeface="Calibri"/>
              </a:rPr>
              <a:t>for</a:t>
            </a:r>
            <a:r>
              <a:rPr sz="2200" spc="-40" dirty="0">
                <a:latin typeface="Calibri"/>
                <a:cs typeface="Calibri"/>
              </a:rPr>
              <a:t> </a:t>
            </a:r>
            <a:r>
              <a:rPr sz="2200" spc="-10" dirty="0">
                <a:latin typeface="Calibri"/>
                <a:cs typeface="Calibri"/>
              </a:rPr>
              <a:t>severe </a:t>
            </a:r>
            <a:r>
              <a:rPr sz="2200" dirty="0">
                <a:latin typeface="Calibri"/>
                <a:cs typeface="Calibri"/>
              </a:rPr>
              <a:t>pain</a:t>
            </a:r>
            <a:r>
              <a:rPr sz="2200" spc="-25" dirty="0">
                <a:latin typeface="Calibri"/>
                <a:cs typeface="Calibri"/>
              </a:rPr>
              <a:t> </a:t>
            </a:r>
            <a:r>
              <a:rPr sz="2200" spc="-10" dirty="0">
                <a:latin typeface="Calibri"/>
                <a:cs typeface="Calibri"/>
              </a:rPr>
              <a:t>relief</a:t>
            </a:r>
            <a:endParaRPr sz="2200" dirty="0">
              <a:latin typeface="Calibri"/>
              <a:cs typeface="Calibri"/>
            </a:endParaRPr>
          </a:p>
          <a:p>
            <a:pPr>
              <a:lnSpc>
                <a:spcPct val="100000"/>
              </a:lnSpc>
              <a:spcBef>
                <a:spcPts val="525"/>
              </a:spcBef>
              <a:buFont typeface="Arial"/>
              <a:buChar char="•"/>
            </a:pPr>
            <a:endParaRPr sz="2200" dirty="0">
              <a:latin typeface="Calibri"/>
              <a:cs typeface="Calibri"/>
            </a:endParaRPr>
          </a:p>
          <a:p>
            <a:pPr marL="354965" indent="-342265">
              <a:lnSpc>
                <a:spcPct val="100000"/>
              </a:lnSpc>
              <a:buSzPct val="81818"/>
              <a:buFont typeface="Arial"/>
              <a:buChar char="•"/>
              <a:tabLst>
                <a:tab pos="354965" algn="l"/>
              </a:tabLst>
            </a:pPr>
            <a:r>
              <a:rPr sz="2200" dirty="0">
                <a:latin typeface="Calibri"/>
                <a:cs typeface="Calibri"/>
              </a:rPr>
              <a:t>Can</a:t>
            </a:r>
            <a:r>
              <a:rPr sz="2200" spc="-35" dirty="0">
                <a:latin typeface="Calibri"/>
                <a:cs typeface="Calibri"/>
              </a:rPr>
              <a:t> </a:t>
            </a:r>
            <a:r>
              <a:rPr sz="2200" dirty="0">
                <a:latin typeface="Calibri"/>
                <a:cs typeface="Calibri"/>
              </a:rPr>
              <a:t>be</a:t>
            </a:r>
            <a:r>
              <a:rPr sz="2200" spc="-20" dirty="0">
                <a:latin typeface="Calibri"/>
                <a:cs typeface="Calibri"/>
              </a:rPr>
              <a:t> </a:t>
            </a:r>
            <a:r>
              <a:rPr sz="2200" dirty="0">
                <a:latin typeface="Calibri"/>
                <a:cs typeface="Calibri"/>
              </a:rPr>
              <a:t>found</a:t>
            </a:r>
            <a:r>
              <a:rPr sz="2200" spc="-30" dirty="0">
                <a:latin typeface="Calibri"/>
                <a:cs typeface="Calibri"/>
              </a:rPr>
              <a:t> </a:t>
            </a:r>
            <a:r>
              <a:rPr sz="2200" dirty="0">
                <a:latin typeface="Calibri"/>
                <a:cs typeface="Calibri"/>
              </a:rPr>
              <a:t>in</a:t>
            </a:r>
            <a:r>
              <a:rPr sz="2200" spc="-20" dirty="0">
                <a:latin typeface="Calibri"/>
                <a:cs typeface="Calibri"/>
              </a:rPr>
              <a:t> </a:t>
            </a:r>
            <a:r>
              <a:rPr sz="2200" dirty="0">
                <a:latin typeface="Calibri"/>
                <a:cs typeface="Calibri"/>
              </a:rPr>
              <a:t>fake</a:t>
            </a:r>
            <a:r>
              <a:rPr sz="2200" spc="-25" dirty="0">
                <a:latin typeface="Calibri"/>
                <a:cs typeface="Calibri"/>
              </a:rPr>
              <a:t> </a:t>
            </a:r>
            <a:r>
              <a:rPr sz="2200" dirty="0">
                <a:latin typeface="Calibri"/>
                <a:cs typeface="Calibri"/>
              </a:rPr>
              <a:t>pills</a:t>
            </a:r>
            <a:r>
              <a:rPr sz="2200" spc="-35" dirty="0">
                <a:latin typeface="Calibri"/>
                <a:cs typeface="Calibri"/>
              </a:rPr>
              <a:t> </a:t>
            </a:r>
            <a:r>
              <a:rPr sz="2200" dirty="0">
                <a:latin typeface="Calibri"/>
                <a:cs typeface="Calibri"/>
              </a:rPr>
              <a:t>or</a:t>
            </a:r>
            <a:r>
              <a:rPr sz="2200" spc="-25" dirty="0">
                <a:latin typeface="Calibri"/>
                <a:cs typeface="Calibri"/>
              </a:rPr>
              <a:t> </a:t>
            </a:r>
            <a:r>
              <a:rPr sz="2200" dirty="0">
                <a:latin typeface="Calibri"/>
                <a:cs typeface="Calibri"/>
              </a:rPr>
              <a:t>shared</a:t>
            </a:r>
            <a:r>
              <a:rPr sz="2200" spc="-30" dirty="0">
                <a:latin typeface="Calibri"/>
                <a:cs typeface="Calibri"/>
              </a:rPr>
              <a:t> </a:t>
            </a:r>
            <a:r>
              <a:rPr sz="2200" dirty="0">
                <a:latin typeface="Calibri"/>
                <a:cs typeface="Calibri"/>
              </a:rPr>
              <a:t>outside</a:t>
            </a:r>
            <a:r>
              <a:rPr sz="2200" spc="-20" dirty="0">
                <a:latin typeface="Calibri"/>
                <a:cs typeface="Calibri"/>
              </a:rPr>
              <a:t> </a:t>
            </a:r>
            <a:r>
              <a:rPr sz="2200" dirty="0">
                <a:latin typeface="Calibri"/>
                <a:cs typeface="Calibri"/>
              </a:rPr>
              <a:t>of</a:t>
            </a:r>
            <a:r>
              <a:rPr sz="2200" spc="-15" dirty="0">
                <a:latin typeface="Calibri"/>
                <a:cs typeface="Calibri"/>
              </a:rPr>
              <a:t> </a:t>
            </a:r>
            <a:r>
              <a:rPr sz="2200" dirty="0">
                <a:latin typeface="Calibri"/>
                <a:cs typeface="Calibri"/>
              </a:rPr>
              <a:t>a</a:t>
            </a:r>
            <a:r>
              <a:rPr sz="2200" spc="-30" dirty="0">
                <a:latin typeface="Calibri"/>
                <a:cs typeface="Calibri"/>
              </a:rPr>
              <a:t> </a:t>
            </a:r>
            <a:r>
              <a:rPr sz="2200" dirty="0">
                <a:latin typeface="Calibri"/>
                <a:cs typeface="Calibri"/>
              </a:rPr>
              <a:t>medical</a:t>
            </a:r>
            <a:r>
              <a:rPr sz="2200" spc="-15" dirty="0">
                <a:latin typeface="Calibri"/>
                <a:cs typeface="Calibri"/>
              </a:rPr>
              <a:t> </a:t>
            </a:r>
            <a:r>
              <a:rPr sz="2200" spc="-10" dirty="0">
                <a:latin typeface="Calibri"/>
                <a:cs typeface="Calibri"/>
              </a:rPr>
              <a:t>setting</a:t>
            </a:r>
            <a:endParaRPr sz="2200" dirty="0">
              <a:latin typeface="Calibri"/>
              <a:cs typeface="Calibri"/>
            </a:endParaRPr>
          </a:p>
        </p:txBody>
      </p:sp>
      <p:sp>
        <p:nvSpPr>
          <p:cNvPr id="5" name="Slide Number Placeholder 4">
            <a:extLst>
              <a:ext uri="{FF2B5EF4-FFF2-40B4-BE49-F238E27FC236}">
                <a16:creationId xmlns:a16="http://schemas.microsoft.com/office/drawing/2014/main" id="{4CE3E389-E363-2AFD-FAB5-AD8F2380BFE0}"/>
              </a:ext>
            </a:extLst>
          </p:cNvPr>
          <p:cNvSpPr>
            <a:spLocks noGrp="1"/>
          </p:cNvSpPr>
          <p:nvPr>
            <p:ph type="sldNum" sz="quarter" idx="7"/>
          </p:nvPr>
        </p:nvSpPr>
        <p:spPr>
          <a:xfrm>
            <a:off x="6781800" y="4749841"/>
            <a:ext cx="2103120" cy="184666"/>
          </a:xfrm>
        </p:spPr>
        <p:txBody>
          <a:bodyPr/>
          <a:lstStyle/>
          <a:p>
            <a:fld id="{B6F15528-21DE-4FAA-801E-634DDDAF4B2B}" type="slidenum">
              <a:rPr lang="en-US" sz="1200" smtClean="0">
                <a:solidFill>
                  <a:schemeClr val="tx1"/>
                </a:solidFill>
                <a:latin typeface="Calibri" panose="020F0502020204030204" pitchFamily="34" charset="0"/>
                <a:ea typeface="Calibri" panose="020F0502020204030204" pitchFamily="34" charset="0"/>
                <a:cs typeface="Calibri" panose="020F0502020204030204" pitchFamily="34" charset="0"/>
              </a:rPr>
              <a:t>6</a:t>
            </a:fld>
            <a:endParaRPr lang="en-US" sz="1200">
              <a:solidFill>
                <a:schemeClr val="tx1"/>
              </a:solidFill>
              <a:latin typeface="Calibri" panose="020F0502020204030204" pitchFamily="34" charset="0"/>
              <a:ea typeface="Calibri" panose="020F0502020204030204" pitchFamily="34" charset="0"/>
              <a:cs typeface="Calibri" panose="020F0502020204030204" pitchFamily="34" charset="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object 2" descr="8 identical pills are shown. The caption states  &quot;7 of these are fake andcotain fentanyl. Would you know the difference?&quot;"/>
          <p:cNvGrpSpPr/>
          <p:nvPr/>
        </p:nvGrpSpPr>
        <p:grpSpPr>
          <a:xfrm>
            <a:off x="152400" y="155257"/>
            <a:ext cx="8839200" cy="4832985"/>
            <a:chOff x="152400" y="152400"/>
            <a:chExt cx="8839200" cy="4832985"/>
          </a:xfrm>
        </p:grpSpPr>
        <p:pic>
          <p:nvPicPr>
            <p:cNvPr id="3" name="object 3"/>
            <p:cNvPicPr/>
            <p:nvPr/>
          </p:nvPicPr>
          <p:blipFill>
            <a:blip r:embed="rId3" cstate="print"/>
            <a:stretch>
              <a:fillRect/>
            </a:stretch>
          </p:blipFill>
          <p:spPr>
            <a:xfrm>
              <a:off x="603504" y="1168769"/>
              <a:ext cx="964691" cy="18286"/>
            </a:xfrm>
            <a:prstGeom prst="rect">
              <a:avLst/>
            </a:prstGeom>
          </p:spPr>
        </p:pic>
        <p:pic>
          <p:nvPicPr>
            <p:cNvPr id="4" name="object 4"/>
            <p:cNvPicPr/>
            <p:nvPr/>
          </p:nvPicPr>
          <p:blipFill>
            <a:blip r:embed="rId4" cstate="print"/>
            <a:stretch>
              <a:fillRect/>
            </a:stretch>
          </p:blipFill>
          <p:spPr>
            <a:xfrm>
              <a:off x="152400" y="152400"/>
              <a:ext cx="8839199" cy="4764735"/>
            </a:xfrm>
            <a:prstGeom prst="rect">
              <a:avLst/>
            </a:prstGeom>
          </p:spPr>
        </p:pic>
      </p:grpSp>
      <p:sp>
        <p:nvSpPr>
          <p:cNvPr id="5" name="Slide Number Placeholder 4">
            <a:extLst>
              <a:ext uri="{FF2B5EF4-FFF2-40B4-BE49-F238E27FC236}">
                <a16:creationId xmlns:a16="http://schemas.microsoft.com/office/drawing/2014/main" id="{53B09DDD-6A9A-D8E6-A4DC-A08C66A3660E}"/>
              </a:ext>
            </a:extLst>
          </p:cNvPr>
          <p:cNvSpPr>
            <a:spLocks noGrp="1"/>
          </p:cNvSpPr>
          <p:nvPr>
            <p:ph type="title" idx="4294967295"/>
          </p:nvPr>
        </p:nvSpPr>
        <p:spPr>
          <a:xfrm>
            <a:off x="6781800" y="4662488"/>
            <a:ext cx="2103438" cy="184150"/>
          </a:xfrm>
          <a:prstGeom prst="rect">
            <a:avLst/>
          </a:prstGeom>
          <a:noFill/>
          <a:ln>
            <a:noFill/>
            <a:prstDash/>
          </a:ln>
          <a:effectLst/>
        </p:spPr>
        <p:txBody>
          <a:bodyPr rot="0" spcFirstLastPara="0" vertOverflow="overflow" horzOverflow="overflow" vert="horz" wrap="square" lIns="0" tIns="0" rIns="0" bIns="0" numCol="1" spcCol="0" rtlCol="0" fromWordArt="0" anchor="t" anchorCtr="0" forceAA="0" compatLnSpc="1">
            <a:prstTxWarp prst="textNoShape">
              <a:avLst/>
            </a:prstTxWarp>
            <a:spAutoFit/>
          </a:bodyPr>
          <a:lstStyle/>
          <a:p>
            <a:pPr marL="0" marR="0" lvl="0" indent="0" algn="r" defTabSz="914400" eaLnBrk="1" fontAlgn="auto" latinLnBrk="0" hangingPunct="1">
              <a:lnSpc>
                <a:spcPct val="100000"/>
              </a:lnSpc>
              <a:spcBef>
                <a:spcPts val="0"/>
              </a:spcBef>
              <a:spcAft>
                <a:spcPts val="0"/>
              </a:spcAft>
              <a:buClrTx/>
              <a:buSzTx/>
              <a:buFontTx/>
              <a:buNone/>
              <a:tabLst/>
              <a:defRPr/>
            </a:pPr>
            <a:fld id="{B6F15528-21DE-4FAA-801E-634DDDAF4B2B}" type="slidenum">
              <a:rPr kumimoji="0" lang="en-US" sz="1200" b="0" i="0" u="none" strike="noStrike" kern="0" cap="none" spc="0" normalizeH="0" baseline="0" noProof="0" smtClean="0">
                <a:ln>
                  <a:noFill/>
                </a:ln>
                <a:solidFill>
                  <a:schemeClr val="bg1"/>
                </a:solidFill>
                <a:effectLst/>
                <a:uLnTx/>
                <a:uFillTx/>
                <a:latin typeface="Calibri" panose="020F0502020204030204" pitchFamily="34" charset="0"/>
                <a:ea typeface="Calibri" panose="020F0502020204030204" pitchFamily="34" charset="0"/>
                <a:cs typeface="Calibri" panose="020F0502020204030204" pitchFamily="34" charset="0"/>
              </a:rPr>
              <a:pPr marL="0" marR="0" lvl="0" indent="0" algn="r" defTabSz="914400" eaLnBrk="1" fontAlgn="auto" latinLnBrk="0" hangingPunct="1">
                <a:lnSpc>
                  <a:spcPct val="100000"/>
                </a:lnSpc>
                <a:spcBef>
                  <a:spcPts val="0"/>
                </a:spcBef>
                <a:spcAft>
                  <a:spcPts val="0"/>
                </a:spcAft>
                <a:buClrTx/>
                <a:buSzTx/>
                <a:buFontTx/>
                <a:buNone/>
                <a:tabLst/>
                <a:defRPr/>
              </a:pPr>
              <a:t>7</a:t>
            </a:fld>
            <a:endParaRPr kumimoji="0" lang="en-US" sz="1200" b="0" i="0" u="none" strike="noStrike" kern="0" cap="none" spc="0" normalizeH="0" baseline="0" noProof="0" dirty="0">
              <a:ln>
                <a:noFill/>
              </a:ln>
              <a:solidFill>
                <a:schemeClr val="bg1"/>
              </a:solidFill>
              <a:effectLst/>
              <a:uLnTx/>
              <a:uFillTx/>
              <a:latin typeface="Calibri" panose="020F0502020204030204" pitchFamily="34" charset="0"/>
              <a:ea typeface="Calibri" panose="020F0502020204030204" pitchFamily="34" charset="0"/>
              <a:cs typeface="Calibri" panose="020F0502020204030204" pitchFamily="34" charset="0"/>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a:extLst>
              <a:ext uri="{C183D7F6-B498-43B3-948B-1728B52AA6E4}">
                <adec:decorative xmlns:adec="http://schemas.microsoft.com/office/drawing/2017/decorative" val="1"/>
              </a:ext>
            </a:extLst>
          </p:cNvPr>
          <p:cNvPicPr/>
          <p:nvPr/>
        </p:nvPicPr>
        <p:blipFill>
          <a:blip r:embed="rId3" cstate="print"/>
          <a:stretch>
            <a:fillRect/>
          </a:stretch>
        </p:blipFill>
        <p:spPr>
          <a:xfrm>
            <a:off x="603504" y="1168769"/>
            <a:ext cx="964691" cy="18286"/>
          </a:xfrm>
          <a:prstGeom prst="rect">
            <a:avLst/>
          </a:prstGeom>
        </p:spPr>
      </p:pic>
      <p:sp>
        <p:nvSpPr>
          <p:cNvPr id="3" name="object 3"/>
          <p:cNvSpPr txBox="1">
            <a:spLocks noGrp="1"/>
          </p:cNvSpPr>
          <p:nvPr>
            <p:ph type="title"/>
          </p:nvPr>
        </p:nvSpPr>
        <p:spPr>
          <a:prstGeom prst="rect">
            <a:avLst/>
          </a:prstGeom>
        </p:spPr>
        <p:txBody>
          <a:bodyPr vert="horz" wrap="square" lIns="0" tIns="186582" rIns="0" bIns="0" rtlCol="0">
            <a:spAutoFit/>
          </a:bodyPr>
          <a:lstStyle/>
          <a:p>
            <a:pPr marL="220345">
              <a:lnSpc>
                <a:spcPct val="100000"/>
              </a:lnSpc>
              <a:spcBef>
                <a:spcPts val="100"/>
              </a:spcBef>
            </a:pPr>
            <a:r>
              <a:rPr dirty="0"/>
              <a:t>Scenario</a:t>
            </a:r>
            <a:r>
              <a:rPr spc="-85" dirty="0"/>
              <a:t> </a:t>
            </a:r>
            <a:r>
              <a:rPr spc="-10" dirty="0"/>
              <a:t>Activity</a:t>
            </a:r>
          </a:p>
        </p:txBody>
      </p:sp>
      <p:sp>
        <p:nvSpPr>
          <p:cNvPr id="4" name="object 4"/>
          <p:cNvSpPr txBox="1"/>
          <p:nvPr/>
        </p:nvSpPr>
        <p:spPr>
          <a:xfrm>
            <a:off x="457200" y="1303614"/>
            <a:ext cx="8098790" cy="2536272"/>
          </a:xfrm>
          <a:prstGeom prst="rect">
            <a:avLst/>
          </a:prstGeom>
        </p:spPr>
        <p:txBody>
          <a:bodyPr vert="horz" wrap="square" lIns="0" tIns="12700" rIns="0" bIns="0" rtlCol="0">
            <a:spAutoFit/>
          </a:bodyPr>
          <a:lstStyle/>
          <a:p>
            <a:pPr marL="12700" marR="5080">
              <a:lnSpc>
                <a:spcPct val="114999"/>
              </a:lnSpc>
              <a:spcBef>
                <a:spcPts val="100"/>
              </a:spcBef>
            </a:pPr>
            <a:r>
              <a:rPr sz="2400" dirty="0">
                <a:latin typeface="Calibri" panose="020F0502020204030204" pitchFamily="34" charset="0"/>
                <a:ea typeface="Calibri" panose="020F0502020204030204" pitchFamily="34" charset="0"/>
                <a:cs typeface="Calibri" panose="020F0502020204030204" pitchFamily="34" charset="0"/>
              </a:rPr>
              <a:t>You</a:t>
            </a:r>
            <a:r>
              <a:rPr sz="2400" spc="-40" dirty="0">
                <a:latin typeface="Calibri" panose="020F0502020204030204" pitchFamily="34" charset="0"/>
                <a:ea typeface="Calibri" panose="020F0502020204030204" pitchFamily="34" charset="0"/>
                <a:cs typeface="Calibri" panose="020F0502020204030204" pitchFamily="34" charset="0"/>
              </a:rPr>
              <a:t> </a:t>
            </a:r>
            <a:r>
              <a:rPr sz="2400" dirty="0">
                <a:latin typeface="Calibri" panose="020F0502020204030204" pitchFamily="34" charset="0"/>
                <a:ea typeface="Calibri" panose="020F0502020204030204" pitchFamily="34" charset="0"/>
                <a:cs typeface="Calibri" panose="020F0502020204030204" pitchFamily="34" charset="0"/>
              </a:rPr>
              <a:t>and</a:t>
            </a:r>
            <a:r>
              <a:rPr sz="2400" spc="-40" dirty="0">
                <a:latin typeface="Calibri" panose="020F0502020204030204" pitchFamily="34" charset="0"/>
                <a:ea typeface="Calibri" panose="020F0502020204030204" pitchFamily="34" charset="0"/>
                <a:cs typeface="Calibri" panose="020F0502020204030204" pitchFamily="34" charset="0"/>
              </a:rPr>
              <a:t> </a:t>
            </a:r>
            <a:r>
              <a:rPr sz="2400" dirty="0">
                <a:latin typeface="Calibri" panose="020F0502020204030204" pitchFamily="34" charset="0"/>
                <a:ea typeface="Calibri" panose="020F0502020204030204" pitchFamily="34" charset="0"/>
                <a:cs typeface="Calibri" panose="020F0502020204030204" pitchFamily="34" charset="0"/>
              </a:rPr>
              <a:t>some</a:t>
            </a:r>
            <a:r>
              <a:rPr sz="2400" spc="-40" dirty="0">
                <a:latin typeface="Calibri" panose="020F0502020204030204" pitchFamily="34" charset="0"/>
                <a:ea typeface="Calibri" panose="020F0502020204030204" pitchFamily="34" charset="0"/>
                <a:cs typeface="Calibri" panose="020F0502020204030204" pitchFamily="34" charset="0"/>
              </a:rPr>
              <a:t> </a:t>
            </a:r>
            <a:r>
              <a:rPr sz="2400" dirty="0">
                <a:latin typeface="Calibri" panose="020F0502020204030204" pitchFamily="34" charset="0"/>
                <a:ea typeface="Calibri" panose="020F0502020204030204" pitchFamily="34" charset="0"/>
                <a:cs typeface="Calibri" panose="020F0502020204030204" pitchFamily="34" charset="0"/>
              </a:rPr>
              <a:t>friends</a:t>
            </a:r>
            <a:r>
              <a:rPr sz="2400" spc="-40" dirty="0">
                <a:latin typeface="Calibri" panose="020F0502020204030204" pitchFamily="34" charset="0"/>
                <a:ea typeface="Calibri" panose="020F0502020204030204" pitchFamily="34" charset="0"/>
                <a:cs typeface="Calibri" panose="020F0502020204030204" pitchFamily="34" charset="0"/>
              </a:rPr>
              <a:t> </a:t>
            </a:r>
            <a:r>
              <a:rPr sz="2400" dirty="0">
                <a:latin typeface="Calibri" panose="020F0502020204030204" pitchFamily="34" charset="0"/>
                <a:ea typeface="Calibri" panose="020F0502020204030204" pitchFamily="34" charset="0"/>
                <a:cs typeface="Calibri" panose="020F0502020204030204" pitchFamily="34" charset="0"/>
              </a:rPr>
              <a:t>find</a:t>
            </a:r>
            <a:r>
              <a:rPr sz="2400" spc="-30" dirty="0">
                <a:latin typeface="Calibri" panose="020F0502020204030204" pitchFamily="34" charset="0"/>
                <a:ea typeface="Calibri" panose="020F0502020204030204" pitchFamily="34" charset="0"/>
                <a:cs typeface="Calibri" panose="020F0502020204030204" pitchFamily="34" charset="0"/>
              </a:rPr>
              <a:t> </a:t>
            </a:r>
            <a:r>
              <a:rPr sz="2400" dirty="0">
                <a:latin typeface="Calibri" panose="020F0502020204030204" pitchFamily="34" charset="0"/>
                <a:ea typeface="Calibri" panose="020F0502020204030204" pitchFamily="34" charset="0"/>
                <a:cs typeface="Calibri" panose="020F0502020204030204" pitchFamily="34" charset="0"/>
              </a:rPr>
              <a:t>a</a:t>
            </a:r>
            <a:r>
              <a:rPr sz="2400" spc="-50" dirty="0">
                <a:latin typeface="Calibri" panose="020F0502020204030204" pitchFamily="34" charset="0"/>
                <a:ea typeface="Calibri" panose="020F0502020204030204" pitchFamily="34" charset="0"/>
                <a:cs typeface="Calibri" panose="020F0502020204030204" pitchFamily="34" charset="0"/>
              </a:rPr>
              <a:t> </a:t>
            </a:r>
            <a:r>
              <a:rPr sz="2400" dirty="0">
                <a:latin typeface="Calibri" panose="020F0502020204030204" pitchFamily="34" charset="0"/>
                <a:ea typeface="Calibri" panose="020F0502020204030204" pitchFamily="34" charset="0"/>
                <a:cs typeface="Calibri" panose="020F0502020204030204" pitchFamily="34" charset="0"/>
              </a:rPr>
              <a:t>bag</a:t>
            </a:r>
            <a:r>
              <a:rPr sz="2400" spc="-40" dirty="0">
                <a:latin typeface="Calibri" panose="020F0502020204030204" pitchFamily="34" charset="0"/>
                <a:ea typeface="Calibri" panose="020F0502020204030204" pitchFamily="34" charset="0"/>
                <a:cs typeface="Calibri" panose="020F0502020204030204" pitchFamily="34" charset="0"/>
              </a:rPr>
              <a:t> </a:t>
            </a:r>
            <a:r>
              <a:rPr sz="2400" dirty="0">
                <a:latin typeface="Calibri" panose="020F0502020204030204" pitchFamily="34" charset="0"/>
                <a:ea typeface="Calibri" panose="020F0502020204030204" pitchFamily="34" charset="0"/>
                <a:cs typeface="Calibri" panose="020F0502020204030204" pitchFamily="34" charset="0"/>
              </a:rPr>
              <a:t>of</a:t>
            </a:r>
            <a:r>
              <a:rPr sz="2400" spc="-45" dirty="0">
                <a:latin typeface="Calibri" panose="020F0502020204030204" pitchFamily="34" charset="0"/>
                <a:ea typeface="Calibri" panose="020F0502020204030204" pitchFamily="34" charset="0"/>
                <a:cs typeface="Calibri" panose="020F0502020204030204" pitchFamily="34" charset="0"/>
              </a:rPr>
              <a:t> </a:t>
            </a:r>
            <a:r>
              <a:rPr sz="2400" dirty="0">
                <a:latin typeface="Calibri" panose="020F0502020204030204" pitchFamily="34" charset="0"/>
                <a:ea typeface="Calibri" panose="020F0502020204030204" pitchFamily="34" charset="0"/>
                <a:cs typeface="Calibri" panose="020F0502020204030204" pitchFamily="34" charset="0"/>
              </a:rPr>
              <a:t>white</a:t>
            </a:r>
            <a:r>
              <a:rPr sz="2400" spc="-55" dirty="0">
                <a:latin typeface="Calibri" panose="020F0502020204030204" pitchFamily="34" charset="0"/>
                <a:ea typeface="Calibri" panose="020F0502020204030204" pitchFamily="34" charset="0"/>
                <a:cs typeface="Calibri" panose="020F0502020204030204" pitchFamily="34" charset="0"/>
              </a:rPr>
              <a:t> </a:t>
            </a:r>
            <a:r>
              <a:rPr sz="2400" dirty="0">
                <a:latin typeface="Calibri" panose="020F0502020204030204" pitchFamily="34" charset="0"/>
                <a:ea typeface="Calibri" panose="020F0502020204030204" pitchFamily="34" charset="0"/>
                <a:cs typeface="Calibri" panose="020F0502020204030204" pitchFamily="34" charset="0"/>
              </a:rPr>
              <a:t>pills</a:t>
            </a:r>
            <a:r>
              <a:rPr sz="2400" spc="-40" dirty="0">
                <a:latin typeface="Calibri" panose="020F0502020204030204" pitchFamily="34" charset="0"/>
                <a:ea typeface="Calibri" panose="020F0502020204030204" pitchFamily="34" charset="0"/>
                <a:cs typeface="Calibri" panose="020F0502020204030204" pitchFamily="34" charset="0"/>
              </a:rPr>
              <a:t> </a:t>
            </a:r>
            <a:r>
              <a:rPr sz="2400" dirty="0">
                <a:latin typeface="Calibri" panose="020F0502020204030204" pitchFamily="34" charset="0"/>
                <a:ea typeface="Calibri" panose="020F0502020204030204" pitchFamily="34" charset="0"/>
                <a:cs typeface="Calibri" panose="020F0502020204030204" pitchFamily="34" charset="0"/>
              </a:rPr>
              <a:t>on</a:t>
            </a:r>
            <a:r>
              <a:rPr sz="2400" spc="-30" dirty="0">
                <a:latin typeface="Calibri" panose="020F0502020204030204" pitchFamily="34" charset="0"/>
                <a:ea typeface="Calibri" panose="020F0502020204030204" pitchFamily="34" charset="0"/>
                <a:cs typeface="Calibri" panose="020F0502020204030204" pitchFamily="34" charset="0"/>
              </a:rPr>
              <a:t> </a:t>
            </a:r>
            <a:r>
              <a:rPr sz="2400" spc="-25" dirty="0">
                <a:latin typeface="Calibri" panose="020F0502020204030204" pitchFamily="34" charset="0"/>
                <a:ea typeface="Calibri" panose="020F0502020204030204" pitchFamily="34" charset="0"/>
                <a:cs typeface="Calibri" panose="020F0502020204030204" pitchFamily="34" charset="0"/>
              </a:rPr>
              <a:t>the </a:t>
            </a:r>
            <a:r>
              <a:rPr sz="2400" dirty="0">
                <a:latin typeface="Calibri" panose="020F0502020204030204" pitchFamily="34" charset="0"/>
                <a:ea typeface="Calibri" panose="020F0502020204030204" pitchFamily="34" charset="0"/>
                <a:cs typeface="Calibri" panose="020F0502020204030204" pitchFamily="34" charset="0"/>
              </a:rPr>
              <a:t>ground</a:t>
            </a:r>
            <a:r>
              <a:rPr sz="2400" spc="-30" dirty="0">
                <a:latin typeface="Calibri" panose="020F0502020204030204" pitchFamily="34" charset="0"/>
                <a:ea typeface="Calibri" panose="020F0502020204030204" pitchFamily="34" charset="0"/>
                <a:cs typeface="Calibri" panose="020F0502020204030204" pitchFamily="34" charset="0"/>
              </a:rPr>
              <a:t> </a:t>
            </a:r>
            <a:r>
              <a:rPr sz="2400" dirty="0">
                <a:latin typeface="Calibri" panose="020F0502020204030204" pitchFamily="34" charset="0"/>
                <a:ea typeface="Calibri" panose="020F0502020204030204" pitchFamily="34" charset="0"/>
                <a:cs typeface="Calibri" panose="020F0502020204030204" pitchFamily="34" charset="0"/>
              </a:rPr>
              <a:t>at</a:t>
            </a:r>
            <a:r>
              <a:rPr sz="2400" spc="-45" dirty="0">
                <a:latin typeface="Calibri" panose="020F0502020204030204" pitchFamily="34" charset="0"/>
                <a:ea typeface="Calibri" panose="020F0502020204030204" pitchFamily="34" charset="0"/>
                <a:cs typeface="Calibri" panose="020F0502020204030204" pitchFamily="34" charset="0"/>
              </a:rPr>
              <a:t> </a:t>
            </a:r>
            <a:r>
              <a:rPr sz="2400" dirty="0">
                <a:latin typeface="Calibri" panose="020F0502020204030204" pitchFamily="34" charset="0"/>
                <a:ea typeface="Calibri" panose="020F0502020204030204" pitchFamily="34" charset="0"/>
                <a:cs typeface="Calibri" panose="020F0502020204030204" pitchFamily="34" charset="0"/>
              </a:rPr>
              <a:t>the</a:t>
            </a:r>
            <a:r>
              <a:rPr sz="2400" spc="-50" dirty="0">
                <a:latin typeface="Calibri" panose="020F0502020204030204" pitchFamily="34" charset="0"/>
                <a:ea typeface="Calibri" panose="020F0502020204030204" pitchFamily="34" charset="0"/>
                <a:cs typeface="Calibri" panose="020F0502020204030204" pitchFamily="34" charset="0"/>
              </a:rPr>
              <a:t> </a:t>
            </a:r>
            <a:r>
              <a:rPr sz="2400" dirty="0">
                <a:latin typeface="Calibri" panose="020F0502020204030204" pitchFamily="34" charset="0"/>
                <a:ea typeface="Calibri" panose="020F0502020204030204" pitchFamily="34" charset="0"/>
                <a:cs typeface="Calibri" panose="020F0502020204030204" pitchFamily="34" charset="0"/>
              </a:rPr>
              <a:t>park.</a:t>
            </a:r>
            <a:r>
              <a:rPr sz="2400" spc="-25" dirty="0">
                <a:latin typeface="Calibri" panose="020F0502020204030204" pitchFamily="34" charset="0"/>
                <a:ea typeface="Calibri" panose="020F0502020204030204" pitchFamily="34" charset="0"/>
                <a:cs typeface="Calibri" panose="020F0502020204030204" pitchFamily="34" charset="0"/>
              </a:rPr>
              <a:t> </a:t>
            </a:r>
            <a:r>
              <a:rPr sz="2400" dirty="0">
                <a:latin typeface="Calibri" panose="020F0502020204030204" pitchFamily="34" charset="0"/>
                <a:ea typeface="Calibri" panose="020F0502020204030204" pitchFamily="34" charset="0"/>
                <a:cs typeface="Calibri" panose="020F0502020204030204" pitchFamily="34" charset="0"/>
              </a:rPr>
              <a:t>You</a:t>
            </a:r>
            <a:r>
              <a:rPr sz="2400" spc="-30" dirty="0">
                <a:latin typeface="Calibri" panose="020F0502020204030204" pitchFamily="34" charset="0"/>
                <a:ea typeface="Calibri" panose="020F0502020204030204" pitchFamily="34" charset="0"/>
                <a:cs typeface="Calibri" panose="020F0502020204030204" pitchFamily="34" charset="0"/>
              </a:rPr>
              <a:t> </a:t>
            </a:r>
            <a:r>
              <a:rPr sz="2400" dirty="0">
                <a:latin typeface="Calibri" panose="020F0502020204030204" pitchFamily="34" charset="0"/>
                <a:ea typeface="Calibri" panose="020F0502020204030204" pitchFamily="34" charset="0"/>
                <a:cs typeface="Calibri" panose="020F0502020204030204" pitchFamily="34" charset="0"/>
              </a:rPr>
              <a:t>are</a:t>
            </a:r>
            <a:r>
              <a:rPr sz="2400" spc="-35" dirty="0">
                <a:latin typeface="Calibri" panose="020F0502020204030204" pitchFamily="34" charset="0"/>
                <a:ea typeface="Calibri" panose="020F0502020204030204" pitchFamily="34" charset="0"/>
                <a:cs typeface="Calibri" panose="020F0502020204030204" pitchFamily="34" charset="0"/>
              </a:rPr>
              <a:t> </a:t>
            </a:r>
            <a:r>
              <a:rPr sz="2400" dirty="0">
                <a:latin typeface="Calibri" panose="020F0502020204030204" pitchFamily="34" charset="0"/>
                <a:ea typeface="Calibri" panose="020F0502020204030204" pitchFamily="34" charset="0"/>
                <a:cs typeface="Calibri" panose="020F0502020204030204" pitchFamily="34" charset="0"/>
              </a:rPr>
              <a:t>pretty</a:t>
            </a:r>
            <a:r>
              <a:rPr sz="2400" spc="-55" dirty="0">
                <a:latin typeface="Calibri" panose="020F0502020204030204" pitchFamily="34" charset="0"/>
                <a:ea typeface="Calibri" panose="020F0502020204030204" pitchFamily="34" charset="0"/>
                <a:cs typeface="Calibri" panose="020F0502020204030204" pitchFamily="34" charset="0"/>
              </a:rPr>
              <a:t> </a:t>
            </a:r>
            <a:r>
              <a:rPr sz="2400" dirty="0">
                <a:latin typeface="Calibri" panose="020F0502020204030204" pitchFamily="34" charset="0"/>
                <a:ea typeface="Calibri" panose="020F0502020204030204" pitchFamily="34" charset="0"/>
                <a:cs typeface="Calibri" panose="020F0502020204030204" pitchFamily="34" charset="0"/>
              </a:rPr>
              <a:t>sure</a:t>
            </a:r>
            <a:r>
              <a:rPr sz="2400" spc="-35" dirty="0">
                <a:latin typeface="Calibri" panose="020F0502020204030204" pitchFamily="34" charset="0"/>
                <a:ea typeface="Calibri" panose="020F0502020204030204" pitchFamily="34" charset="0"/>
                <a:cs typeface="Calibri" panose="020F0502020204030204" pitchFamily="34" charset="0"/>
              </a:rPr>
              <a:t> </a:t>
            </a:r>
            <a:r>
              <a:rPr sz="2400" dirty="0">
                <a:latin typeface="Calibri" panose="020F0502020204030204" pitchFamily="34" charset="0"/>
                <a:ea typeface="Calibri" panose="020F0502020204030204" pitchFamily="34" charset="0"/>
                <a:cs typeface="Calibri" panose="020F0502020204030204" pitchFamily="34" charset="0"/>
              </a:rPr>
              <a:t>they</a:t>
            </a:r>
            <a:r>
              <a:rPr sz="2400" spc="-55" dirty="0">
                <a:latin typeface="Calibri" panose="020F0502020204030204" pitchFamily="34" charset="0"/>
                <a:ea typeface="Calibri" panose="020F0502020204030204" pitchFamily="34" charset="0"/>
                <a:cs typeface="Calibri" panose="020F0502020204030204" pitchFamily="34" charset="0"/>
              </a:rPr>
              <a:t> </a:t>
            </a:r>
            <a:r>
              <a:rPr sz="2400" dirty="0">
                <a:latin typeface="Calibri" panose="020F0502020204030204" pitchFamily="34" charset="0"/>
                <a:ea typeface="Calibri" panose="020F0502020204030204" pitchFamily="34" charset="0"/>
                <a:cs typeface="Calibri" panose="020F0502020204030204" pitchFamily="34" charset="0"/>
              </a:rPr>
              <a:t>look</a:t>
            </a:r>
            <a:r>
              <a:rPr sz="2400" spc="-35" dirty="0">
                <a:latin typeface="Calibri" panose="020F0502020204030204" pitchFamily="34" charset="0"/>
                <a:ea typeface="Calibri" panose="020F0502020204030204" pitchFamily="34" charset="0"/>
                <a:cs typeface="Calibri" panose="020F0502020204030204" pitchFamily="34" charset="0"/>
              </a:rPr>
              <a:t> </a:t>
            </a:r>
            <a:r>
              <a:rPr sz="2400" spc="-20" dirty="0">
                <a:latin typeface="Calibri" panose="020F0502020204030204" pitchFamily="34" charset="0"/>
                <a:ea typeface="Calibri" panose="020F0502020204030204" pitchFamily="34" charset="0"/>
                <a:cs typeface="Calibri" panose="020F0502020204030204" pitchFamily="34" charset="0"/>
              </a:rPr>
              <a:t>just </a:t>
            </a:r>
            <a:r>
              <a:rPr sz="2400" dirty="0">
                <a:latin typeface="Calibri" panose="020F0502020204030204" pitchFamily="34" charset="0"/>
                <a:ea typeface="Calibri" panose="020F0502020204030204" pitchFamily="34" charset="0"/>
                <a:cs typeface="Calibri" panose="020F0502020204030204" pitchFamily="34" charset="0"/>
              </a:rPr>
              <a:t>like</a:t>
            </a:r>
            <a:r>
              <a:rPr sz="2400" spc="-30" dirty="0">
                <a:latin typeface="Calibri" panose="020F0502020204030204" pitchFamily="34" charset="0"/>
                <a:ea typeface="Calibri" panose="020F0502020204030204" pitchFamily="34" charset="0"/>
                <a:cs typeface="Calibri" panose="020F0502020204030204" pitchFamily="34" charset="0"/>
              </a:rPr>
              <a:t> </a:t>
            </a:r>
            <a:r>
              <a:rPr sz="2400" dirty="0">
                <a:latin typeface="Calibri" panose="020F0502020204030204" pitchFamily="34" charset="0"/>
                <a:ea typeface="Calibri" panose="020F0502020204030204" pitchFamily="34" charset="0"/>
                <a:cs typeface="Calibri" panose="020F0502020204030204" pitchFamily="34" charset="0"/>
              </a:rPr>
              <a:t>the</a:t>
            </a:r>
            <a:r>
              <a:rPr sz="2400" spc="-50" dirty="0">
                <a:latin typeface="Calibri" panose="020F0502020204030204" pitchFamily="34" charset="0"/>
                <a:ea typeface="Calibri" panose="020F0502020204030204" pitchFamily="34" charset="0"/>
                <a:cs typeface="Calibri" panose="020F0502020204030204" pitchFamily="34" charset="0"/>
              </a:rPr>
              <a:t> </a:t>
            </a:r>
            <a:r>
              <a:rPr sz="2400" dirty="0">
                <a:latin typeface="Calibri" panose="020F0502020204030204" pitchFamily="34" charset="0"/>
                <a:ea typeface="Calibri" panose="020F0502020204030204" pitchFamily="34" charset="0"/>
                <a:cs typeface="Calibri" panose="020F0502020204030204" pitchFamily="34" charset="0"/>
              </a:rPr>
              <a:t>prescription</a:t>
            </a:r>
            <a:r>
              <a:rPr sz="2400" spc="-40" dirty="0">
                <a:latin typeface="Calibri" panose="020F0502020204030204" pitchFamily="34" charset="0"/>
                <a:ea typeface="Calibri" panose="020F0502020204030204" pitchFamily="34" charset="0"/>
                <a:cs typeface="Calibri" panose="020F0502020204030204" pitchFamily="34" charset="0"/>
              </a:rPr>
              <a:t> </a:t>
            </a:r>
            <a:r>
              <a:rPr sz="2400" dirty="0">
                <a:latin typeface="Calibri" panose="020F0502020204030204" pitchFamily="34" charset="0"/>
                <a:ea typeface="Calibri" panose="020F0502020204030204" pitchFamily="34" charset="0"/>
                <a:cs typeface="Calibri" panose="020F0502020204030204" pitchFamily="34" charset="0"/>
              </a:rPr>
              <a:t>pills</a:t>
            </a:r>
            <a:r>
              <a:rPr sz="2400" spc="-20" dirty="0">
                <a:latin typeface="Calibri" panose="020F0502020204030204" pitchFamily="34" charset="0"/>
                <a:ea typeface="Calibri" panose="020F0502020204030204" pitchFamily="34" charset="0"/>
                <a:cs typeface="Calibri" panose="020F0502020204030204" pitchFamily="34" charset="0"/>
              </a:rPr>
              <a:t> </a:t>
            </a:r>
            <a:r>
              <a:rPr sz="2400" dirty="0">
                <a:latin typeface="Calibri" panose="020F0502020204030204" pitchFamily="34" charset="0"/>
                <a:ea typeface="Calibri" panose="020F0502020204030204" pitchFamily="34" charset="0"/>
                <a:cs typeface="Calibri" panose="020F0502020204030204" pitchFamily="34" charset="0"/>
              </a:rPr>
              <a:t>you</a:t>
            </a:r>
            <a:r>
              <a:rPr sz="2400" spc="-40" dirty="0">
                <a:latin typeface="Calibri" panose="020F0502020204030204" pitchFamily="34" charset="0"/>
                <a:ea typeface="Calibri" panose="020F0502020204030204" pitchFamily="34" charset="0"/>
                <a:cs typeface="Calibri" panose="020F0502020204030204" pitchFamily="34" charset="0"/>
              </a:rPr>
              <a:t> </a:t>
            </a:r>
            <a:r>
              <a:rPr sz="2400" dirty="0">
                <a:latin typeface="Calibri" panose="020F0502020204030204" pitchFamily="34" charset="0"/>
                <a:ea typeface="Calibri" panose="020F0502020204030204" pitchFamily="34" charset="0"/>
                <a:cs typeface="Calibri" panose="020F0502020204030204" pitchFamily="34" charset="0"/>
              </a:rPr>
              <a:t>have</a:t>
            </a:r>
            <a:r>
              <a:rPr sz="2400" spc="-40" dirty="0">
                <a:latin typeface="Calibri" panose="020F0502020204030204" pitchFamily="34" charset="0"/>
                <a:ea typeface="Calibri" panose="020F0502020204030204" pitchFamily="34" charset="0"/>
                <a:cs typeface="Calibri" panose="020F0502020204030204" pitchFamily="34" charset="0"/>
              </a:rPr>
              <a:t> </a:t>
            </a:r>
            <a:r>
              <a:rPr sz="2400" dirty="0">
                <a:latin typeface="Calibri" panose="020F0502020204030204" pitchFamily="34" charset="0"/>
                <a:ea typeface="Calibri" panose="020F0502020204030204" pitchFamily="34" charset="0"/>
                <a:cs typeface="Calibri" panose="020F0502020204030204" pitchFamily="34" charset="0"/>
              </a:rPr>
              <a:t>at</a:t>
            </a:r>
            <a:r>
              <a:rPr sz="2400" spc="-45" dirty="0">
                <a:latin typeface="Calibri" panose="020F0502020204030204" pitchFamily="34" charset="0"/>
                <a:ea typeface="Calibri" panose="020F0502020204030204" pitchFamily="34" charset="0"/>
                <a:cs typeface="Calibri" panose="020F0502020204030204" pitchFamily="34" charset="0"/>
              </a:rPr>
              <a:t> </a:t>
            </a:r>
            <a:r>
              <a:rPr sz="2400" dirty="0">
                <a:latin typeface="Calibri" panose="020F0502020204030204" pitchFamily="34" charset="0"/>
                <a:ea typeface="Calibri" panose="020F0502020204030204" pitchFamily="34" charset="0"/>
                <a:cs typeface="Calibri" panose="020F0502020204030204" pitchFamily="34" charset="0"/>
              </a:rPr>
              <a:t>home</a:t>
            </a:r>
            <a:r>
              <a:rPr sz="2400" spc="-35" dirty="0">
                <a:latin typeface="Calibri" panose="020F0502020204030204" pitchFamily="34" charset="0"/>
                <a:ea typeface="Calibri" panose="020F0502020204030204" pitchFamily="34" charset="0"/>
                <a:cs typeface="Calibri" panose="020F0502020204030204" pitchFamily="34" charset="0"/>
              </a:rPr>
              <a:t> </a:t>
            </a:r>
            <a:r>
              <a:rPr sz="2400" dirty="0">
                <a:latin typeface="Calibri" panose="020F0502020204030204" pitchFamily="34" charset="0"/>
                <a:ea typeface="Calibri" panose="020F0502020204030204" pitchFamily="34" charset="0"/>
                <a:cs typeface="Calibri" panose="020F0502020204030204" pitchFamily="34" charset="0"/>
              </a:rPr>
              <a:t>that</a:t>
            </a:r>
            <a:r>
              <a:rPr sz="2400" spc="-55" dirty="0">
                <a:latin typeface="Calibri" panose="020F0502020204030204" pitchFamily="34" charset="0"/>
                <a:ea typeface="Calibri" panose="020F0502020204030204" pitchFamily="34" charset="0"/>
                <a:cs typeface="Calibri" panose="020F0502020204030204" pitchFamily="34" charset="0"/>
              </a:rPr>
              <a:t> </a:t>
            </a:r>
            <a:r>
              <a:rPr sz="2400" spc="-25" dirty="0">
                <a:latin typeface="Calibri" panose="020F0502020204030204" pitchFamily="34" charset="0"/>
                <a:ea typeface="Calibri" panose="020F0502020204030204" pitchFamily="34" charset="0"/>
                <a:cs typeface="Calibri" panose="020F0502020204030204" pitchFamily="34" charset="0"/>
              </a:rPr>
              <a:t>you </a:t>
            </a:r>
            <a:r>
              <a:rPr sz="2400" dirty="0">
                <a:latin typeface="Calibri" panose="020F0502020204030204" pitchFamily="34" charset="0"/>
                <a:ea typeface="Calibri" panose="020F0502020204030204" pitchFamily="34" charset="0"/>
                <a:cs typeface="Calibri" panose="020F0502020204030204" pitchFamily="34" charset="0"/>
              </a:rPr>
              <a:t>sometimes</a:t>
            </a:r>
            <a:r>
              <a:rPr sz="2400" spc="-50" dirty="0">
                <a:latin typeface="Calibri" panose="020F0502020204030204" pitchFamily="34" charset="0"/>
                <a:ea typeface="Calibri" panose="020F0502020204030204" pitchFamily="34" charset="0"/>
                <a:cs typeface="Calibri" panose="020F0502020204030204" pitchFamily="34" charset="0"/>
              </a:rPr>
              <a:t> </a:t>
            </a:r>
            <a:r>
              <a:rPr sz="2400" dirty="0">
                <a:latin typeface="Calibri" panose="020F0502020204030204" pitchFamily="34" charset="0"/>
                <a:ea typeface="Calibri" panose="020F0502020204030204" pitchFamily="34" charset="0"/>
                <a:cs typeface="Calibri" panose="020F0502020204030204" pitchFamily="34" charset="0"/>
              </a:rPr>
              <a:t>take</a:t>
            </a:r>
            <a:r>
              <a:rPr sz="2400" spc="-50" dirty="0">
                <a:latin typeface="Calibri" panose="020F0502020204030204" pitchFamily="34" charset="0"/>
                <a:ea typeface="Calibri" panose="020F0502020204030204" pitchFamily="34" charset="0"/>
                <a:cs typeface="Calibri" panose="020F0502020204030204" pitchFamily="34" charset="0"/>
              </a:rPr>
              <a:t> </a:t>
            </a:r>
            <a:r>
              <a:rPr sz="2400" dirty="0">
                <a:latin typeface="Calibri" panose="020F0502020204030204" pitchFamily="34" charset="0"/>
                <a:ea typeface="Calibri" panose="020F0502020204030204" pitchFamily="34" charset="0"/>
                <a:cs typeface="Calibri" panose="020F0502020204030204" pitchFamily="34" charset="0"/>
              </a:rPr>
              <a:t>for</a:t>
            </a:r>
            <a:r>
              <a:rPr sz="2400" spc="-35" dirty="0">
                <a:latin typeface="Calibri" panose="020F0502020204030204" pitchFamily="34" charset="0"/>
                <a:ea typeface="Calibri" panose="020F0502020204030204" pitchFamily="34" charset="0"/>
                <a:cs typeface="Calibri" panose="020F0502020204030204" pitchFamily="34" charset="0"/>
              </a:rPr>
              <a:t> </a:t>
            </a:r>
            <a:r>
              <a:rPr sz="2400" dirty="0">
                <a:latin typeface="Calibri" panose="020F0502020204030204" pitchFamily="34" charset="0"/>
                <a:ea typeface="Calibri" panose="020F0502020204030204" pitchFamily="34" charset="0"/>
                <a:cs typeface="Calibri" panose="020F0502020204030204" pitchFamily="34" charset="0"/>
              </a:rPr>
              <a:t>migraine</a:t>
            </a:r>
            <a:r>
              <a:rPr sz="2400" spc="-30" dirty="0">
                <a:latin typeface="Calibri" panose="020F0502020204030204" pitchFamily="34" charset="0"/>
                <a:ea typeface="Calibri" panose="020F0502020204030204" pitchFamily="34" charset="0"/>
                <a:cs typeface="Calibri" panose="020F0502020204030204" pitchFamily="34" charset="0"/>
              </a:rPr>
              <a:t> </a:t>
            </a:r>
            <a:r>
              <a:rPr sz="2400" dirty="0">
                <a:latin typeface="Calibri" panose="020F0502020204030204" pitchFamily="34" charset="0"/>
                <a:ea typeface="Calibri" panose="020F0502020204030204" pitchFamily="34" charset="0"/>
                <a:cs typeface="Calibri" panose="020F0502020204030204" pitchFamily="34" charset="0"/>
              </a:rPr>
              <a:t>headaches.</a:t>
            </a:r>
            <a:r>
              <a:rPr sz="2400" spc="-50" dirty="0">
                <a:latin typeface="Calibri" panose="020F0502020204030204" pitchFamily="34" charset="0"/>
                <a:ea typeface="Calibri" panose="020F0502020204030204" pitchFamily="34" charset="0"/>
                <a:cs typeface="Calibri" panose="020F0502020204030204" pitchFamily="34" charset="0"/>
              </a:rPr>
              <a:t> </a:t>
            </a:r>
            <a:r>
              <a:rPr sz="2400" dirty="0">
                <a:latin typeface="Calibri" panose="020F0502020204030204" pitchFamily="34" charset="0"/>
                <a:ea typeface="Calibri" panose="020F0502020204030204" pitchFamily="34" charset="0"/>
                <a:cs typeface="Calibri" panose="020F0502020204030204" pitchFamily="34" charset="0"/>
              </a:rPr>
              <a:t>They</a:t>
            </a:r>
            <a:r>
              <a:rPr sz="2400" spc="-50" dirty="0">
                <a:latin typeface="Calibri" panose="020F0502020204030204" pitchFamily="34" charset="0"/>
                <a:ea typeface="Calibri" panose="020F0502020204030204" pitchFamily="34" charset="0"/>
                <a:cs typeface="Calibri" panose="020F0502020204030204" pitchFamily="34" charset="0"/>
              </a:rPr>
              <a:t> </a:t>
            </a:r>
            <a:r>
              <a:rPr sz="2400" dirty="0">
                <a:latin typeface="Calibri" panose="020F0502020204030204" pitchFamily="34" charset="0"/>
                <a:ea typeface="Calibri" panose="020F0502020204030204" pitchFamily="34" charset="0"/>
                <a:cs typeface="Calibri" panose="020F0502020204030204" pitchFamily="34" charset="0"/>
              </a:rPr>
              <a:t>are</a:t>
            </a:r>
            <a:r>
              <a:rPr sz="2400" spc="-35" dirty="0">
                <a:latin typeface="Calibri" panose="020F0502020204030204" pitchFamily="34" charset="0"/>
                <a:ea typeface="Calibri" panose="020F0502020204030204" pitchFamily="34" charset="0"/>
                <a:cs typeface="Calibri" panose="020F0502020204030204" pitchFamily="34" charset="0"/>
              </a:rPr>
              <a:t> </a:t>
            </a:r>
            <a:r>
              <a:rPr sz="2400" spc="-25" dirty="0">
                <a:latin typeface="Calibri" panose="020F0502020204030204" pitchFamily="34" charset="0"/>
                <a:ea typeface="Calibri" panose="020F0502020204030204" pitchFamily="34" charset="0"/>
                <a:cs typeface="Calibri" panose="020F0502020204030204" pitchFamily="34" charset="0"/>
              </a:rPr>
              <a:t>the </a:t>
            </a:r>
            <a:r>
              <a:rPr sz="2400" dirty="0">
                <a:latin typeface="Calibri" panose="020F0502020204030204" pitchFamily="34" charset="0"/>
                <a:ea typeface="Calibri" panose="020F0502020204030204" pitchFamily="34" charset="0"/>
                <a:cs typeface="Calibri" panose="020F0502020204030204" pitchFamily="34" charset="0"/>
              </a:rPr>
              <a:t>same</a:t>
            </a:r>
            <a:r>
              <a:rPr sz="2400" spc="-40" dirty="0">
                <a:latin typeface="Calibri" panose="020F0502020204030204" pitchFamily="34" charset="0"/>
                <a:ea typeface="Calibri" panose="020F0502020204030204" pitchFamily="34" charset="0"/>
                <a:cs typeface="Calibri" panose="020F0502020204030204" pitchFamily="34" charset="0"/>
              </a:rPr>
              <a:t> </a:t>
            </a:r>
            <a:r>
              <a:rPr sz="2400" dirty="0">
                <a:latin typeface="Calibri" panose="020F0502020204030204" pitchFamily="34" charset="0"/>
                <a:ea typeface="Calibri" panose="020F0502020204030204" pitchFamily="34" charset="0"/>
                <a:cs typeface="Calibri" panose="020F0502020204030204" pitchFamily="34" charset="0"/>
              </a:rPr>
              <a:t>shape,</a:t>
            </a:r>
            <a:r>
              <a:rPr sz="2400" spc="-45" dirty="0">
                <a:latin typeface="Calibri" panose="020F0502020204030204" pitchFamily="34" charset="0"/>
                <a:ea typeface="Calibri" panose="020F0502020204030204" pitchFamily="34" charset="0"/>
                <a:cs typeface="Calibri" panose="020F0502020204030204" pitchFamily="34" charset="0"/>
              </a:rPr>
              <a:t> </a:t>
            </a:r>
            <a:r>
              <a:rPr sz="2400" dirty="0">
                <a:latin typeface="Calibri" panose="020F0502020204030204" pitchFamily="34" charset="0"/>
                <a:ea typeface="Calibri" panose="020F0502020204030204" pitchFamily="34" charset="0"/>
                <a:cs typeface="Calibri" panose="020F0502020204030204" pitchFamily="34" charset="0"/>
              </a:rPr>
              <a:t>size</a:t>
            </a:r>
            <a:r>
              <a:rPr sz="2400" spc="-50" dirty="0">
                <a:latin typeface="Calibri" panose="020F0502020204030204" pitchFamily="34" charset="0"/>
                <a:ea typeface="Calibri" panose="020F0502020204030204" pitchFamily="34" charset="0"/>
                <a:cs typeface="Calibri" panose="020F0502020204030204" pitchFamily="34" charset="0"/>
              </a:rPr>
              <a:t> </a:t>
            </a:r>
            <a:r>
              <a:rPr sz="2400" dirty="0">
                <a:latin typeface="Calibri" panose="020F0502020204030204" pitchFamily="34" charset="0"/>
                <a:ea typeface="Calibri" panose="020F0502020204030204" pitchFamily="34" charset="0"/>
                <a:cs typeface="Calibri" panose="020F0502020204030204" pitchFamily="34" charset="0"/>
              </a:rPr>
              <a:t>and</a:t>
            </a:r>
            <a:r>
              <a:rPr sz="2400" spc="-35" dirty="0">
                <a:latin typeface="Calibri" panose="020F0502020204030204" pitchFamily="34" charset="0"/>
                <a:ea typeface="Calibri" panose="020F0502020204030204" pitchFamily="34" charset="0"/>
                <a:cs typeface="Calibri" panose="020F0502020204030204" pitchFamily="34" charset="0"/>
              </a:rPr>
              <a:t> </a:t>
            </a:r>
            <a:r>
              <a:rPr sz="2400" dirty="0">
                <a:latin typeface="Calibri" panose="020F0502020204030204" pitchFamily="34" charset="0"/>
                <a:ea typeface="Calibri" panose="020F0502020204030204" pitchFamily="34" charset="0"/>
                <a:cs typeface="Calibri" panose="020F0502020204030204" pitchFamily="34" charset="0"/>
              </a:rPr>
              <a:t>color</a:t>
            </a:r>
            <a:r>
              <a:rPr sz="2400" spc="-30" dirty="0">
                <a:latin typeface="Calibri" panose="020F0502020204030204" pitchFamily="34" charset="0"/>
                <a:ea typeface="Calibri" panose="020F0502020204030204" pitchFamily="34" charset="0"/>
                <a:cs typeface="Calibri" panose="020F0502020204030204" pitchFamily="34" charset="0"/>
              </a:rPr>
              <a:t> </a:t>
            </a:r>
            <a:r>
              <a:rPr sz="2400" dirty="0">
                <a:latin typeface="Calibri" panose="020F0502020204030204" pitchFamily="34" charset="0"/>
                <a:ea typeface="Calibri" panose="020F0502020204030204" pitchFamily="34" charset="0"/>
                <a:cs typeface="Calibri" panose="020F0502020204030204" pitchFamily="34" charset="0"/>
              </a:rPr>
              <a:t>and</a:t>
            </a:r>
            <a:r>
              <a:rPr sz="2400" spc="-25" dirty="0">
                <a:latin typeface="Calibri" panose="020F0502020204030204" pitchFamily="34" charset="0"/>
                <a:ea typeface="Calibri" panose="020F0502020204030204" pitchFamily="34" charset="0"/>
                <a:cs typeface="Calibri" panose="020F0502020204030204" pitchFamily="34" charset="0"/>
              </a:rPr>
              <a:t> </a:t>
            </a:r>
            <a:r>
              <a:rPr sz="2400" dirty="0">
                <a:latin typeface="Calibri" panose="020F0502020204030204" pitchFamily="34" charset="0"/>
                <a:ea typeface="Calibri" panose="020F0502020204030204" pitchFamily="34" charset="0"/>
                <a:cs typeface="Calibri" panose="020F0502020204030204" pitchFamily="34" charset="0"/>
              </a:rPr>
              <a:t>have</a:t>
            </a:r>
            <a:r>
              <a:rPr sz="2400" spc="-50" dirty="0">
                <a:latin typeface="Calibri" panose="020F0502020204030204" pitchFamily="34" charset="0"/>
                <a:ea typeface="Calibri" panose="020F0502020204030204" pitchFamily="34" charset="0"/>
                <a:cs typeface="Calibri" panose="020F0502020204030204" pitchFamily="34" charset="0"/>
              </a:rPr>
              <a:t> </a:t>
            </a:r>
            <a:r>
              <a:rPr sz="2400" dirty="0">
                <a:latin typeface="Calibri" panose="020F0502020204030204" pitchFamily="34" charset="0"/>
                <a:ea typeface="Calibri" panose="020F0502020204030204" pitchFamily="34" charset="0"/>
                <a:cs typeface="Calibri" panose="020F0502020204030204" pitchFamily="34" charset="0"/>
              </a:rPr>
              <a:t>the</a:t>
            </a:r>
            <a:r>
              <a:rPr sz="2400" spc="-50" dirty="0">
                <a:latin typeface="Calibri" panose="020F0502020204030204" pitchFamily="34" charset="0"/>
                <a:ea typeface="Calibri" panose="020F0502020204030204" pitchFamily="34" charset="0"/>
                <a:cs typeface="Calibri" panose="020F0502020204030204" pitchFamily="34" charset="0"/>
              </a:rPr>
              <a:t> </a:t>
            </a:r>
            <a:r>
              <a:rPr sz="2400" dirty="0">
                <a:latin typeface="Calibri" panose="020F0502020204030204" pitchFamily="34" charset="0"/>
                <a:ea typeface="Calibri" panose="020F0502020204030204" pitchFamily="34" charset="0"/>
                <a:cs typeface="Calibri" panose="020F0502020204030204" pitchFamily="34" charset="0"/>
              </a:rPr>
              <a:t>exact</a:t>
            </a:r>
            <a:r>
              <a:rPr sz="2400" spc="-45" dirty="0">
                <a:latin typeface="Calibri" panose="020F0502020204030204" pitchFamily="34" charset="0"/>
                <a:ea typeface="Calibri" panose="020F0502020204030204" pitchFamily="34" charset="0"/>
                <a:cs typeface="Calibri" panose="020F0502020204030204" pitchFamily="34" charset="0"/>
              </a:rPr>
              <a:t> </a:t>
            </a:r>
            <a:r>
              <a:rPr sz="2400" spc="-20" dirty="0">
                <a:latin typeface="Calibri" panose="020F0502020204030204" pitchFamily="34" charset="0"/>
                <a:ea typeface="Calibri" panose="020F0502020204030204" pitchFamily="34" charset="0"/>
                <a:cs typeface="Calibri" panose="020F0502020204030204" pitchFamily="34" charset="0"/>
              </a:rPr>
              <a:t>same </a:t>
            </a:r>
            <a:r>
              <a:rPr sz="2400" dirty="0">
                <a:latin typeface="Calibri" panose="020F0502020204030204" pitchFamily="34" charset="0"/>
                <a:ea typeface="Calibri" panose="020F0502020204030204" pitchFamily="34" charset="0"/>
                <a:cs typeface="Calibri" panose="020F0502020204030204" pitchFamily="34" charset="0"/>
              </a:rPr>
              <a:t>markings</a:t>
            </a:r>
            <a:r>
              <a:rPr sz="2400" spc="-45" dirty="0">
                <a:latin typeface="Calibri" panose="020F0502020204030204" pitchFamily="34" charset="0"/>
                <a:ea typeface="Calibri" panose="020F0502020204030204" pitchFamily="34" charset="0"/>
                <a:cs typeface="Calibri" panose="020F0502020204030204" pitchFamily="34" charset="0"/>
              </a:rPr>
              <a:t> </a:t>
            </a:r>
            <a:r>
              <a:rPr sz="2400" dirty="0">
                <a:latin typeface="Calibri" panose="020F0502020204030204" pitchFamily="34" charset="0"/>
                <a:ea typeface="Calibri" panose="020F0502020204030204" pitchFamily="34" charset="0"/>
                <a:cs typeface="Calibri" panose="020F0502020204030204" pitchFamily="34" charset="0"/>
              </a:rPr>
              <a:t>on</a:t>
            </a:r>
            <a:r>
              <a:rPr sz="2400" spc="-30" dirty="0">
                <a:latin typeface="Calibri" panose="020F0502020204030204" pitchFamily="34" charset="0"/>
                <a:ea typeface="Calibri" panose="020F0502020204030204" pitchFamily="34" charset="0"/>
                <a:cs typeface="Calibri" panose="020F0502020204030204" pitchFamily="34" charset="0"/>
              </a:rPr>
              <a:t> </a:t>
            </a:r>
            <a:r>
              <a:rPr sz="2400" dirty="0">
                <a:latin typeface="Calibri" panose="020F0502020204030204" pitchFamily="34" charset="0"/>
                <a:ea typeface="Calibri" panose="020F0502020204030204" pitchFamily="34" charset="0"/>
                <a:cs typeface="Calibri" panose="020F0502020204030204" pitchFamily="34" charset="0"/>
              </a:rPr>
              <a:t>them.</a:t>
            </a:r>
            <a:r>
              <a:rPr sz="2400" spc="-45" dirty="0">
                <a:latin typeface="Calibri" panose="020F0502020204030204" pitchFamily="34" charset="0"/>
                <a:ea typeface="Calibri" panose="020F0502020204030204" pitchFamily="34" charset="0"/>
                <a:cs typeface="Calibri" panose="020F0502020204030204" pitchFamily="34" charset="0"/>
              </a:rPr>
              <a:t> </a:t>
            </a:r>
            <a:r>
              <a:rPr sz="2400" dirty="0">
                <a:latin typeface="Calibri" panose="020F0502020204030204" pitchFamily="34" charset="0"/>
                <a:ea typeface="Calibri" panose="020F0502020204030204" pitchFamily="34" charset="0"/>
                <a:cs typeface="Calibri" panose="020F0502020204030204" pitchFamily="34" charset="0"/>
              </a:rPr>
              <a:t>One</a:t>
            </a:r>
            <a:r>
              <a:rPr sz="2400" spc="-60" dirty="0">
                <a:latin typeface="Calibri" panose="020F0502020204030204" pitchFamily="34" charset="0"/>
                <a:ea typeface="Calibri" panose="020F0502020204030204" pitchFamily="34" charset="0"/>
                <a:cs typeface="Calibri" panose="020F0502020204030204" pitchFamily="34" charset="0"/>
              </a:rPr>
              <a:t> </a:t>
            </a:r>
            <a:r>
              <a:rPr sz="2400" dirty="0">
                <a:latin typeface="Calibri" panose="020F0502020204030204" pitchFamily="34" charset="0"/>
                <a:ea typeface="Calibri" panose="020F0502020204030204" pitchFamily="34" charset="0"/>
                <a:cs typeface="Calibri" panose="020F0502020204030204" pitchFamily="34" charset="0"/>
              </a:rPr>
              <a:t>of</a:t>
            </a:r>
            <a:r>
              <a:rPr sz="2400" spc="-30" dirty="0">
                <a:latin typeface="Calibri" panose="020F0502020204030204" pitchFamily="34" charset="0"/>
                <a:ea typeface="Calibri" panose="020F0502020204030204" pitchFamily="34" charset="0"/>
                <a:cs typeface="Calibri" panose="020F0502020204030204" pitchFamily="34" charset="0"/>
              </a:rPr>
              <a:t> </a:t>
            </a:r>
            <a:r>
              <a:rPr sz="2400" dirty="0">
                <a:latin typeface="Calibri" panose="020F0502020204030204" pitchFamily="34" charset="0"/>
                <a:ea typeface="Calibri" panose="020F0502020204030204" pitchFamily="34" charset="0"/>
                <a:cs typeface="Calibri" panose="020F0502020204030204" pitchFamily="34" charset="0"/>
              </a:rPr>
              <a:t>your</a:t>
            </a:r>
            <a:r>
              <a:rPr sz="2400" spc="-50" dirty="0">
                <a:latin typeface="Calibri" panose="020F0502020204030204" pitchFamily="34" charset="0"/>
                <a:ea typeface="Calibri" panose="020F0502020204030204" pitchFamily="34" charset="0"/>
                <a:cs typeface="Calibri" panose="020F0502020204030204" pitchFamily="34" charset="0"/>
              </a:rPr>
              <a:t> </a:t>
            </a:r>
            <a:r>
              <a:rPr sz="2400" dirty="0">
                <a:latin typeface="Calibri" panose="020F0502020204030204" pitchFamily="34" charset="0"/>
                <a:ea typeface="Calibri" panose="020F0502020204030204" pitchFamily="34" charset="0"/>
                <a:cs typeface="Calibri" panose="020F0502020204030204" pitchFamily="34" charset="0"/>
              </a:rPr>
              <a:t>friends</a:t>
            </a:r>
            <a:r>
              <a:rPr sz="2400" spc="-45" dirty="0">
                <a:latin typeface="Calibri" panose="020F0502020204030204" pitchFamily="34" charset="0"/>
                <a:ea typeface="Calibri" panose="020F0502020204030204" pitchFamily="34" charset="0"/>
                <a:cs typeface="Calibri" panose="020F0502020204030204" pitchFamily="34" charset="0"/>
              </a:rPr>
              <a:t> </a:t>
            </a:r>
            <a:r>
              <a:rPr sz="2400" dirty="0">
                <a:latin typeface="Calibri" panose="020F0502020204030204" pitchFamily="34" charset="0"/>
                <a:ea typeface="Calibri" panose="020F0502020204030204" pitchFamily="34" charset="0"/>
                <a:cs typeface="Calibri" panose="020F0502020204030204" pitchFamily="34" charset="0"/>
              </a:rPr>
              <a:t>suggests</a:t>
            </a:r>
            <a:r>
              <a:rPr sz="2400" spc="-50" dirty="0">
                <a:latin typeface="Calibri" panose="020F0502020204030204" pitchFamily="34" charset="0"/>
                <a:ea typeface="Calibri" panose="020F0502020204030204" pitchFamily="34" charset="0"/>
                <a:cs typeface="Calibri" panose="020F0502020204030204" pitchFamily="34" charset="0"/>
              </a:rPr>
              <a:t> </a:t>
            </a:r>
            <a:r>
              <a:rPr sz="2400" dirty="0">
                <a:latin typeface="Calibri" panose="020F0502020204030204" pitchFamily="34" charset="0"/>
                <a:ea typeface="Calibri" panose="020F0502020204030204" pitchFamily="34" charset="0"/>
                <a:cs typeface="Calibri" panose="020F0502020204030204" pitchFamily="34" charset="0"/>
              </a:rPr>
              <a:t>that</a:t>
            </a:r>
            <a:r>
              <a:rPr sz="2400" spc="-60" dirty="0">
                <a:latin typeface="Calibri" panose="020F0502020204030204" pitchFamily="34" charset="0"/>
                <a:ea typeface="Calibri" panose="020F0502020204030204" pitchFamily="34" charset="0"/>
                <a:cs typeface="Calibri" panose="020F0502020204030204" pitchFamily="34" charset="0"/>
              </a:rPr>
              <a:t> </a:t>
            </a:r>
            <a:r>
              <a:rPr sz="2400" spc="-25" dirty="0">
                <a:latin typeface="Calibri" panose="020F0502020204030204" pitchFamily="34" charset="0"/>
                <a:ea typeface="Calibri" panose="020F0502020204030204" pitchFamily="34" charset="0"/>
                <a:cs typeface="Calibri" panose="020F0502020204030204" pitchFamily="34" charset="0"/>
              </a:rPr>
              <a:t>you </a:t>
            </a:r>
            <a:r>
              <a:rPr sz="2400" dirty="0">
                <a:latin typeface="Calibri" panose="020F0502020204030204" pitchFamily="34" charset="0"/>
                <a:ea typeface="Calibri" panose="020F0502020204030204" pitchFamily="34" charset="0"/>
                <a:cs typeface="Calibri" panose="020F0502020204030204" pitchFamily="34" charset="0"/>
              </a:rPr>
              <a:t>take</a:t>
            </a:r>
            <a:r>
              <a:rPr sz="2400" spc="-35" dirty="0">
                <a:latin typeface="Calibri" panose="020F0502020204030204" pitchFamily="34" charset="0"/>
                <a:ea typeface="Calibri" panose="020F0502020204030204" pitchFamily="34" charset="0"/>
                <a:cs typeface="Calibri" panose="020F0502020204030204" pitchFamily="34" charset="0"/>
              </a:rPr>
              <a:t> </a:t>
            </a:r>
            <a:r>
              <a:rPr sz="2400" dirty="0">
                <a:latin typeface="Calibri" panose="020F0502020204030204" pitchFamily="34" charset="0"/>
                <a:ea typeface="Calibri" panose="020F0502020204030204" pitchFamily="34" charset="0"/>
                <a:cs typeface="Calibri" panose="020F0502020204030204" pitchFamily="34" charset="0"/>
              </a:rPr>
              <a:t>some</a:t>
            </a:r>
            <a:r>
              <a:rPr sz="2400" spc="-30" dirty="0">
                <a:latin typeface="Calibri" panose="020F0502020204030204" pitchFamily="34" charset="0"/>
                <a:ea typeface="Calibri" panose="020F0502020204030204" pitchFamily="34" charset="0"/>
                <a:cs typeface="Calibri" panose="020F0502020204030204" pitchFamily="34" charset="0"/>
              </a:rPr>
              <a:t> </a:t>
            </a:r>
            <a:r>
              <a:rPr sz="2400" dirty="0">
                <a:latin typeface="Calibri" panose="020F0502020204030204" pitchFamily="34" charset="0"/>
                <a:ea typeface="Calibri" panose="020F0502020204030204" pitchFamily="34" charset="0"/>
                <a:cs typeface="Calibri" panose="020F0502020204030204" pitchFamily="34" charset="0"/>
              </a:rPr>
              <a:t>of</a:t>
            </a:r>
            <a:r>
              <a:rPr sz="2400" spc="-20" dirty="0">
                <a:latin typeface="Calibri" panose="020F0502020204030204" pitchFamily="34" charset="0"/>
                <a:ea typeface="Calibri" panose="020F0502020204030204" pitchFamily="34" charset="0"/>
                <a:cs typeface="Calibri" panose="020F0502020204030204" pitchFamily="34" charset="0"/>
              </a:rPr>
              <a:t> </a:t>
            </a:r>
            <a:r>
              <a:rPr sz="2400" dirty="0">
                <a:latin typeface="Calibri" panose="020F0502020204030204" pitchFamily="34" charset="0"/>
                <a:ea typeface="Calibri" panose="020F0502020204030204" pitchFamily="34" charset="0"/>
                <a:cs typeface="Calibri" panose="020F0502020204030204" pitchFamily="34" charset="0"/>
              </a:rPr>
              <a:t>the</a:t>
            </a:r>
            <a:r>
              <a:rPr sz="2400" spc="-45" dirty="0">
                <a:latin typeface="Calibri" panose="020F0502020204030204" pitchFamily="34" charset="0"/>
                <a:ea typeface="Calibri" panose="020F0502020204030204" pitchFamily="34" charset="0"/>
                <a:cs typeface="Calibri" panose="020F0502020204030204" pitchFamily="34" charset="0"/>
              </a:rPr>
              <a:t> </a:t>
            </a:r>
            <a:r>
              <a:rPr sz="2400" dirty="0">
                <a:latin typeface="Calibri" panose="020F0502020204030204" pitchFamily="34" charset="0"/>
                <a:ea typeface="Calibri" panose="020F0502020204030204" pitchFamily="34" charset="0"/>
                <a:cs typeface="Calibri" panose="020F0502020204030204" pitchFamily="34" charset="0"/>
              </a:rPr>
              <a:t>pills</a:t>
            </a:r>
            <a:r>
              <a:rPr sz="2400" spc="-35" dirty="0">
                <a:latin typeface="Calibri" panose="020F0502020204030204" pitchFamily="34" charset="0"/>
                <a:ea typeface="Calibri" panose="020F0502020204030204" pitchFamily="34" charset="0"/>
                <a:cs typeface="Calibri" panose="020F0502020204030204" pitchFamily="34" charset="0"/>
              </a:rPr>
              <a:t> </a:t>
            </a:r>
            <a:r>
              <a:rPr sz="2400" dirty="0">
                <a:latin typeface="Calibri" panose="020F0502020204030204" pitchFamily="34" charset="0"/>
                <a:ea typeface="Calibri" panose="020F0502020204030204" pitchFamily="34" charset="0"/>
                <a:cs typeface="Calibri" panose="020F0502020204030204" pitchFamily="34" charset="0"/>
              </a:rPr>
              <a:t>home</a:t>
            </a:r>
            <a:r>
              <a:rPr sz="2400" spc="-30" dirty="0">
                <a:latin typeface="Calibri" panose="020F0502020204030204" pitchFamily="34" charset="0"/>
                <a:ea typeface="Calibri" panose="020F0502020204030204" pitchFamily="34" charset="0"/>
                <a:cs typeface="Calibri" panose="020F0502020204030204" pitchFamily="34" charset="0"/>
              </a:rPr>
              <a:t> </a:t>
            </a:r>
            <a:r>
              <a:rPr sz="2400" dirty="0">
                <a:latin typeface="Calibri" panose="020F0502020204030204" pitchFamily="34" charset="0"/>
                <a:ea typeface="Calibri" panose="020F0502020204030204" pitchFamily="34" charset="0"/>
                <a:cs typeface="Calibri" panose="020F0502020204030204" pitchFamily="34" charset="0"/>
              </a:rPr>
              <a:t>and</a:t>
            </a:r>
            <a:r>
              <a:rPr sz="2400" spc="-30" dirty="0">
                <a:latin typeface="Calibri" panose="020F0502020204030204" pitchFamily="34" charset="0"/>
                <a:ea typeface="Calibri" panose="020F0502020204030204" pitchFamily="34" charset="0"/>
                <a:cs typeface="Calibri" panose="020F0502020204030204" pitchFamily="34" charset="0"/>
              </a:rPr>
              <a:t> </a:t>
            </a:r>
            <a:r>
              <a:rPr sz="2400" dirty="0">
                <a:latin typeface="Calibri" panose="020F0502020204030204" pitchFamily="34" charset="0"/>
                <a:ea typeface="Calibri" panose="020F0502020204030204" pitchFamily="34" charset="0"/>
                <a:cs typeface="Calibri" panose="020F0502020204030204" pitchFamily="34" charset="0"/>
              </a:rPr>
              <a:t>try</a:t>
            </a:r>
            <a:r>
              <a:rPr sz="2400" spc="-40" dirty="0">
                <a:latin typeface="Calibri" panose="020F0502020204030204" pitchFamily="34" charset="0"/>
                <a:ea typeface="Calibri" panose="020F0502020204030204" pitchFamily="34" charset="0"/>
                <a:cs typeface="Calibri" panose="020F0502020204030204" pitchFamily="34" charset="0"/>
              </a:rPr>
              <a:t> </a:t>
            </a:r>
            <a:r>
              <a:rPr sz="2400" spc="-10" dirty="0">
                <a:latin typeface="Calibri" panose="020F0502020204030204" pitchFamily="34" charset="0"/>
                <a:ea typeface="Calibri" panose="020F0502020204030204" pitchFamily="34" charset="0"/>
                <a:cs typeface="Calibri" panose="020F0502020204030204" pitchFamily="34" charset="0"/>
              </a:rPr>
              <a:t>them.</a:t>
            </a:r>
            <a:endParaRPr sz="2400" dirty="0">
              <a:latin typeface="Calibri" panose="020F0502020204030204" pitchFamily="34" charset="0"/>
              <a:ea typeface="Calibri" panose="020F0502020204030204" pitchFamily="34" charset="0"/>
              <a:cs typeface="Calibri" panose="020F0502020204030204" pitchFamily="34" charset="0"/>
            </a:endParaRPr>
          </a:p>
        </p:txBody>
      </p:sp>
      <p:sp>
        <p:nvSpPr>
          <p:cNvPr id="5" name="Slide Number Placeholder 4">
            <a:extLst>
              <a:ext uri="{FF2B5EF4-FFF2-40B4-BE49-F238E27FC236}">
                <a16:creationId xmlns:a16="http://schemas.microsoft.com/office/drawing/2014/main" id="{F4744A80-B1FE-A495-BCAE-00CFDBE81115}"/>
              </a:ext>
            </a:extLst>
          </p:cNvPr>
          <p:cNvSpPr>
            <a:spLocks noGrp="1"/>
          </p:cNvSpPr>
          <p:nvPr>
            <p:ph type="sldNum" sz="quarter" idx="7"/>
          </p:nvPr>
        </p:nvSpPr>
        <p:spPr>
          <a:xfrm>
            <a:off x="6781800" y="4629150"/>
            <a:ext cx="2103120" cy="184666"/>
          </a:xfrm>
        </p:spPr>
        <p:txBody>
          <a:bodyPr/>
          <a:lstStyle/>
          <a:p>
            <a:fld id="{B6F15528-21DE-4FAA-801E-634DDDAF4B2B}" type="slidenum">
              <a:rPr lang="en-US" sz="1200" smtClean="0">
                <a:solidFill>
                  <a:schemeClr val="tx1"/>
                </a:solidFill>
                <a:latin typeface="+mn-lt"/>
              </a:rPr>
              <a:t>8</a:t>
            </a:fld>
            <a:endParaRPr lang="en-US" sz="1200">
              <a:solidFill>
                <a:schemeClr val="tx1"/>
              </a:solidFill>
              <a:latin typeface="+mn-lt"/>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06650" y="360969"/>
            <a:ext cx="3860165" cy="559435"/>
          </a:xfrm>
          <a:prstGeom prst="rect">
            <a:avLst/>
          </a:prstGeom>
        </p:spPr>
        <p:txBody>
          <a:bodyPr vert="horz" wrap="square" lIns="0" tIns="13335" rIns="0" bIns="0" rtlCol="0">
            <a:spAutoFit/>
          </a:bodyPr>
          <a:lstStyle/>
          <a:p>
            <a:pPr marL="12700">
              <a:lnSpc>
                <a:spcPct val="100000"/>
              </a:lnSpc>
              <a:spcBef>
                <a:spcPts val="105"/>
              </a:spcBef>
            </a:pPr>
            <a:r>
              <a:rPr sz="3500" dirty="0">
                <a:solidFill>
                  <a:srgbClr val="006CAC"/>
                </a:solidFill>
                <a:latin typeface="Calibri"/>
                <a:cs typeface="Calibri"/>
              </a:rPr>
              <a:t>Signs</a:t>
            </a:r>
            <a:r>
              <a:rPr sz="3500" spc="-30" dirty="0">
                <a:solidFill>
                  <a:srgbClr val="006CAC"/>
                </a:solidFill>
                <a:latin typeface="Calibri"/>
                <a:cs typeface="Calibri"/>
              </a:rPr>
              <a:t> </a:t>
            </a:r>
            <a:r>
              <a:rPr sz="3500" dirty="0">
                <a:solidFill>
                  <a:srgbClr val="006CAC"/>
                </a:solidFill>
                <a:latin typeface="Calibri"/>
                <a:cs typeface="Calibri"/>
              </a:rPr>
              <a:t>of</a:t>
            </a:r>
            <a:r>
              <a:rPr sz="3500" spc="-50" dirty="0">
                <a:solidFill>
                  <a:srgbClr val="006CAC"/>
                </a:solidFill>
                <a:latin typeface="Calibri"/>
                <a:cs typeface="Calibri"/>
              </a:rPr>
              <a:t> </a:t>
            </a:r>
            <a:r>
              <a:rPr sz="3500" dirty="0">
                <a:solidFill>
                  <a:srgbClr val="006CAC"/>
                </a:solidFill>
                <a:latin typeface="Calibri"/>
                <a:cs typeface="Calibri"/>
              </a:rPr>
              <a:t>an</a:t>
            </a:r>
            <a:r>
              <a:rPr sz="3500" spc="-40" dirty="0">
                <a:solidFill>
                  <a:srgbClr val="006CAC"/>
                </a:solidFill>
                <a:latin typeface="Calibri"/>
                <a:cs typeface="Calibri"/>
              </a:rPr>
              <a:t> </a:t>
            </a:r>
            <a:r>
              <a:rPr sz="3500" spc="-10" dirty="0">
                <a:solidFill>
                  <a:srgbClr val="006CAC"/>
                </a:solidFill>
                <a:latin typeface="Calibri"/>
                <a:cs typeface="Calibri"/>
              </a:rPr>
              <a:t>overdose:</a:t>
            </a:r>
            <a:endParaRPr sz="3500">
              <a:latin typeface="Calibri"/>
              <a:cs typeface="Calibri"/>
            </a:endParaRPr>
          </a:p>
        </p:txBody>
      </p:sp>
      <p:sp>
        <p:nvSpPr>
          <p:cNvPr id="3" name="object 3"/>
          <p:cNvSpPr txBox="1">
            <a:spLocks noGrp="1"/>
          </p:cNvSpPr>
          <p:nvPr>
            <p:ph sz="half" idx="2"/>
          </p:nvPr>
        </p:nvSpPr>
        <p:spPr>
          <a:prstGeom prst="rect">
            <a:avLst/>
          </a:prstGeom>
        </p:spPr>
        <p:txBody>
          <a:bodyPr vert="horz" wrap="square" lIns="0" tIns="12700" rIns="0" bIns="0" rtlCol="0">
            <a:spAutoFit/>
          </a:bodyPr>
          <a:lstStyle/>
          <a:p>
            <a:pPr marL="387350" marR="5080" indent="-375285">
              <a:lnSpc>
                <a:spcPct val="115199"/>
              </a:lnSpc>
              <a:spcBef>
                <a:spcPts val="100"/>
              </a:spcBef>
              <a:buChar char="●"/>
              <a:tabLst>
                <a:tab pos="387350" algn="l"/>
              </a:tabLst>
            </a:pPr>
            <a:r>
              <a:rPr dirty="0"/>
              <a:t>Small,</a:t>
            </a:r>
            <a:r>
              <a:rPr spc="-60" dirty="0"/>
              <a:t> </a:t>
            </a:r>
            <a:r>
              <a:rPr dirty="0"/>
              <a:t>constricted</a:t>
            </a:r>
            <a:r>
              <a:rPr spc="-40" dirty="0"/>
              <a:t> </a:t>
            </a:r>
            <a:r>
              <a:rPr spc="-10" dirty="0"/>
              <a:t>“pinpoint pupils”</a:t>
            </a:r>
          </a:p>
          <a:p>
            <a:pPr marL="387350" marR="302260" indent="-375285">
              <a:lnSpc>
                <a:spcPts val="3180"/>
              </a:lnSpc>
              <a:spcBef>
                <a:spcPts val="160"/>
              </a:spcBef>
              <a:buChar char="●"/>
              <a:tabLst>
                <a:tab pos="387350" algn="l"/>
              </a:tabLst>
            </a:pPr>
            <a:r>
              <a:rPr dirty="0"/>
              <a:t>Falling</a:t>
            </a:r>
            <a:r>
              <a:rPr spc="-45" dirty="0"/>
              <a:t> </a:t>
            </a:r>
            <a:r>
              <a:rPr dirty="0"/>
              <a:t>asleep/loss</a:t>
            </a:r>
            <a:r>
              <a:rPr spc="-45" dirty="0"/>
              <a:t> </a:t>
            </a:r>
            <a:r>
              <a:rPr spc="-25" dirty="0"/>
              <a:t>of </a:t>
            </a:r>
            <a:r>
              <a:rPr dirty="0"/>
              <a:t>consciousness,</a:t>
            </a:r>
            <a:r>
              <a:rPr spc="-50" dirty="0"/>
              <a:t> </a:t>
            </a:r>
            <a:r>
              <a:rPr dirty="0"/>
              <a:t>limp</a:t>
            </a:r>
            <a:r>
              <a:rPr spc="-60" dirty="0"/>
              <a:t> </a:t>
            </a:r>
            <a:r>
              <a:rPr spc="-20" dirty="0"/>
              <a:t>body</a:t>
            </a:r>
          </a:p>
          <a:p>
            <a:pPr marL="387350" indent="-374650">
              <a:lnSpc>
                <a:spcPct val="100000"/>
              </a:lnSpc>
              <a:spcBef>
                <a:spcPts val="234"/>
              </a:spcBef>
              <a:buChar char="●"/>
              <a:tabLst>
                <a:tab pos="387350" algn="l"/>
              </a:tabLst>
            </a:pPr>
            <a:r>
              <a:rPr dirty="0"/>
              <a:t>Shallow,</a:t>
            </a:r>
            <a:r>
              <a:rPr spc="-50" dirty="0"/>
              <a:t> </a:t>
            </a:r>
            <a:r>
              <a:rPr dirty="0"/>
              <a:t>slow</a:t>
            </a:r>
            <a:r>
              <a:rPr spc="-55" dirty="0"/>
              <a:t> </a:t>
            </a:r>
            <a:r>
              <a:rPr spc="-10" dirty="0"/>
              <a:t>breathing</a:t>
            </a:r>
          </a:p>
          <a:p>
            <a:pPr marL="387350" marR="58419" indent="-375285">
              <a:lnSpc>
                <a:spcPct val="114799"/>
              </a:lnSpc>
              <a:spcBef>
                <a:spcPts val="10"/>
              </a:spcBef>
              <a:buChar char="●"/>
              <a:tabLst>
                <a:tab pos="387350" algn="l"/>
              </a:tabLst>
            </a:pPr>
            <a:r>
              <a:rPr dirty="0"/>
              <a:t>Pale,</a:t>
            </a:r>
            <a:r>
              <a:rPr spc="-10" dirty="0"/>
              <a:t> </a:t>
            </a:r>
            <a:r>
              <a:rPr dirty="0"/>
              <a:t>blue</a:t>
            </a:r>
            <a:r>
              <a:rPr spc="-5" dirty="0"/>
              <a:t> </a:t>
            </a:r>
            <a:r>
              <a:rPr dirty="0"/>
              <a:t>or </a:t>
            </a:r>
            <a:r>
              <a:rPr spc="-10" dirty="0"/>
              <a:t>ashen-colored </a:t>
            </a:r>
            <a:r>
              <a:rPr spc="-20" dirty="0"/>
              <a:t>skin</a:t>
            </a:r>
          </a:p>
          <a:p>
            <a:pPr marL="387350" indent="-374650">
              <a:lnSpc>
                <a:spcPct val="100000"/>
              </a:lnSpc>
              <a:spcBef>
                <a:spcPts val="420"/>
              </a:spcBef>
              <a:buChar char="●"/>
              <a:tabLst>
                <a:tab pos="387350" algn="l"/>
              </a:tabLst>
            </a:pPr>
            <a:r>
              <a:rPr dirty="0"/>
              <a:t>Choking</a:t>
            </a:r>
            <a:r>
              <a:rPr spc="-35" dirty="0"/>
              <a:t> </a:t>
            </a:r>
            <a:r>
              <a:rPr dirty="0"/>
              <a:t>or</a:t>
            </a:r>
            <a:r>
              <a:rPr spc="-50" dirty="0"/>
              <a:t> </a:t>
            </a:r>
            <a:r>
              <a:rPr dirty="0"/>
              <a:t>gurgling</a:t>
            </a:r>
            <a:r>
              <a:rPr spc="-30" dirty="0"/>
              <a:t> </a:t>
            </a:r>
            <a:r>
              <a:rPr spc="-10" dirty="0"/>
              <a:t>sounds</a:t>
            </a:r>
          </a:p>
        </p:txBody>
      </p:sp>
      <p:sp>
        <p:nvSpPr>
          <p:cNvPr id="4" name="object 4"/>
          <p:cNvSpPr txBox="1">
            <a:spLocks noGrp="1"/>
          </p:cNvSpPr>
          <p:nvPr>
            <p:ph type="title"/>
          </p:nvPr>
        </p:nvSpPr>
        <p:spPr>
          <a:xfrm>
            <a:off x="4805824" y="252031"/>
            <a:ext cx="4123690" cy="1043305"/>
          </a:xfrm>
          <a:prstGeom prst="rect">
            <a:avLst/>
          </a:prstGeom>
        </p:spPr>
        <p:txBody>
          <a:bodyPr vert="horz" wrap="square" lIns="0" tIns="12065" rIns="0" bIns="0" rtlCol="0">
            <a:spAutoFit/>
          </a:bodyPr>
          <a:lstStyle/>
          <a:p>
            <a:pPr marL="12700" marR="5080">
              <a:lnSpc>
                <a:spcPct val="115199"/>
              </a:lnSpc>
              <a:spcBef>
                <a:spcPts val="95"/>
              </a:spcBef>
            </a:pPr>
            <a:r>
              <a:rPr sz="2900" b="1" dirty="0">
                <a:solidFill>
                  <a:srgbClr val="FFFFFF"/>
                </a:solidFill>
                <a:latin typeface="Calibri"/>
                <a:cs typeface="Calibri"/>
              </a:rPr>
              <a:t>Steps</a:t>
            </a:r>
            <a:r>
              <a:rPr sz="2900" b="1" spc="-60" dirty="0">
                <a:solidFill>
                  <a:srgbClr val="FFFFFF"/>
                </a:solidFill>
                <a:latin typeface="Calibri"/>
                <a:cs typeface="Calibri"/>
              </a:rPr>
              <a:t> </a:t>
            </a:r>
            <a:r>
              <a:rPr sz="2900" b="1" dirty="0">
                <a:solidFill>
                  <a:srgbClr val="FFFFFF"/>
                </a:solidFill>
                <a:latin typeface="Calibri"/>
                <a:cs typeface="Calibri"/>
              </a:rPr>
              <a:t>to</a:t>
            </a:r>
            <a:r>
              <a:rPr sz="2900" b="1" spc="-50" dirty="0">
                <a:solidFill>
                  <a:srgbClr val="FFFFFF"/>
                </a:solidFill>
                <a:latin typeface="Calibri"/>
                <a:cs typeface="Calibri"/>
              </a:rPr>
              <a:t> </a:t>
            </a:r>
            <a:r>
              <a:rPr sz="2900" b="1" dirty="0">
                <a:solidFill>
                  <a:srgbClr val="FFFFFF"/>
                </a:solidFill>
                <a:latin typeface="Calibri"/>
                <a:cs typeface="Calibri"/>
              </a:rPr>
              <a:t>take</a:t>
            </a:r>
            <a:r>
              <a:rPr sz="2900" b="1" spc="-50" dirty="0">
                <a:solidFill>
                  <a:srgbClr val="FFFFFF"/>
                </a:solidFill>
                <a:latin typeface="Calibri"/>
                <a:cs typeface="Calibri"/>
              </a:rPr>
              <a:t> </a:t>
            </a:r>
            <a:r>
              <a:rPr sz="2900" b="1" dirty="0">
                <a:solidFill>
                  <a:srgbClr val="FFFFFF"/>
                </a:solidFill>
                <a:latin typeface="Calibri"/>
                <a:cs typeface="Calibri"/>
              </a:rPr>
              <a:t>if</a:t>
            </a:r>
            <a:r>
              <a:rPr sz="2900" b="1" spc="-55" dirty="0">
                <a:solidFill>
                  <a:srgbClr val="FFFFFF"/>
                </a:solidFill>
                <a:latin typeface="Calibri"/>
                <a:cs typeface="Calibri"/>
              </a:rPr>
              <a:t> </a:t>
            </a:r>
            <a:r>
              <a:rPr sz="2900" b="1" dirty="0">
                <a:solidFill>
                  <a:srgbClr val="FFFFFF"/>
                </a:solidFill>
                <a:latin typeface="Calibri"/>
                <a:cs typeface="Calibri"/>
              </a:rPr>
              <a:t>someone</a:t>
            </a:r>
            <a:r>
              <a:rPr sz="2900" b="1" spc="-60" dirty="0">
                <a:solidFill>
                  <a:srgbClr val="FFFFFF"/>
                </a:solidFill>
                <a:latin typeface="Calibri"/>
                <a:cs typeface="Calibri"/>
              </a:rPr>
              <a:t> </a:t>
            </a:r>
            <a:r>
              <a:rPr sz="2900" b="1" spc="-25" dirty="0">
                <a:solidFill>
                  <a:srgbClr val="FFFFFF"/>
                </a:solidFill>
                <a:latin typeface="Calibri"/>
                <a:cs typeface="Calibri"/>
              </a:rPr>
              <a:t>is </a:t>
            </a:r>
            <a:r>
              <a:rPr sz="2900" b="1" dirty="0">
                <a:solidFill>
                  <a:srgbClr val="FFFFFF"/>
                </a:solidFill>
                <a:latin typeface="Calibri"/>
                <a:cs typeface="Calibri"/>
              </a:rPr>
              <a:t>experiencing</a:t>
            </a:r>
            <a:r>
              <a:rPr sz="2900" b="1" spc="-75" dirty="0">
                <a:solidFill>
                  <a:srgbClr val="FFFFFF"/>
                </a:solidFill>
                <a:latin typeface="Calibri"/>
                <a:cs typeface="Calibri"/>
              </a:rPr>
              <a:t> </a:t>
            </a:r>
            <a:r>
              <a:rPr sz="2900" b="1" dirty="0">
                <a:solidFill>
                  <a:srgbClr val="FFFFFF"/>
                </a:solidFill>
                <a:latin typeface="Calibri"/>
                <a:cs typeface="Calibri"/>
              </a:rPr>
              <a:t>an</a:t>
            </a:r>
            <a:r>
              <a:rPr sz="2900" b="1" spc="-55" dirty="0">
                <a:solidFill>
                  <a:srgbClr val="FFFFFF"/>
                </a:solidFill>
                <a:latin typeface="Calibri"/>
                <a:cs typeface="Calibri"/>
              </a:rPr>
              <a:t> </a:t>
            </a:r>
            <a:r>
              <a:rPr sz="2900" b="1" spc="-10" dirty="0">
                <a:solidFill>
                  <a:srgbClr val="FFFFFF"/>
                </a:solidFill>
                <a:latin typeface="Calibri"/>
                <a:cs typeface="Calibri"/>
              </a:rPr>
              <a:t>overdose:</a:t>
            </a:r>
            <a:endParaRPr sz="2900">
              <a:latin typeface="Calibri"/>
              <a:cs typeface="Calibri"/>
            </a:endParaRPr>
          </a:p>
        </p:txBody>
      </p:sp>
      <p:sp>
        <p:nvSpPr>
          <p:cNvPr id="5" name="object 5"/>
          <p:cNvSpPr txBox="1"/>
          <p:nvPr/>
        </p:nvSpPr>
        <p:spPr>
          <a:xfrm>
            <a:off x="5049928" y="1598396"/>
            <a:ext cx="3371215" cy="2463800"/>
          </a:xfrm>
          <a:prstGeom prst="rect">
            <a:avLst/>
          </a:prstGeom>
        </p:spPr>
        <p:txBody>
          <a:bodyPr vert="horz" wrap="square" lIns="0" tIns="12065" rIns="0" bIns="0" rtlCol="0">
            <a:spAutoFit/>
          </a:bodyPr>
          <a:lstStyle/>
          <a:p>
            <a:pPr marL="399415" indent="-386715">
              <a:lnSpc>
                <a:spcPts val="2850"/>
              </a:lnSpc>
              <a:spcBef>
                <a:spcPts val="95"/>
              </a:spcBef>
              <a:buFont typeface="Arial"/>
              <a:buChar char="•"/>
              <a:tabLst>
                <a:tab pos="399415" algn="l"/>
              </a:tabLst>
            </a:pPr>
            <a:r>
              <a:rPr sz="2500" dirty="0">
                <a:solidFill>
                  <a:srgbClr val="FFFFFF"/>
                </a:solidFill>
                <a:latin typeface="Calibri"/>
                <a:cs typeface="Calibri"/>
              </a:rPr>
              <a:t>Call</a:t>
            </a:r>
            <a:r>
              <a:rPr sz="2500" spc="-40" dirty="0">
                <a:solidFill>
                  <a:srgbClr val="FFFFFF"/>
                </a:solidFill>
                <a:latin typeface="Calibri"/>
                <a:cs typeface="Calibri"/>
              </a:rPr>
              <a:t> </a:t>
            </a:r>
            <a:r>
              <a:rPr sz="2500" spc="-25" dirty="0">
                <a:solidFill>
                  <a:srgbClr val="FFFFFF"/>
                </a:solidFill>
                <a:latin typeface="Calibri"/>
                <a:cs typeface="Calibri"/>
              </a:rPr>
              <a:t>911</a:t>
            </a:r>
            <a:endParaRPr sz="2500">
              <a:latin typeface="Calibri"/>
              <a:cs typeface="Calibri"/>
            </a:endParaRPr>
          </a:p>
          <a:p>
            <a:pPr marL="399415" marR="5080" indent="-387350">
              <a:lnSpc>
                <a:spcPts val="2700"/>
              </a:lnSpc>
              <a:spcBef>
                <a:spcPts val="190"/>
              </a:spcBef>
              <a:buFont typeface="Arial"/>
              <a:buChar char="•"/>
              <a:tabLst>
                <a:tab pos="399415" algn="l"/>
              </a:tabLst>
            </a:pPr>
            <a:r>
              <a:rPr sz="2500" dirty="0">
                <a:solidFill>
                  <a:srgbClr val="FFFFFF"/>
                </a:solidFill>
                <a:latin typeface="Calibri"/>
                <a:cs typeface="Calibri"/>
              </a:rPr>
              <a:t>Administer</a:t>
            </a:r>
            <a:r>
              <a:rPr sz="2500" spc="-90" dirty="0">
                <a:solidFill>
                  <a:srgbClr val="FFFFFF"/>
                </a:solidFill>
                <a:latin typeface="Calibri"/>
                <a:cs typeface="Calibri"/>
              </a:rPr>
              <a:t> </a:t>
            </a:r>
            <a:r>
              <a:rPr sz="2500" dirty="0">
                <a:solidFill>
                  <a:srgbClr val="FFFFFF"/>
                </a:solidFill>
                <a:latin typeface="Calibri"/>
                <a:cs typeface="Calibri"/>
              </a:rPr>
              <a:t>Naloxone</a:t>
            </a:r>
            <a:r>
              <a:rPr sz="2500" spc="-100" dirty="0">
                <a:solidFill>
                  <a:srgbClr val="FFFFFF"/>
                </a:solidFill>
                <a:latin typeface="Calibri"/>
                <a:cs typeface="Calibri"/>
              </a:rPr>
              <a:t> </a:t>
            </a:r>
            <a:r>
              <a:rPr sz="2500" spc="-25" dirty="0">
                <a:solidFill>
                  <a:srgbClr val="FFFFFF"/>
                </a:solidFill>
                <a:latin typeface="Calibri"/>
                <a:cs typeface="Calibri"/>
              </a:rPr>
              <a:t>if </a:t>
            </a:r>
            <a:r>
              <a:rPr sz="2500" dirty="0">
                <a:solidFill>
                  <a:srgbClr val="FFFFFF"/>
                </a:solidFill>
                <a:latin typeface="Calibri"/>
                <a:cs typeface="Calibri"/>
              </a:rPr>
              <a:t>you</a:t>
            </a:r>
            <a:r>
              <a:rPr sz="2500" spc="-45" dirty="0">
                <a:solidFill>
                  <a:srgbClr val="FFFFFF"/>
                </a:solidFill>
                <a:latin typeface="Calibri"/>
                <a:cs typeface="Calibri"/>
              </a:rPr>
              <a:t> </a:t>
            </a:r>
            <a:r>
              <a:rPr sz="2500" spc="-25" dirty="0">
                <a:solidFill>
                  <a:srgbClr val="FFFFFF"/>
                </a:solidFill>
                <a:latin typeface="Calibri"/>
                <a:cs typeface="Calibri"/>
              </a:rPr>
              <a:t>can</a:t>
            </a:r>
            <a:endParaRPr sz="2500">
              <a:latin typeface="Calibri"/>
              <a:cs typeface="Calibri"/>
            </a:endParaRPr>
          </a:p>
          <a:p>
            <a:pPr marL="399415" indent="-386715">
              <a:lnSpc>
                <a:spcPts val="2510"/>
              </a:lnSpc>
              <a:buFont typeface="Arial"/>
              <a:buChar char="•"/>
              <a:tabLst>
                <a:tab pos="399415" algn="l"/>
              </a:tabLst>
            </a:pPr>
            <a:r>
              <a:rPr sz="2500" dirty="0">
                <a:solidFill>
                  <a:srgbClr val="FFFFFF"/>
                </a:solidFill>
                <a:latin typeface="Calibri"/>
                <a:cs typeface="Calibri"/>
              </a:rPr>
              <a:t>Support</a:t>
            </a:r>
            <a:r>
              <a:rPr sz="2500" spc="-90" dirty="0">
                <a:solidFill>
                  <a:srgbClr val="FFFFFF"/>
                </a:solidFill>
                <a:latin typeface="Calibri"/>
                <a:cs typeface="Calibri"/>
              </a:rPr>
              <a:t> </a:t>
            </a:r>
            <a:r>
              <a:rPr sz="2500" spc="-10" dirty="0">
                <a:solidFill>
                  <a:srgbClr val="FFFFFF"/>
                </a:solidFill>
                <a:latin typeface="Calibri"/>
                <a:cs typeface="Calibri"/>
              </a:rPr>
              <a:t>breathing</a:t>
            </a:r>
            <a:endParaRPr sz="2500">
              <a:latin typeface="Calibri"/>
              <a:cs typeface="Calibri"/>
            </a:endParaRPr>
          </a:p>
          <a:p>
            <a:pPr marL="399415" marR="300990" indent="-387350">
              <a:lnSpc>
                <a:spcPts val="2700"/>
              </a:lnSpc>
              <a:spcBef>
                <a:spcPts val="190"/>
              </a:spcBef>
              <a:buFont typeface="Arial"/>
              <a:buChar char="•"/>
              <a:tabLst>
                <a:tab pos="399415" algn="l"/>
              </a:tabLst>
            </a:pPr>
            <a:r>
              <a:rPr sz="2500" dirty="0">
                <a:solidFill>
                  <a:srgbClr val="FFFFFF"/>
                </a:solidFill>
                <a:latin typeface="Calibri"/>
                <a:cs typeface="Calibri"/>
              </a:rPr>
              <a:t>Stay</a:t>
            </a:r>
            <a:r>
              <a:rPr sz="2500" spc="-50" dirty="0">
                <a:solidFill>
                  <a:srgbClr val="FFFFFF"/>
                </a:solidFill>
                <a:latin typeface="Calibri"/>
                <a:cs typeface="Calibri"/>
              </a:rPr>
              <a:t> </a:t>
            </a:r>
            <a:r>
              <a:rPr sz="2500" dirty="0">
                <a:solidFill>
                  <a:srgbClr val="FFFFFF"/>
                </a:solidFill>
                <a:latin typeface="Calibri"/>
                <a:cs typeface="Calibri"/>
              </a:rPr>
              <a:t>with</a:t>
            </a:r>
            <a:r>
              <a:rPr sz="2500" spc="-40" dirty="0">
                <a:solidFill>
                  <a:srgbClr val="FFFFFF"/>
                </a:solidFill>
                <a:latin typeface="Calibri"/>
                <a:cs typeface="Calibri"/>
              </a:rPr>
              <a:t> </a:t>
            </a:r>
            <a:r>
              <a:rPr sz="2500" dirty="0">
                <a:solidFill>
                  <a:srgbClr val="FFFFFF"/>
                </a:solidFill>
                <a:latin typeface="Calibri"/>
                <a:cs typeface="Calibri"/>
              </a:rPr>
              <a:t>the</a:t>
            </a:r>
            <a:r>
              <a:rPr sz="2500" spc="-30" dirty="0">
                <a:solidFill>
                  <a:srgbClr val="FFFFFF"/>
                </a:solidFill>
                <a:latin typeface="Calibri"/>
                <a:cs typeface="Calibri"/>
              </a:rPr>
              <a:t> </a:t>
            </a:r>
            <a:r>
              <a:rPr sz="2500" spc="-10" dirty="0">
                <a:solidFill>
                  <a:srgbClr val="FFFFFF"/>
                </a:solidFill>
                <a:latin typeface="Calibri"/>
                <a:cs typeface="Calibri"/>
              </a:rPr>
              <a:t>person </a:t>
            </a:r>
            <a:r>
              <a:rPr sz="2500" dirty="0">
                <a:solidFill>
                  <a:srgbClr val="FFFFFF"/>
                </a:solidFill>
                <a:latin typeface="Calibri"/>
                <a:cs typeface="Calibri"/>
              </a:rPr>
              <a:t>until</a:t>
            </a:r>
            <a:r>
              <a:rPr sz="2500" spc="-45" dirty="0">
                <a:solidFill>
                  <a:srgbClr val="FFFFFF"/>
                </a:solidFill>
                <a:latin typeface="Calibri"/>
                <a:cs typeface="Calibri"/>
              </a:rPr>
              <a:t> </a:t>
            </a:r>
            <a:r>
              <a:rPr sz="2500" dirty="0">
                <a:solidFill>
                  <a:srgbClr val="FFFFFF"/>
                </a:solidFill>
                <a:latin typeface="Calibri"/>
                <a:cs typeface="Calibri"/>
              </a:rPr>
              <a:t>an</a:t>
            </a:r>
            <a:r>
              <a:rPr sz="2500" spc="-45" dirty="0">
                <a:solidFill>
                  <a:srgbClr val="FFFFFF"/>
                </a:solidFill>
                <a:latin typeface="Calibri"/>
                <a:cs typeface="Calibri"/>
              </a:rPr>
              <a:t> </a:t>
            </a:r>
            <a:r>
              <a:rPr sz="2500" spc="-10" dirty="0">
                <a:solidFill>
                  <a:srgbClr val="FFFFFF"/>
                </a:solidFill>
                <a:latin typeface="Calibri"/>
                <a:cs typeface="Calibri"/>
              </a:rPr>
              <a:t>ambulance comes</a:t>
            </a:r>
            <a:endParaRPr sz="2500">
              <a:latin typeface="Calibri"/>
              <a:cs typeface="Calibri"/>
            </a:endParaRPr>
          </a:p>
        </p:txBody>
      </p:sp>
      <p:sp>
        <p:nvSpPr>
          <p:cNvPr id="6" name="Slide Number Placeholder 5">
            <a:extLst>
              <a:ext uri="{FF2B5EF4-FFF2-40B4-BE49-F238E27FC236}">
                <a16:creationId xmlns:a16="http://schemas.microsoft.com/office/drawing/2014/main" id="{EF28A5AF-1487-9E63-E206-9C54805C9E1D}"/>
              </a:ext>
            </a:extLst>
          </p:cNvPr>
          <p:cNvSpPr>
            <a:spLocks noGrp="1"/>
          </p:cNvSpPr>
          <p:nvPr>
            <p:ph type="sldNum" sz="quarter" idx="7"/>
          </p:nvPr>
        </p:nvSpPr>
        <p:spPr>
          <a:xfrm>
            <a:off x="6629400" y="4762881"/>
            <a:ext cx="2103120" cy="184666"/>
          </a:xfrm>
        </p:spPr>
        <p:txBody>
          <a:bodyPr/>
          <a:lstStyle/>
          <a:p>
            <a:fld id="{B6F15528-21DE-4FAA-801E-634DDDAF4B2B}" type="slidenum">
              <a:rPr lang="en-US" sz="1200" smtClean="0">
                <a:solidFill>
                  <a:schemeClr val="tx1"/>
                </a:solidFill>
                <a:latin typeface="Calibri" panose="020F0502020204030204" pitchFamily="34" charset="0"/>
                <a:ea typeface="Calibri" panose="020F0502020204030204" pitchFamily="34" charset="0"/>
                <a:cs typeface="Calibri" panose="020F0502020204030204" pitchFamily="34" charset="0"/>
              </a:rPr>
              <a:t>9</a:t>
            </a:fld>
            <a:endParaRPr lang="en-US" sz="1200" dirty="0">
              <a:solidFill>
                <a:schemeClr val="tx1"/>
              </a:solidFill>
              <a:latin typeface="Calibri" panose="020F0502020204030204" pitchFamily="34" charset="0"/>
              <a:ea typeface="Calibri" panose="020F0502020204030204" pitchFamily="34" charset="0"/>
              <a:cs typeface="Calibri" panose="020F0502020204030204" pitchFamily="34" charset="0"/>
            </a:endParaRP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Metadata/LabelInfo.xml><?xml version="1.0" encoding="utf-8"?>
<clbl:labelList xmlns:clbl="http://schemas.microsoft.com/office/2020/mipLabelMetadata">
  <clbl:label id="{61f40bdc-19d8-4b8e-be88-e9eb9bcca8b8}" enabled="1" method="Privileged" siteId="{b4f51418-b269-49a2-935a-fa54bf584fc8}" removed="0"/>
</clbl:labelList>
</file>

<file path=docProps/app.xml><?xml version="1.0" encoding="utf-8"?>
<Properties xmlns="http://schemas.openxmlformats.org/officeDocument/2006/extended-properties" xmlns:vt="http://schemas.openxmlformats.org/officeDocument/2006/docPropsVTypes">
  <Template/>
  <TotalTime>69</TotalTime>
  <Words>1949</Words>
  <Application>Microsoft Office PowerPoint</Application>
  <PresentationFormat>On-screen Show (16:9)</PresentationFormat>
  <Paragraphs>156</Paragraphs>
  <Slides>13</Slides>
  <Notes>13</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13</vt:i4>
      </vt:variant>
    </vt:vector>
  </HeadingPairs>
  <TitlesOfParts>
    <vt:vector size="18" baseType="lpstr">
      <vt:lpstr>Aptos</vt:lpstr>
      <vt:lpstr>Arial</vt:lpstr>
      <vt:lpstr>Arial,Sans-Serif</vt:lpstr>
      <vt:lpstr>Calibri</vt:lpstr>
      <vt:lpstr>Office Theme</vt:lpstr>
      <vt:lpstr>Understanding Fentanyl: Synthetic Opioids and Oregon’s Good Samaritan Law (as required by Senate Bill 238)</vt:lpstr>
      <vt:lpstr>Know - Wonder - Learn</vt:lpstr>
      <vt:lpstr>Learning Targets</vt:lpstr>
      <vt:lpstr>What are prescription opioids?</vt:lpstr>
      <vt:lpstr>What is opioid misuse?</vt:lpstr>
      <vt:lpstr>What is Fentanyl?</vt:lpstr>
      <vt:lpstr>7</vt:lpstr>
      <vt:lpstr>Scenario Activity</vt:lpstr>
      <vt:lpstr>Steps to take if someone is experiencing an overdose:</vt:lpstr>
      <vt:lpstr>Naloxone (Narcan)</vt:lpstr>
      <vt:lpstr>Where to get help</vt:lpstr>
      <vt:lpstr>Summary</vt:lpstr>
      <vt:lpstr>Class Discussion or Exit Slip - What I Learned</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6th Grade SB 238 Understanding Fentanyl Slide Deck</dc:title>
  <dc:creator>MORRIS Cameron * ODE</dc:creator>
  <cp:lastModifiedBy>RUSSELL Alanna * ODE</cp:lastModifiedBy>
  <cp:revision>32</cp:revision>
  <dcterms:created xsi:type="dcterms:W3CDTF">2025-08-01T15:51:44Z</dcterms:created>
  <dcterms:modified xsi:type="dcterms:W3CDTF">2025-09-09T20:31:08Z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2024-10-15T00:00:00Z</vt:filetime>
  </property>
  <property fmtid="{D5CDD505-2E9C-101B-9397-08002B2CF9AE}" pid="3" name="Creator">
    <vt:lpwstr>Acrobat PDFMaker 20 for PowerPoint</vt:lpwstr>
  </property>
  <property fmtid="{D5CDD505-2E9C-101B-9397-08002B2CF9AE}" pid="4" name="LastSaved">
    <vt:filetime>2025-08-01T00:00:00Z</vt:filetime>
  </property>
  <property fmtid="{D5CDD505-2E9C-101B-9397-08002B2CF9AE}" pid="5" name="MSIP_Label_7730ea53-6f5e-4160-81a5-992a9105450a_ActionId">
    <vt:lpwstr>aea39426-d091-459f-92c1-3392ac4ba9bd</vt:lpwstr>
  </property>
  <property fmtid="{D5CDD505-2E9C-101B-9397-08002B2CF9AE}" pid="6" name="MSIP_Label_7730ea53-6f5e-4160-81a5-992a9105450a_ContentBits">
    <vt:lpwstr>0</vt:lpwstr>
  </property>
  <property fmtid="{D5CDD505-2E9C-101B-9397-08002B2CF9AE}" pid="7" name="MSIP_Label_7730ea53-6f5e-4160-81a5-992a9105450a_Enabled">
    <vt:lpwstr>true</vt:lpwstr>
  </property>
  <property fmtid="{D5CDD505-2E9C-101B-9397-08002B2CF9AE}" pid="8" name="MSIP_Label_7730ea53-6f5e-4160-81a5-992a9105450a_Method">
    <vt:lpwstr>Standard</vt:lpwstr>
  </property>
  <property fmtid="{D5CDD505-2E9C-101B-9397-08002B2CF9AE}" pid="9" name="MSIP_Label_7730ea53-6f5e-4160-81a5-992a9105450a_Name">
    <vt:lpwstr>Level 2 - Limited (Items)</vt:lpwstr>
  </property>
  <property fmtid="{D5CDD505-2E9C-101B-9397-08002B2CF9AE}" pid="10" name="MSIP_Label_7730ea53-6f5e-4160-81a5-992a9105450a_SetDate">
    <vt:lpwstr>2024-10-14T22:07:30Z</vt:lpwstr>
  </property>
  <property fmtid="{D5CDD505-2E9C-101B-9397-08002B2CF9AE}" pid="11" name="MSIP_Label_7730ea53-6f5e-4160-81a5-992a9105450a_SiteId">
    <vt:lpwstr>b4f51418-b269-49a2-935a-fa54bf584fc8</vt:lpwstr>
  </property>
  <property fmtid="{D5CDD505-2E9C-101B-9397-08002B2CF9AE}" pid="12" name="Producer">
    <vt:lpwstr>Adobe PDF Library 20.5.10</vt:lpwstr>
  </property>
</Properties>
</file>