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19" r:id="rId4"/>
  </p:sldMasterIdLst>
  <p:notesMasterIdLst>
    <p:notesMasterId r:id="rId27"/>
  </p:notesMasterIdLst>
  <p:sldIdLst>
    <p:sldId id="290" r:id="rId5"/>
    <p:sldId id="326" r:id="rId6"/>
    <p:sldId id="270" r:id="rId7"/>
    <p:sldId id="301" r:id="rId8"/>
    <p:sldId id="328" r:id="rId9"/>
    <p:sldId id="471" r:id="rId10"/>
    <p:sldId id="472" r:id="rId11"/>
    <p:sldId id="473" r:id="rId12"/>
    <p:sldId id="474" r:id="rId13"/>
    <p:sldId id="475" r:id="rId14"/>
    <p:sldId id="332" r:id="rId15"/>
    <p:sldId id="337" r:id="rId16"/>
    <p:sldId id="280" r:id="rId17"/>
    <p:sldId id="344" r:id="rId18"/>
    <p:sldId id="345" r:id="rId19"/>
    <p:sldId id="346" r:id="rId20"/>
    <p:sldId id="347" r:id="rId21"/>
    <p:sldId id="340" r:id="rId22"/>
    <p:sldId id="348" r:id="rId23"/>
    <p:sldId id="342" r:id="rId24"/>
    <p:sldId id="349" r:id="rId25"/>
    <p:sldId id="287" r:id="rId2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6B2580C-ACD7-3C57-177A-69820F8817C5}" name="Rebecca Bates" initials="RB" userId="S::rbates@wested.org::4780d0fa-806c-487e-a0ba-1ee5b47fb651" providerId="AD"/>
  <p188:author id="{A6C9CB1F-0E65-BDF2-9959-F5E8A71BC8F1}" name="Christina Johnson" initials="CJ" userId="S::cjohnso2@wested.org::25489c12-e334-44ac-9e5c-f96f7032691a" providerId="AD"/>
  <p188:author id="{F765379F-1284-CCE0-2B64-02C518E21133}" name="Julie Webb" initials="JW" userId="KDE0Nlu50827bIHsrn8ZE1cuhkIhoEpOL+nABm3soG4=" providerId="None"/>
  <p188:author id="{DCAB97A5-7353-519A-9398-03A353C0EABE}" name="Emma Hoppough" initials="" userId="S::ehoppou@wested.org::24810cb4-2c94-4877-a3bd-c83f92b9b184" providerId="AD"/>
  <p188:author id="{8E30ECD1-997C-F25D-E454-73BF456D354E}" name="Markie Zainal" initials="MZ" userId="S::mzainal@wested.org::73b057e6-2ae5-4af7-b1d3-21dec423c0c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F5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62BEA9-A11E-C8D1-4C40-BC6AD9F209C7}" v="93" dt="2026-02-18T17:58:54.175"/>
    <p1510:client id="{847CBA90-16CD-265B-3F7B-3A61330882A5}" v="1" dt="2026-02-18T18:43:34.8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38" autoAdjust="0"/>
    <p:restoredTop sz="66116" autoAdjust="0"/>
  </p:normalViewPr>
  <p:slideViewPr>
    <p:cSldViewPr snapToGrid="0">
      <p:cViewPr varScale="1">
        <p:scale>
          <a:sx n="73" d="100"/>
          <a:sy n="73" d="100"/>
        </p:scale>
        <p:origin x="918" y="66"/>
      </p:cViewPr>
      <p:guideLst/>
    </p:cSldViewPr>
  </p:slideViewPr>
  <p:outlineViewPr>
    <p:cViewPr>
      <p:scale>
        <a:sx n="33" d="100"/>
        <a:sy n="33" d="100"/>
      </p:scale>
      <p:origin x="0" y="-513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SSELL Alanna * ODE" userId="S::alanna.russell@ode.oregon.gov::c85b8322-b6e3-43b3-867f-23bcd6c00977" providerId="AD" clId="Web-{847CBA90-16CD-265B-3F7B-3A61330882A5}"/>
    <pc:docChg chg="delSld">
      <pc:chgData name="RUSSELL Alanna * ODE" userId="S::alanna.russell@ode.oregon.gov::c85b8322-b6e3-43b3-867f-23bcd6c00977" providerId="AD" clId="Web-{847CBA90-16CD-265B-3F7B-3A61330882A5}" dt="2026-02-18T18:43:34.818" v="0"/>
      <pc:docMkLst>
        <pc:docMk/>
      </pc:docMkLst>
      <pc:sldChg chg="del">
        <pc:chgData name="RUSSELL Alanna * ODE" userId="S::alanna.russell@ode.oregon.gov::c85b8322-b6e3-43b3-867f-23bcd6c00977" providerId="AD" clId="Web-{847CBA90-16CD-265B-3F7B-3A61330882A5}" dt="2026-02-18T18:43:34.818" v="0"/>
        <pc:sldMkLst>
          <pc:docMk/>
          <pc:sldMk cId="4036513516" sldId="286"/>
        </pc:sldMkLst>
      </pc:sldChg>
    </pc:docChg>
  </pc:docChgLst>
  <pc:docChgLst>
    <pc:chgData name="RUSSELL Alanna * ODE" userId="S::alanna.russell@ode.oregon.gov::c85b8322-b6e3-43b3-867f-23bcd6c00977" providerId="AD" clId="Web-{0E62BEA9-A11E-C8D1-4C40-BC6AD9F209C7}"/>
    <pc:docChg chg="addSld delSld modSld">
      <pc:chgData name="RUSSELL Alanna * ODE" userId="S::alanna.russell@ode.oregon.gov::c85b8322-b6e3-43b3-867f-23bcd6c00977" providerId="AD" clId="Web-{0E62BEA9-A11E-C8D1-4C40-BC6AD9F209C7}" dt="2026-02-18T17:58:53.909" v="93"/>
      <pc:docMkLst>
        <pc:docMk/>
      </pc:docMkLst>
      <pc:sldChg chg="modNotes">
        <pc:chgData name="RUSSELL Alanna * ODE" userId="S::alanna.russell@ode.oregon.gov::c85b8322-b6e3-43b3-867f-23bcd6c00977" providerId="AD" clId="Web-{0E62BEA9-A11E-C8D1-4C40-BC6AD9F209C7}" dt="2026-02-18T17:58:53.909" v="93"/>
        <pc:sldMkLst>
          <pc:docMk/>
          <pc:sldMk cId="1170273427" sldId="280"/>
        </pc:sldMkLst>
      </pc:sldChg>
      <pc:sldChg chg="del">
        <pc:chgData name="RUSSELL Alanna * ODE" userId="S::alanna.russell@ode.oregon.gov::c85b8322-b6e3-43b3-867f-23bcd6c00977" providerId="AD" clId="Web-{0E62BEA9-A11E-C8D1-4C40-BC6AD9F209C7}" dt="2026-02-18T17:57:37.927" v="70"/>
        <pc:sldMkLst>
          <pc:docMk/>
          <pc:sldMk cId="3094026411" sldId="282"/>
        </pc:sldMkLst>
      </pc:sldChg>
      <pc:sldChg chg="modSp">
        <pc:chgData name="RUSSELL Alanna * ODE" userId="S::alanna.russell@ode.oregon.gov::c85b8322-b6e3-43b3-867f-23bcd6c00977" providerId="AD" clId="Web-{0E62BEA9-A11E-C8D1-4C40-BC6AD9F209C7}" dt="2026-02-18T17:00:14.234" v="26" actId="20577"/>
        <pc:sldMkLst>
          <pc:docMk/>
          <pc:sldMk cId="2906605324" sldId="301"/>
        </pc:sldMkLst>
        <pc:spChg chg="mod">
          <ac:chgData name="RUSSELL Alanna * ODE" userId="S::alanna.russell@ode.oregon.gov::c85b8322-b6e3-43b3-867f-23bcd6c00977" providerId="AD" clId="Web-{0E62BEA9-A11E-C8D1-4C40-BC6AD9F209C7}" dt="2026-02-18T17:00:14.234" v="26" actId="20577"/>
          <ac:spMkLst>
            <pc:docMk/>
            <pc:sldMk cId="2906605324" sldId="301"/>
            <ac:spMk id="3" creationId="{161F6A84-9CF4-FDFB-2BBD-B44B3FF4545F}"/>
          </ac:spMkLst>
        </pc:spChg>
      </pc:sldChg>
      <pc:sldChg chg="modSp">
        <pc:chgData name="RUSSELL Alanna * ODE" userId="S::alanna.russell@ode.oregon.gov::c85b8322-b6e3-43b3-867f-23bcd6c00977" providerId="AD" clId="Web-{0E62BEA9-A11E-C8D1-4C40-BC6AD9F209C7}" dt="2026-02-18T17:00:38.469" v="56" actId="20577"/>
        <pc:sldMkLst>
          <pc:docMk/>
          <pc:sldMk cId="839590459" sldId="328"/>
        </pc:sldMkLst>
        <pc:spChg chg="mod">
          <ac:chgData name="RUSSELL Alanna * ODE" userId="S::alanna.russell@ode.oregon.gov::c85b8322-b6e3-43b3-867f-23bcd6c00977" providerId="AD" clId="Web-{0E62BEA9-A11E-C8D1-4C40-BC6AD9F209C7}" dt="2026-02-18T17:00:38.469" v="56" actId="20577"/>
          <ac:spMkLst>
            <pc:docMk/>
            <pc:sldMk cId="839590459" sldId="328"/>
            <ac:spMk id="2" creationId="{141A8EA3-8925-9E2B-78B3-DAA21857D70E}"/>
          </ac:spMkLst>
        </pc:spChg>
      </pc:sldChg>
      <pc:sldChg chg="add del">
        <pc:chgData name="RUSSELL Alanna * ODE" userId="S::alanna.russell@ode.oregon.gov::c85b8322-b6e3-43b3-867f-23bcd6c00977" providerId="AD" clId="Web-{0E62BEA9-A11E-C8D1-4C40-BC6AD9F209C7}" dt="2026-02-18T17:57:48.194" v="77"/>
        <pc:sldMkLst>
          <pc:docMk/>
          <pc:sldMk cId="3825946898" sldId="332"/>
        </pc:sldMkLst>
      </pc:sldChg>
      <pc:sldChg chg="del">
        <pc:chgData name="RUSSELL Alanna * ODE" userId="S::alanna.russell@ode.oregon.gov::c85b8322-b6e3-43b3-867f-23bcd6c00977" providerId="AD" clId="Web-{0E62BEA9-A11E-C8D1-4C40-BC6AD9F209C7}" dt="2026-02-18T17:57:27.409" v="63"/>
        <pc:sldMkLst>
          <pc:docMk/>
          <pc:sldMk cId="2121934158" sldId="336"/>
        </pc:sldMkLst>
      </pc:sldChg>
      <pc:sldChg chg="modSp">
        <pc:chgData name="RUSSELL Alanna * ODE" userId="S::alanna.russell@ode.oregon.gov::c85b8322-b6e3-43b3-867f-23bcd6c00977" providerId="AD" clId="Web-{0E62BEA9-A11E-C8D1-4C40-BC6AD9F209C7}" dt="2026-02-18T17:58:05.901" v="88" actId="20577"/>
        <pc:sldMkLst>
          <pc:docMk/>
          <pc:sldMk cId="2122303532" sldId="337"/>
        </pc:sldMkLst>
        <pc:spChg chg="mod">
          <ac:chgData name="RUSSELL Alanna * ODE" userId="S::alanna.russell@ode.oregon.gov::c85b8322-b6e3-43b3-867f-23bcd6c00977" providerId="AD" clId="Web-{0E62BEA9-A11E-C8D1-4C40-BC6AD9F209C7}" dt="2026-02-18T17:58:05.901" v="88" actId="20577"/>
          <ac:spMkLst>
            <pc:docMk/>
            <pc:sldMk cId="2122303532" sldId="337"/>
            <ac:spMk id="2" creationId="{B8EFBB31-3D32-107C-605E-62D950A921E1}"/>
          </ac:spMkLst>
        </pc:spChg>
      </pc:sldChg>
      <pc:sldChg chg="del">
        <pc:chgData name="RUSSELL Alanna * ODE" userId="S::alanna.russell@ode.oregon.gov::c85b8322-b6e3-43b3-867f-23bcd6c00977" providerId="AD" clId="Web-{0E62BEA9-A11E-C8D1-4C40-BC6AD9F209C7}" dt="2026-02-18T17:57:41.240" v="71"/>
        <pc:sldMkLst>
          <pc:docMk/>
          <pc:sldMk cId="3167665844" sldId="343"/>
        </pc:sldMkLst>
      </pc:sldChg>
      <pc:sldChg chg="add del">
        <pc:chgData name="RUSSELL Alanna * ODE" userId="S::alanna.russell@ode.oregon.gov::c85b8322-b6e3-43b3-867f-23bcd6c00977" providerId="AD" clId="Web-{0E62BEA9-A11E-C8D1-4C40-BC6AD9F209C7}" dt="2026-02-18T17:57:47.866" v="72"/>
        <pc:sldMkLst>
          <pc:docMk/>
          <pc:sldMk cId="145952097" sldId="471"/>
        </pc:sldMkLst>
      </pc:sldChg>
      <pc:sldChg chg="add del">
        <pc:chgData name="RUSSELL Alanna * ODE" userId="S::alanna.russell@ode.oregon.gov::c85b8322-b6e3-43b3-867f-23bcd6c00977" providerId="AD" clId="Web-{0E62BEA9-A11E-C8D1-4C40-BC6AD9F209C7}" dt="2026-02-18T17:57:47.913" v="73"/>
        <pc:sldMkLst>
          <pc:docMk/>
          <pc:sldMk cId="2544734656" sldId="472"/>
        </pc:sldMkLst>
      </pc:sldChg>
      <pc:sldChg chg="add del">
        <pc:chgData name="RUSSELL Alanna * ODE" userId="S::alanna.russell@ode.oregon.gov::c85b8322-b6e3-43b3-867f-23bcd6c00977" providerId="AD" clId="Web-{0E62BEA9-A11E-C8D1-4C40-BC6AD9F209C7}" dt="2026-02-18T17:57:47.976" v="74"/>
        <pc:sldMkLst>
          <pc:docMk/>
          <pc:sldMk cId="3209405060" sldId="473"/>
        </pc:sldMkLst>
      </pc:sldChg>
      <pc:sldChg chg="add del">
        <pc:chgData name="RUSSELL Alanna * ODE" userId="S::alanna.russell@ode.oregon.gov::c85b8322-b6e3-43b3-867f-23bcd6c00977" providerId="AD" clId="Web-{0E62BEA9-A11E-C8D1-4C40-BC6AD9F209C7}" dt="2026-02-18T17:57:48.038" v="75"/>
        <pc:sldMkLst>
          <pc:docMk/>
          <pc:sldMk cId="268120691" sldId="474"/>
        </pc:sldMkLst>
      </pc:sldChg>
      <pc:sldChg chg="add del">
        <pc:chgData name="RUSSELL Alanna * ODE" userId="S::alanna.russell@ode.oregon.gov::c85b8322-b6e3-43b3-867f-23bcd6c00977" providerId="AD" clId="Web-{0E62BEA9-A11E-C8D1-4C40-BC6AD9F209C7}" dt="2026-02-18T17:57:48.101" v="76"/>
        <pc:sldMkLst>
          <pc:docMk/>
          <pc:sldMk cId="933555766" sldId="475"/>
        </pc:sldMkLst>
      </pc:sldChg>
      <pc:sldMasterChg chg="addSldLayout">
        <pc:chgData name="RUSSELL Alanna * ODE" userId="S::alanna.russell@ode.oregon.gov::c85b8322-b6e3-43b3-867f-23bcd6c00977" providerId="AD" clId="Web-{0E62BEA9-A11E-C8D1-4C40-BC6AD9F209C7}" dt="2026-02-18T17:57:25.659" v="62"/>
        <pc:sldMasterMkLst>
          <pc:docMk/>
          <pc:sldMasterMk cId="4159294968" sldId="2147483719"/>
        </pc:sldMasterMkLst>
        <pc:sldLayoutChg chg="add">
          <pc:chgData name="RUSSELL Alanna * ODE" userId="S::alanna.russell@ode.oregon.gov::c85b8322-b6e3-43b3-867f-23bcd6c00977" providerId="AD" clId="Web-{0E62BEA9-A11E-C8D1-4C40-BC6AD9F209C7}" dt="2026-02-18T17:57:25.659" v="62"/>
          <pc:sldLayoutMkLst>
            <pc:docMk/>
            <pc:sldMasterMk cId="4159294968" sldId="2147483719"/>
            <pc:sldLayoutMk cId="1054088120" sldId="214748373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dirty="0"/>
          </a:p>
          <a:p>
            <a:pPr>
              <a:buChar char="•"/>
            </a:pPr>
            <a:r>
              <a:rPr lang="en-US" dirty="0"/>
              <a:t>If there is a new facilitator for this section, take a moment to introduce yourself.</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1817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7B3E46-374D-20CD-F58D-8F5E64EDAD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E3ECB3-63FA-2C85-750F-5D3E9A888A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AE8A8C-04A4-0074-7A00-E6358A1122F6}"/>
              </a:ext>
            </a:extLst>
          </p:cNvPr>
          <p:cNvSpPr>
            <a:spLocks noGrp="1"/>
          </p:cNvSpPr>
          <p:nvPr>
            <p:ph type="body" idx="1"/>
          </p:nvPr>
        </p:nvSpPr>
        <p:spPr/>
        <p:txBody>
          <a:bodyPr/>
          <a:lstStyle/>
          <a:p>
            <a:r>
              <a:rPr lang="en-US" b="1" dirty="0"/>
              <a:t>Facilitator Notes</a:t>
            </a:r>
            <a:endParaRPr lang="en-US" dirty="0">
              <a:solidFill>
                <a:srgbClr val="444444"/>
              </a:solidFill>
            </a:endParaRPr>
          </a:p>
          <a:p>
            <a:pPr>
              <a:buChar char="•"/>
            </a:pPr>
            <a:r>
              <a:rPr lang="en-US" dirty="0"/>
              <a:t>Display the skill and allow time for participants to move in front of the grade level sign that they feel corresponds with when most students are able to perform the skill. </a:t>
            </a:r>
            <a:endParaRPr lang="en-US">
              <a:solidFill>
                <a:srgbClr val="444444"/>
              </a:solidFill>
            </a:endParaRPr>
          </a:p>
          <a:p>
            <a:pPr>
              <a:buChar char="•"/>
            </a:pPr>
            <a:r>
              <a:rPr lang="en-US"/>
              <a:t>Notice if there is any disagreement between participants and invite participants to share why they chose to stand where they did. </a:t>
            </a:r>
            <a:endParaRPr lang="en-US">
              <a:solidFill>
                <a:srgbClr val="444444"/>
              </a:solidFill>
            </a:endParaRPr>
          </a:p>
          <a:p>
            <a:pPr marL="0" indent="0"/>
            <a:endParaRPr lang="en-US" dirty="0">
              <a:solidFill>
                <a:srgbClr val="444444"/>
              </a:solidFill>
            </a:endParaRPr>
          </a:p>
          <a:p>
            <a:pPr marL="228600" indent="0"/>
            <a:r>
              <a:rPr lang="en-US" b="1" dirty="0"/>
              <a:t>Script</a:t>
            </a:r>
            <a:endParaRPr lang="en-US" dirty="0">
              <a:solidFill>
                <a:srgbClr val="444444"/>
              </a:solidFill>
            </a:endParaRPr>
          </a:p>
          <a:p>
            <a:r>
              <a:rPr lang="en-US" i="1" dirty="0"/>
              <a:t>Please go stand in front of the grade level sign that corresponds with when most students are first able to request help for themselves or someone else related to substance use.</a:t>
            </a:r>
            <a:endParaRPr lang="en-US" dirty="0">
              <a:solidFill>
                <a:srgbClr val="444444"/>
              </a:solidFill>
            </a:endParaRPr>
          </a:p>
          <a:p>
            <a:endParaRPr lang="en-US" dirty="0">
              <a:solidFill>
                <a:srgbClr val="444444"/>
              </a:solidFill>
            </a:endParaRPr>
          </a:p>
          <a:p>
            <a:r>
              <a:rPr lang="en-US" i="1" dirty="0"/>
              <a:t>Would anyone like to share why they chose to stand where they did?</a:t>
            </a:r>
            <a:endParaRPr lang="en-US" dirty="0"/>
          </a:p>
        </p:txBody>
      </p:sp>
      <p:sp>
        <p:nvSpPr>
          <p:cNvPr id="4" name="Slide Number Placeholder 3">
            <a:extLst>
              <a:ext uri="{FF2B5EF4-FFF2-40B4-BE49-F238E27FC236}">
                <a16:creationId xmlns:a16="http://schemas.microsoft.com/office/drawing/2014/main" id="{17EA3990-F276-4AE8-4B55-18593624211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063068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Prompt participants to discuss the Activity Reflection questions with others at their table. After participants have had a chance to discuss with one another, you can ask if anyone would like to share with the whole group. </a:t>
            </a:r>
          </a:p>
          <a:p>
            <a:pPr>
              <a:buFont typeface="Arial" panose="020B0604020202020204" pitchFamily="34" charset="0"/>
              <a:buChar char="•"/>
            </a:pPr>
            <a:endParaRPr lang="en-US" dirty="0"/>
          </a:p>
          <a:p>
            <a:pPr marL="228600" indent="0">
              <a:buFont typeface="Arial" panose="020B0604020202020204" pitchFamily="34" charset="0"/>
            </a:pPr>
            <a:r>
              <a:rPr lang="en-US" b="1" dirty="0"/>
              <a:t>Script</a:t>
            </a:r>
          </a:p>
          <a:p>
            <a:pPr marL="228600" indent="0"/>
            <a:r>
              <a:rPr lang="en-US" i="1" dirty="0"/>
              <a:t>Now that you have all had a chance to discuss with one another, I'm curious if anyone has any points of reflection that they would like to share with the group. Did you notice anything about when students can begin to develop skills related to substance use? What implications did your group think this might have for when substance use prevention is taught in schools?  [Encourage teams to share with the whole group.]</a:t>
            </a:r>
          </a:p>
          <a:p>
            <a:pPr marL="228600" indent="0"/>
            <a:endParaRPr lang="en-US" i="1" dirty="0"/>
          </a:p>
          <a:p>
            <a:pPr marL="228600" indent="0"/>
            <a:endParaRPr lang="en-US" i="1" dirty="0"/>
          </a:p>
          <a:p>
            <a:pPr marL="228600" indent="0"/>
            <a:endParaRPr lang="en-US" i="1" dirty="0"/>
          </a:p>
          <a:p>
            <a:pPr marL="228600" indent="0"/>
            <a:endParaRPr lang="en-US" i="1" dirty="0"/>
          </a:p>
          <a:p>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9627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dirty="0"/>
          </a:p>
          <a:p>
            <a:pPr>
              <a:buChar char="•"/>
            </a:pPr>
            <a:r>
              <a:rPr lang="en-US" dirty="0"/>
              <a:t>This is a placeholder slide with no facilitation.</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96080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a:buFont typeface="Arial" panose="020B0604020202020204" pitchFamily="34" charset="0"/>
              <a:buChar char="•"/>
              <a:defRPr/>
            </a:pPr>
            <a:r>
              <a:rPr lang="en-US" b="0" dirty="0"/>
              <a:t>The next few slides will </a:t>
            </a:r>
            <a:r>
              <a:rPr lang="en-US" dirty="0"/>
              <a:t>provide</a:t>
            </a:r>
            <a:r>
              <a:rPr lang="en-US" b="0" dirty="0"/>
              <a:t> </a:t>
            </a:r>
            <a:r>
              <a:rPr lang="en-US" dirty="0"/>
              <a:t>an overview of </a:t>
            </a:r>
            <a:r>
              <a:rPr lang="en-US" b="0" dirty="0"/>
              <a:t>the substance use standards in the health education standards for grades 6–12.</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dirty="0"/>
              <a:t>Participants can use the standards document to follow along.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dirty="0"/>
              <a:t>Encourage participants to write down their thoughts and wonderings on the document or a piece of scratch paper</a:t>
            </a:r>
          </a:p>
          <a:p>
            <a:pPr marL="228600" indent="0"/>
            <a:endParaRPr lang="en-US" dirty="0"/>
          </a:p>
          <a:p>
            <a:pPr marL="228600" indent="0">
              <a:buFont typeface="Arial" panose="020B0604020202020204" pitchFamily="34" charset="0"/>
            </a:pPr>
            <a:r>
              <a:rPr lang="en-US" b="1" dirty="0"/>
              <a:t>Script</a:t>
            </a:r>
          </a:p>
          <a:p>
            <a:pPr marL="228600" indent="0">
              <a:buFont typeface="Arial" panose="020B0604020202020204" pitchFamily="34" charset="0"/>
            </a:pPr>
            <a:r>
              <a:rPr lang="en-US" i="1" dirty="0"/>
              <a:t>The next few slides will provide an overview of the substance use standards in the 2023 Oregon Health Education Standards for grades 6–12. As we review the secondary health education standards, you might like to follow along in the standards document. We also encourage you to take notes about your thoughts and wonderings during this section. As we examine the standards together, take note of [refer to final bullets on the slide].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12238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dirty="0"/>
              <a:t>Ask participants to read the standards for sixth grade. Encourage them to highlight any key vocabulary words, terms, and important concepts as they review. </a:t>
            </a:r>
          </a:p>
          <a:p>
            <a:pPr marL="171450" lvl="0" indent="-171450" algn="l" rtl="0">
              <a:spcBef>
                <a:spcPts val="0"/>
              </a:spcBef>
              <a:spcAft>
                <a:spcPts val="0"/>
              </a:spcAft>
              <a:buFont typeface="Arial" panose="020B0604020202020204" pitchFamily="34" charset="0"/>
              <a:buChar char="•"/>
            </a:pPr>
            <a:r>
              <a:rPr lang="en-US" b="0" dirty="0"/>
              <a:t>In their small groups, have participants discuss their reflections:</a:t>
            </a:r>
          </a:p>
          <a:p>
            <a:pPr marL="628650" lvl="1" indent="-171450" algn="l" rtl="0">
              <a:spcBef>
                <a:spcPts val="0"/>
              </a:spcBef>
              <a:spcAft>
                <a:spcPts val="0"/>
              </a:spcAft>
              <a:buFont typeface="Arial" panose="020B0604020202020204" pitchFamily="34" charset="0"/>
              <a:buChar char="•"/>
            </a:pPr>
            <a:r>
              <a:rPr lang="en-US" dirty="0">
                <a:solidFill>
                  <a:srgbClr val="000000"/>
                </a:solidFill>
                <a:latin typeface="Calibri" panose="020F0502020204030204" pitchFamily="34" charset="0"/>
              </a:rPr>
              <a:t>What pre-existing knowledge do students need to have? (Participants may want to look back at the elementary standards to confirm what students will have already been exposed to.)</a:t>
            </a:r>
          </a:p>
          <a:p>
            <a:pPr marL="628650" lvl="1" indent="-171450" algn="l" rtl="0">
              <a:spcBef>
                <a:spcPts val="0"/>
              </a:spcBef>
              <a:spcAft>
                <a:spcPts val="0"/>
              </a:spcAft>
              <a:buFont typeface="Arial" panose="020B0604020202020204" pitchFamily="34" charset="0"/>
              <a:buChar char="•"/>
            </a:pPr>
            <a:r>
              <a:rPr lang="en-US" dirty="0"/>
              <a:t>What terms or concepts might be new to sixth grade students? Which will pose more of a challenge for you in instruction and student learning?</a:t>
            </a:r>
          </a:p>
          <a:p>
            <a:pPr marL="0" indent="0"/>
            <a:endParaRPr lang="en-US" dirty="0"/>
          </a:p>
          <a:p>
            <a:pPr marL="0" indent="0"/>
            <a:r>
              <a:rPr lang="en-US" b="1" dirty="0"/>
              <a:t>Script</a:t>
            </a:r>
          </a:p>
          <a:p>
            <a:pPr marL="0" indent="0"/>
            <a:r>
              <a:rPr lang="en-US" i="1" dirty="0"/>
              <a:t>Let's begin with the standards for sixth grade. Open your health education standards document and read the SUB standards for sixth grade. As you read, highlight key vocabulary, terms and important concepts. </a:t>
            </a:r>
          </a:p>
          <a:p>
            <a:pPr marL="0" indent="0"/>
            <a:r>
              <a:rPr lang="en-US" i="1" dirty="0"/>
              <a:t>[PAUSE]</a:t>
            </a:r>
          </a:p>
          <a:p>
            <a:pPr marL="0" indent="0"/>
            <a:r>
              <a:rPr lang="en-US" i="1" dirty="0"/>
              <a:t>Please locate a partner nearby for a brief turn-and-talk activity. [Read the questions on the slide]. Take a few moments to discuss your answers. [Ask participants to share out responses as time allows.]</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2531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dirty="0"/>
              <a:t>Ask participants to read the substance use, misuse, and abuse standards for seventh grade. Encourage them to highlight any key vocabulary words, terms, and important concepts as they review. </a:t>
            </a:r>
          </a:p>
          <a:p>
            <a:pPr marL="171450" lvl="0" indent="-171450" algn="l" rtl="0">
              <a:spcBef>
                <a:spcPts val="0"/>
              </a:spcBef>
              <a:spcAft>
                <a:spcPts val="0"/>
              </a:spcAft>
              <a:buFont typeface="Arial" panose="020B0604020202020204" pitchFamily="34" charset="0"/>
              <a:buChar char="•"/>
            </a:pPr>
            <a:r>
              <a:rPr lang="en-US" b="0" dirty="0"/>
              <a:t>In their small groups, have participants discuss their reflections:</a:t>
            </a:r>
          </a:p>
          <a:p>
            <a:pPr marL="628650" lvl="1" indent="-171450" algn="l" rtl="0">
              <a:spcBef>
                <a:spcPts val="0"/>
              </a:spcBef>
              <a:spcAft>
                <a:spcPts val="0"/>
              </a:spcAft>
              <a:buFont typeface="Arial" panose="020B0604020202020204" pitchFamily="34" charset="0"/>
              <a:buChar char="•"/>
            </a:pPr>
            <a:r>
              <a:rPr lang="en-US" dirty="0">
                <a:solidFill>
                  <a:srgbClr val="000000"/>
                </a:solidFill>
                <a:ea typeface="Calibri"/>
                <a:cs typeface="Calibri"/>
              </a:rPr>
              <a:t>How do these standards build upon what students learned in sixth grade? What is new or different from what students have engaged with already?</a:t>
            </a:r>
            <a:endParaRPr lang="en-US" sz="1200" dirty="0">
              <a:solidFill>
                <a:srgbClr val="000000"/>
              </a:solidFill>
              <a:effectLst/>
              <a:latin typeface="Calibri"/>
              <a:ea typeface="Calibri"/>
              <a:cs typeface="Calibri"/>
            </a:endParaRPr>
          </a:p>
          <a:p>
            <a:pPr marL="628650" lvl="1" indent="-171450" algn="l" rtl="0">
              <a:spcBef>
                <a:spcPts val="0"/>
              </a:spcBef>
              <a:spcAft>
                <a:spcPts val="0"/>
              </a:spcAft>
              <a:buFont typeface="Arial" panose="020B0604020202020204" pitchFamily="34" charset="0"/>
              <a:buChar char="•"/>
            </a:pPr>
            <a:r>
              <a:rPr lang="en-US" sz="1200" dirty="0">
                <a:effectLst/>
                <a:latin typeface="Segoe UI" panose="020B0502040204020203" pitchFamily="34" charset="0"/>
              </a:rPr>
              <a:t>What classroom practices might support students to engage with the standards?</a:t>
            </a:r>
          </a:p>
          <a:p>
            <a:pPr marL="0" indent="0"/>
            <a:endParaRPr lang="en-US" dirty="0"/>
          </a:p>
          <a:p>
            <a:pPr marL="0" indent="0"/>
            <a:r>
              <a:rPr lang="en-US" b="1" dirty="0"/>
              <a:t>Script</a:t>
            </a:r>
          </a:p>
          <a:p>
            <a:pPr marL="0" indent="0"/>
            <a:r>
              <a:rPr lang="en-US" i="1" dirty="0"/>
              <a:t>Now let’s move to the seventh grade standards. Open your health education standards document and read the SUB standards for seventh grade. As you read, highlight key vocabulary, terms and important concepts. </a:t>
            </a:r>
          </a:p>
          <a:p>
            <a:pPr marL="0" indent="0"/>
            <a:r>
              <a:rPr lang="en-US" i="1" dirty="0"/>
              <a:t>[PAUSE]</a:t>
            </a:r>
          </a:p>
          <a:p>
            <a:pPr marL="0" indent="0"/>
            <a:r>
              <a:rPr lang="en-US" i="1" dirty="0"/>
              <a:t>Please locate a partner nearby for a brief turn-and-talk activity. [Read the questions on the slide.] Take a few moments to discuss your answers. [Ask participants to share out responses as time allows.]</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70071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dirty="0"/>
              <a:t>Ask participants to read the substance use, misuse, and abuse standards for eighth grade. Encourage them to highlight any key vocabulary words, terms, and important concepts as they review. </a:t>
            </a:r>
          </a:p>
          <a:p>
            <a:pPr marL="171450" lvl="0" indent="-171450" algn="l" rtl="0">
              <a:spcBef>
                <a:spcPts val="0"/>
              </a:spcBef>
              <a:spcAft>
                <a:spcPts val="0"/>
              </a:spcAft>
              <a:buFont typeface="Arial" panose="020B0604020202020204" pitchFamily="34" charset="0"/>
              <a:buChar char="•"/>
            </a:pPr>
            <a:r>
              <a:rPr lang="en-US" b="0" dirty="0"/>
              <a:t>In their small groups, have participants discuss their reflections:</a:t>
            </a:r>
          </a:p>
          <a:p>
            <a:pPr>
              <a:buFont typeface="Arial" panose="020B0604020202020204" pitchFamily="34" charset="0"/>
              <a:buChar char="•"/>
            </a:pPr>
            <a:r>
              <a:rPr lang="en-US" sz="12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What challenges do you perceive in teaching these standards?</a:t>
            </a:r>
          </a:p>
          <a:p>
            <a:pPr>
              <a:buFont typeface="Arial" panose="020B0604020202020204" pitchFamily="34" charset="0"/>
              <a:buChar char="•"/>
            </a:pPr>
            <a:r>
              <a:rPr lang="en-US" sz="12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Why is it important to cover these topics before students go to high school?</a:t>
            </a:r>
            <a:endParaRPr lang="en-US" sz="1200" dirty="0"/>
          </a:p>
          <a:p>
            <a:pPr marL="0" indent="0"/>
            <a:endParaRPr lang="en-US" dirty="0"/>
          </a:p>
          <a:p>
            <a:pPr marL="0" indent="0"/>
            <a:r>
              <a:rPr lang="en-US" b="1" dirty="0"/>
              <a:t>Script</a:t>
            </a:r>
          </a:p>
          <a:p>
            <a:pPr marL="0" indent="0"/>
            <a:r>
              <a:rPr lang="en-US" i="1" dirty="0"/>
              <a:t>Now let’s wrap up middle school by reviewing the eighth grade standards. Open your health education standards document and read the SUB standards for eighth grade. As you read, highlight key vocabulary, terms and important concepts. </a:t>
            </a:r>
          </a:p>
          <a:p>
            <a:pPr marL="0" indent="0"/>
            <a:r>
              <a:rPr lang="en-US" i="1" dirty="0"/>
              <a:t>[PAUSE]</a:t>
            </a:r>
          </a:p>
          <a:p>
            <a:pPr marL="0" indent="0"/>
            <a:endParaRPr lang="en-US" i="1" dirty="0"/>
          </a:p>
          <a:p>
            <a:pPr marL="0" indent="0"/>
            <a:r>
              <a:rPr lang="en-US" i="1" dirty="0"/>
              <a:t>Again, please locate a partner nearby for a brief turn-and-talk activity. [Read the questions on the slide]. Take a few moments to discuss your answers. [Ask participants to share out responses as time allows.]</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47785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dirty="0"/>
              <a:t>Ask participants to read the substance use, misuse, and abuse standards for high school. Encourage them to highlight any key vocabulary words, terms, and important concepts as they review. </a:t>
            </a:r>
          </a:p>
          <a:p>
            <a:pPr marL="171450" lvl="0" indent="-171450" algn="l" rtl="0">
              <a:spcBef>
                <a:spcPts val="0"/>
              </a:spcBef>
              <a:spcAft>
                <a:spcPts val="0"/>
              </a:spcAft>
              <a:buFont typeface="Arial" panose="020B0604020202020204" pitchFamily="34" charset="0"/>
              <a:buChar char="•"/>
            </a:pPr>
            <a:r>
              <a:rPr lang="en-US" b="0" dirty="0"/>
              <a:t>In their small groups, have participants discuss their reflections:</a:t>
            </a:r>
          </a:p>
          <a:p>
            <a:pPr>
              <a:buFont typeface="Arial" panose="020B0604020202020204" pitchFamily="34" charset="0"/>
              <a:buChar char="•"/>
            </a:pPr>
            <a:r>
              <a:rPr lang="en-US" sz="12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What are the challenges in discussing these topics with high school students? How will you approach these conversations within your local context?</a:t>
            </a:r>
          </a:p>
          <a:p>
            <a:pPr>
              <a:buFont typeface="Arial" panose="020B0604020202020204" pitchFamily="34" charset="0"/>
              <a:buChar char="•"/>
            </a:pPr>
            <a:r>
              <a:rPr lang="en-US" sz="12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How do these relate to other lessons, topics and conversations that students are having in high school? </a:t>
            </a:r>
          </a:p>
          <a:p>
            <a:pPr marL="0" indent="0"/>
            <a:endParaRPr lang="en-US" dirty="0"/>
          </a:p>
          <a:p>
            <a:pPr marL="0" indent="0"/>
            <a:r>
              <a:rPr lang="en-US" b="1" dirty="0"/>
              <a:t>Script</a:t>
            </a:r>
          </a:p>
          <a:p>
            <a:pPr marL="0" indent="0"/>
            <a:r>
              <a:rPr lang="en-US" i="1" dirty="0"/>
              <a:t>For high school, the standards are no longer delineated by grade level but instead highlight what students should know or be able to do at the end of high school. Open your health education standards document and read the SUB standards for high school. As you read, highlight key vocabulary, terms and important concepts. </a:t>
            </a:r>
          </a:p>
          <a:p>
            <a:pPr marL="0" indent="0"/>
            <a:r>
              <a:rPr lang="en-US" i="1" dirty="0"/>
              <a:t>[PAUSE]</a:t>
            </a:r>
          </a:p>
          <a:p>
            <a:pPr marL="0" indent="0"/>
            <a:endParaRPr lang="en-US" i="1" dirty="0"/>
          </a:p>
          <a:p>
            <a:pPr marL="0" indent="0"/>
            <a:r>
              <a:rPr lang="en-US" i="1" dirty="0"/>
              <a:t>Again, please locate the same or new partner nearby for a brief turn and talk activity. [Read the questions on the slide]. Take a few moments to discuss your answers. [Ask participants to share out responses as time allows].</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13657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dirty="0"/>
          </a:p>
          <a:p>
            <a:pPr>
              <a:buChar char="•"/>
            </a:pPr>
            <a:r>
              <a:rPr lang="en-US" dirty="0"/>
              <a:t>This is a placeholder slide with no facilitation.</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457378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dirty="0"/>
              <a:t>Ask participants to spend a moment reviewing the secondary interdisciplinary practices document. </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dirty="0"/>
              <a:t>Have participants reflect on their local context and how they might use this document to prepare for instruction.</a:t>
            </a:r>
            <a:endParaRPr lang="en-US" dirty="0"/>
          </a:p>
          <a:p>
            <a:pPr marL="0" indent="0">
              <a:defRPr/>
            </a:pPr>
            <a:endParaRPr lang="en-US" dirty="0"/>
          </a:p>
          <a:p>
            <a:pPr marL="0" indent="0">
              <a:buFont typeface="Arial" panose="020B0604020202020204" pitchFamily="34" charset="0"/>
              <a:defRPr/>
            </a:pPr>
            <a:r>
              <a:rPr lang="en-US" b="1" dirty="0"/>
              <a:t>Script</a:t>
            </a:r>
          </a:p>
          <a:p>
            <a:pPr marL="0" indent="0">
              <a:buFont typeface="Arial" panose="020B0604020202020204" pitchFamily="34" charset="0"/>
              <a:defRPr/>
            </a:pPr>
            <a:r>
              <a:rPr lang="en-US" i="1" dirty="0"/>
              <a:t>Thank you for your thoughtful conversations about the 6–12 Health Education Standards. I hope this has been been a helpful exercise to see how they progress over time. Let’s now turn our attention to the Secondary Interdisciplinary Practice document. Once you've located it, please take a few moments to read about the practices independently.</a:t>
            </a:r>
          </a:p>
          <a:p>
            <a:pPr marL="0" indent="0">
              <a:buFont typeface="Arial" panose="020B0604020202020204" pitchFamily="34" charset="0"/>
              <a:defRPr/>
            </a:pPr>
            <a:endParaRPr lang="en-US" dirty="0"/>
          </a:p>
          <a:p>
            <a:pPr marL="0" indent="0">
              <a:buFont typeface="Arial" panose="020B0604020202020204" pitchFamily="34" charset="0"/>
              <a:defRPr/>
            </a:pPr>
            <a:r>
              <a:rPr lang="en-US" i="1" dirty="0"/>
              <a:t>As we finish up the reading, let's consider this question: [Read the question on the slide]. Turn to your partner and take a moment to discuss your thoughts. [Ask participants to share out responses as time allows.]</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40952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Review where participants are within the plan for the day.</a:t>
            </a:r>
          </a:p>
          <a:p>
            <a:pPr>
              <a:buFont typeface="Arial" panose="020B0604020202020204" pitchFamily="34" charset="0"/>
              <a:buChar char="•"/>
            </a:pPr>
            <a:r>
              <a:rPr lang="en-US" dirty="0"/>
              <a:t>Remind participants what has been covered and what remains.</a:t>
            </a:r>
          </a:p>
          <a:p>
            <a:pPr>
              <a:buFont typeface="Arial" panose="020B0604020202020204" pitchFamily="34" charset="0"/>
              <a:buChar char="•"/>
            </a:pPr>
            <a:endParaRPr lang="en-US" dirty="0"/>
          </a:p>
          <a:p>
            <a:r>
              <a:rPr lang="en-US" b="1" dirty="0"/>
              <a:t>Script</a:t>
            </a:r>
            <a:endParaRPr lang="en-US" dirty="0"/>
          </a:p>
          <a:p>
            <a:pPr marL="228600" indent="0"/>
            <a:r>
              <a:rPr lang="en-US" i="1" dirty="0"/>
              <a:t>We've discussed important elements of the learning environment to support substance use prevention. Now let's take some time to explore Oregon's Health Education Standards. This may be review for some and new for others.</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92755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dirty="0"/>
          </a:p>
          <a:p>
            <a:pPr>
              <a:buChar char="•"/>
            </a:pPr>
            <a:r>
              <a:rPr lang="en-US" dirty="0"/>
              <a:t>This is a placeholder slide with no facilitation.</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219528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marL="171450" indent="-171450">
              <a:buFont typeface="Arial" panose="020B0604020202020204" pitchFamily="34" charset="0"/>
              <a:buChar char="•"/>
              <a:defRPr/>
            </a:pPr>
            <a:r>
              <a:rPr lang="en-US" b="0" dirty="0"/>
              <a:t> Ask participants to spend a moment reviewing the Learning Progressions document. They do not need to review each standard again. Provide enough time for them to orient themselves to the </a:t>
            </a:r>
            <a:r>
              <a:rPr lang="en-US" dirty="0"/>
              <a:t>document's</a:t>
            </a:r>
            <a:r>
              <a:rPr lang="en-US" b="0" dirty="0"/>
              <a:t> organization and skim a few of the grade levels and standards </a:t>
            </a:r>
            <a:r>
              <a:rPr lang="en-US" dirty="0"/>
              <a:t>(approximately 3–4</a:t>
            </a:r>
            <a:r>
              <a:rPr lang="en-US" b="0" dirty="0"/>
              <a:t> minutes). </a:t>
            </a:r>
          </a:p>
          <a:p>
            <a:pPr marL="171450" indent="-171450">
              <a:buFont typeface="Arial" panose="020B0604020202020204" pitchFamily="34" charset="0"/>
              <a:buChar char="•"/>
              <a:defRPr/>
            </a:pPr>
            <a:r>
              <a:rPr lang="en-US" b="0" dirty="0"/>
              <a:t>Have participants reflect on how they might use this document to prepare for instruction and </a:t>
            </a:r>
            <a:r>
              <a:rPr lang="en-US" dirty="0"/>
              <a:t>in discussions</a:t>
            </a:r>
            <a:r>
              <a:rPr lang="en-US" b="0" dirty="0"/>
              <a:t> with colleagues.</a:t>
            </a:r>
          </a:p>
          <a:p>
            <a:pPr marL="0" indent="0">
              <a:defRPr/>
            </a:pPr>
            <a:endParaRPr lang="en-US" dirty="0"/>
          </a:p>
          <a:p>
            <a:pPr marL="0" indent="0">
              <a:buFont typeface="Arial" panose="020B0604020202020204" pitchFamily="34" charset="0"/>
              <a:defRPr/>
            </a:pPr>
            <a:r>
              <a:rPr lang="en-US" b="1" dirty="0"/>
              <a:t>Script</a:t>
            </a:r>
          </a:p>
          <a:p>
            <a:pPr marL="0" indent="0">
              <a:buFont typeface="Arial" panose="020B0604020202020204" pitchFamily="34" charset="0"/>
              <a:defRPr/>
            </a:pPr>
            <a:r>
              <a:rPr lang="en-US" i="1" dirty="0"/>
              <a:t>Our final resource in this section is the Learning Progression document. Let's briefly skim the document and get familiar with its organizational structure. It's not necessary to review each standard again, but it can be helpful to note their progression in this document. Let's take a few moments to read on our own.</a:t>
            </a:r>
          </a:p>
          <a:p>
            <a:pPr marL="0" indent="0">
              <a:buFont typeface="Arial" panose="020B0604020202020204" pitchFamily="34" charset="0"/>
              <a:defRPr/>
            </a:pPr>
            <a:endParaRPr lang="en-US" dirty="0"/>
          </a:p>
          <a:p>
            <a:pPr marL="0" indent="0">
              <a:defRPr/>
            </a:pPr>
            <a:r>
              <a:rPr lang="en-US" i="1" dirty="0"/>
              <a:t>As we finish up the reading, let's think about answers to these questions. [Read the questions on the slide]. Please turn to your partner one last time and discuss. [Ask participants to share out responses as time allows.]</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22</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67864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a:buFont typeface="Arial" panose="020B0604020202020204" pitchFamily="34" charset="0"/>
              <a:buChar char="•"/>
            </a:pPr>
            <a:r>
              <a:rPr lang="en-US" dirty="0"/>
              <a:t>Ask participants to share their answers to the questions posed to the full group before concluding the session.</a:t>
            </a:r>
          </a:p>
          <a:p>
            <a:endParaRPr lang="en-US" dirty="0"/>
          </a:p>
          <a:p>
            <a:r>
              <a:rPr lang="en-US" b="1" dirty="0"/>
              <a:t>Script</a:t>
            </a:r>
          </a:p>
          <a:p>
            <a:pPr marL="228600" indent="0"/>
            <a:r>
              <a:rPr lang="en-US" i="1" dirty="0"/>
              <a:t>Before we complete this section, we'd like to hear from you about any one of these topics. [Read the questions on the slide and ask for volunteers to share out responses as time allows.]</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7812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dirty="0"/>
          </a:p>
          <a:p>
            <a:pPr>
              <a:buChar char="•"/>
            </a:pPr>
            <a:r>
              <a:rPr lang="en-US" dirty="0"/>
              <a:t>This is a placeholder slide with no facilitation.</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3135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Review the learning goals for this section.</a:t>
            </a:r>
          </a:p>
          <a:p>
            <a:pPr>
              <a:buFont typeface="Arial" panose="020B0604020202020204" pitchFamily="34" charset="0"/>
              <a:buChar char="•"/>
            </a:pPr>
            <a:r>
              <a:rPr lang="en-US" dirty="0"/>
              <a:t>Note that the standards use “substance use, misuse and abuse,” but terminology has shifted to “substance use, misuse and substance use disorder,” which is a treatable condition.</a:t>
            </a:r>
          </a:p>
          <a:p>
            <a:pPr>
              <a:buFont typeface="Arial" panose="020B0604020202020204" pitchFamily="34" charset="0"/>
              <a:buChar char="•"/>
            </a:pPr>
            <a:endParaRPr lang="en-US" dirty="0"/>
          </a:p>
          <a:p>
            <a:r>
              <a:rPr lang="en-US" b="1" dirty="0"/>
              <a:t>Script</a:t>
            </a:r>
            <a:endParaRPr lang="en-US" dirty="0"/>
          </a:p>
          <a:p>
            <a:pPr marL="228600" indent="0">
              <a:buFont typeface="Arial" panose="020B0604020202020204" pitchFamily="34" charset="0"/>
              <a:buNone/>
            </a:pPr>
            <a:r>
              <a:rPr lang="en-US" i="1" dirty="0"/>
              <a:t>During this section, we'll look closely at health education standards in the elementary grades. The goals for this section are [share goals from slide].</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US" sz="1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601199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Char char="•"/>
            </a:pPr>
            <a:r>
              <a:rPr lang="en-US" dirty="0"/>
              <a:t>Review the agenda for the section.</a:t>
            </a:r>
          </a:p>
          <a:p>
            <a:endParaRPr lang="en-US" dirty="0"/>
          </a:p>
          <a:p>
            <a:r>
              <a:rPr lang="en-US" b="1" dirty="0"/>
              <a:t>Script</a:t>
            </a:r>
            <a:endParaRPr lang="en-US" dirty="0"/>
          </a:p>
          <a:p>
            <a:pPr marL="228600" indent="0">
              <a:buFont typeface="Arial" panose="020B0604020202020204" pitchFamily="34" charset="0"/>
              <a:buNone/>
            </a:pPr>
            <a:r>
              <a:rPr lang="en-US" i="1" dirty="0"/>
              <a:t>For this section, we are going to familiarize ourselves with one particular section of the health education standards. Specifically, we will review [share the agenda from the slide].</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dirty="0">
              <a:solidFill>
                <a:schemeClr val="dk1"/>
              </a:solidFill>
              <a:latin typeface="Calibri"/>
              <a:ea typeface="Calibri"/>
              <a:cs typeface="Calibri"/>
              <a:sym typeface="Calibri"/>
            </a:endParaRPr>
          </a:p>
        </p:txBody>
      </p:sp>
      <p:sp>
        <p:nvSpPr>
          <p:cNvPr id="5" name="Footer Placeholder 4">
            <a:extLst>
              <a:ext uri="{FF2B5EF4-FFF2-40B4-BE49-F238E27FC236}">
                <a16:creationId xmlns:a16="http://schemas.microsoft.com/office/drawing/2014/main" id="{03EA5C54-CC9F-4717-31F0-DD913D1155AC}"/>
              </a:ext>
            </a:extLst>
          </p:cNvPr>
          <p:cNvSpPr>
            <a:spLocks noGrp="1"/>
          </p:cNvSpPr>
          <p:nvPr>
            <p:ph type="ftr" idx="11"/>
          </p:nvPr>
        </p:nvSpPr>
        <p:spPr/>
        <p:txBody>
          <a:bodyPr/>
          <a:lstStyle/>
          <a:p>
            <a:r>
              <a:rPr lang="en-US" dirty="0"/>
              <a:t>Cohen, G. L. (2022). Belonging: The science of creating connection and bridging divides. Norton.</a:t>
            </a:r>
          </a:p>
        </p:txBody>
      </p:sp>
    </p:spTree>
    <p:extLst>
      <p:ext uri="{BB962C8B-B14F-4D97-AF65-F5344CB8AC3E}">
        <p14:creationId xmlns:p14="http://schemas.microsoft.com/office/powerpoint/2010/main" val="994812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a:p>
            <a:r>
              <a:rPr lang="en-US" b="1" dirty="0"/>
              <a:t>Facilitator Notes</a:t>
            </a:r>
            <a:endParaRPr lang="en-US" dirty="0">
              <a:ea typeface="Calibri"/>
              <a:cs typeface="Calibri"/>
            </a:endParaRPr>
          </a:p>
          <a:p>
            <a:pPr>
              <a:buChar char="•"/>
            </a:pPr>
            <a:r>
              <a:rPr lang="en-US" dirty="0"/>
              <a:t>Prior to beginning this section, spread out the Grade Level Signs in a row on the wall beginning with kindergarten</a:t>
            </a:r>
            <a:r>
              <a:rPr lang="en-US"/>
              <a:t> and progressing in order through high school. Leave enough space between each sign for participants to stand in front of them.</a:t>
            </a:r>
          </a:p>
          <a:p>
            <a:pPr>
              <a:buChar char="•"/>
            </a:pPr>
            <a:r>
              <a:rPr lang="en-US" dirty="0"/>
              <a:t>Throughout this activity, participants will be asked to stand in front of the grade level that they believe corresponds with when most students are able to begin developing the skill displayed on the slide.</a:t>
            </a:r>
          </a:p>
          <a:p>
            <a:pPr>
              <a:buChar char="•"/>
            </a:pPr>
            <a:endParaRPr lang="en-US" dirty="0"/>
          </a:p>
          <a:p>
            <a:pPr marL="228600" indent="0"/>
            <a:r>
              <a:rPr lang="en-US" b="1" dirty="0"/>
              <a:t>Script</a:t>
            </a:r>
          </a:p>
          <a:p>
            <a:pPr marL="228600" indent="0"/>
            <a:r>
              <a:rPr lang="en-US" i="1" dirty="0"/>
              <a:t>For our next activity, I am going to display a series of skills related to substance use prevention. After each skill, I will ask you to move to stand in front of the grade level sign that you think corresponds with when most students are able to learn that skill. [For participants who are not able to stand or walk to the different signs, you can offer accommodations such as having them hold up their fingers to indicate which grade level they feel is appropriate.]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6347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9C9520-5162-DFD0-36E6-B7827A893B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25EF5B-7949-BCCD-A9EA-A92345AD3A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0D5655-B370-EE56-91CB-186B389E796E}"/>
              </a:ext>
            </a:extLst>
          </p:cNvPr>
          <p:cNvSpPr>
            <a:spLocks noGrp="1"/>
          </p:cNvSpPr>
          <p:nvPr>
            <p:ph type="body" idx="1"/>
          </p:nvPr>
        </p:nvSpPr>
        <p:spPr/>
        <p:txBody>
          <a:bodyPr/>
          <a:lstStyle/>
          <a:p>
            <a:r>
              <a:rPr lang="en-US" b="1" dirty="0"/>
              <a:t>Facilitator Notes</a:t>
            </a:r>
            <a:endParaRPr lang="en-US" dirty="0">
              <a:solidFill>
                <a:srgbClr val="444444"/>
              </a:solidFill>
            </a:endParaRPr>
          </a:p>
          <a:p>
            <a:pPr>
              <a:buChar char="•"/>
            </a:pPr>
            <a:r>
              <a:rPr lang="en-US" dirty="0">
                <a:solidFill>
                  <a:srgbClr val="000000"/>
                </a:solidFill>
              </a:rPr>
              <a:t>Display the skill and allow time for participants to move in front of the grade level sign that they feel corresponds with when most students are able to perform the skill. </a:t>
            </a:r>
          </a:p>
          <a:p>
            <a:pPr>
              <a:buChar char="•"/>
            </a:pPr>
            <a:r>
              <a:rPr lang="en-US" dirty="0">
                <a:solidFill>
                  <a:srgbClr val="000000"/>
                </a:solidFill>
              </a:rPr>
              <a:t>Notice if there is any disagreement between participants and invite participants to share why they chose to stand where they did. </a:t>
            </a:r>
          </a:p>
          <a:p>
            <a:pPr marL="0" indent="0"/>
            <a:endParaRPr lang="en-US" dirty="0">
              <a:solidFill>
                <a:srgbClr val="444444"/>
              </a:solidFill>
            </a:endParaRPr>
          </a:p>
          <a:p>
            <a:pPr marL="228600" indent="0"/>
            <a:r>
              <a:rPr lang="en-US" b="1"/>
              <a:t>Script</a:t>
            </a:r>
            <a:endParaRPr lang="en-US" dirty="0">
              <a:solidFill>
                <a:srgbClr val="444444"/>
              </a:solidFill>
            </a:endParaRPr>
          </a:p>
          <a:p>
            <a:r>
              <a:rPr lang="en-US" i="1" dirty="0"/>
              <a:t>Please go stand in front of the grade level sign that corresponds with when most students are first able to practice stress management techniques.</a:t>
            </a:r>
          </a:p>
          <a:p>
            <a:endParaRPr lang="en-US" i="1" dirty="0"/>
          </a:p>
          <a:p>
            <a:r>
              <a:rPr lang="en-US" i="1" dirty="0"/>
              <a:t>Would anyone like to share why they chose to stand where they did?</a:t>
            </a:r>
          </a:p>
        </p:txBody>
      </p:sp>
      <p:sp>
        <p:nvSpPr>
          <p:cNvPr id="4" name="Slide Number Placeholder 3">
            <a:extLst>
              <a:ext uri="{FF2B5EF4-FFF2-40B4-BE49-F238E27FC236}">
                <a16:creationId xmlns:a16="http://schemas.microsoft.com/office/drawing/2014/main" id="{14F53CF3-6870-DD7C-6A30-0444F181117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30361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1C522E-6EE8-A68B-FBA8-D037830934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B2F960-85E4-7A71-81F0-9E293ACF58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EE4C05-40BA-7D04-BAEA-C674AE1DD286}"/>
              </a:ext>
            </a:extLst>
          </p:cNvPr>
          <p:cNvSpPr>
            <a:spLocks noGrp="1"/>
          </p:cNvSpPr>
          <p:nvPr>
            <p:ph type="body" idx="1"/>
          </p:nvPr>
        </p:nvSpPr>
        <p:spPr/>
        <p:txBody>
          <a:bodyPr/>
          <a:lstStyle/>
          <a:p>
            <a:r>
              <a:rPr lang="en-US" b="1" dirty="0"/>
              <a:t>Facilitator Notes</a:t>
            </a:r>
            <a:endParaRPr lang="en-US" dirty="0">
              <a:solidFill>
                <a:srgbClr val="444444"/>
              </a:solidFill>
            </a:endParaRPr>
          </a:p>
          <a:p>
            <a:pPr>
              <a:buChar char="•"/>
            </a:pPr>
            <a:r>
              <a:rPr lang="en-US" dirty="0"/>
              <a:t>Display the skill and allow time for participants to move in front of the grade level sign that they feel corresponds with when most students are able to perform the skill. </a:t>
            </a:r>
            <a:endParaRPr lang="en-US">
              <a:solidFill>
                <a:srgbClr val="444444"/>
              </a:solidFill>
            </a:endParaRPr>
          </a:p>
          <a:p>
            <a:pPr>
              <a:buChar char="•"/>
            </a:pPr>
            <a:r>
              <a:rPr lang="en-US"/>
              <a:t>Notice if there is any disagreement between participants and invite participants to share why they chose to stand where they did. </a:t>
            </a:r>
            <a:endParaRPr lang="en-US">
              <a:solidFill>
                <a:srgbClr val="444444"/>
              </a:solidFill>
            </a:endParaRPr>
          </a:p>
          <a:p>
            <a:pPr marL="0" indent="0"/>
            <a:endParaRPr lang="en-US" dirty="0">
              <a:solidFill>
                <a:srgbClr val="444444"/>
              </a:solidFill>
            </a:endParaRPr>
          </a:p>
          <a:p>
            <a:pPr marL="228600" indent="0"/>
            <a:r>
              <a:rPr lang="en-US" b="1"/>
              <a:t>Script</a:t>
            </a:r>
            <a:endParaRPr lang="en-US" dirty="0">
              <a:solidFill>
                <a:srgbClr val="444444"/>
              </a:solidFill>
            </a:endParaRPr>
          </a:p>
          <a:p>
            <a:r>
              <a:rPr lang="en-US" i="1" dirty="0"/>
              <a:t>Please go stand in front of the grade level sign that corresponds with when most students are first able to identify and seek help from trusted adults.</a:t>
            </a:r>
            <a:endParaRPr lang="en-US" dirty="0">
              <a:solidFill>
                <a:srgbClr val="444444"/>
              </a:solidFill>
            </a:endParaRPr>
          </a:p>
          <a:p>
            <a:endParaRPr lang="en-US" dirty="0">
              <a:solidFill>
                <a:srgbClr val="444444"/>
              </a:solidFill>
            </a:endParaRPr>
          </a:p>
          <a:p>
            <a:r>
              <a:rPr lang="en-US" i="1" dirty="0"/>
              <a:t>Would anyone like to share why they chose to stand where they did?</a:t>
            </a:r>
            <a:endParaRPr lang="en-US" dirty="0"/>
          </a:p>
        </p:txBody>
      </p:sp>
      <p:sp>
        <p:nvSpPr>
          <p:cNvPr id="4" name="Slide Number Placeholder 3">
            <a:extLst>
              <a:ext uri="{FF2B5EF4-FFF2-40B4-BE49-F238E27FC236}">
                <a16:creationId xmlns:a16="http://schemas.microsoft.com/office/drawing/2014/main" id="{8429554F-1309-F76F-F092-10281E80B64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93648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19655D-16B6-F1B4-68E7-1ACC0A57AE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24DEA2-9FAE-9D2C-AD53-E8B524F3AC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6FBADA-A1F9-D04B-4BFA-F8F7C39980F8}"/>
              </a:ext>
            </a:extLst>
          </p:cNvPr>
          <p:cNvSpPr>
            <a:spLocks noGrp="1"/>
          </p:cNvSpPr>
          <p:nvPr>
            <p:ph type="body" idx="1"/>
          </p:nvPr>
        </p:nvSpPr>
        <p:spPr/>
        <p:txBody>
          <a:bodyPr/>
          <a:lstStyle/>
          <a:p>
            <a:r>
              <a:rPr lang="en-US" b="1" dirty="0"/>
              <a:t>Facilitator Notes</a:t>
            </a:r>
            <a:endParaRPr lang="en-US" dirty="0">
              <a:solidFill>
                <a:srgbClr val="444444"/>
              </a:solidFill>
            </a:endParaRPr>
          </a:p>
          <a:p>
            <a:pPr>
              <a:buChar char="•"/>
            </a:pPr>
            <a:r>
              <a:rPr lang="en-US" dirty="0"/>
              <a:t>Display the skill and allow time for participants to move in front of the grade level sign that they feel corresponds with when most students are able to perform the skill. </a:t>
            </a:r>
            <a:endParaRPr lang="en-US" dirty="0">
              <a:solidFill>
                <a:srgbClr val="444444"/>
              </a:solidFill>
            </a:endParaRPr>
          </a:p>
          <a:p>
            <a:pPr>
              <a:buChar char="•"/>
            </a:pPr>
            <a:r>
              <a:rPr lang="en-US"/>
              <a:t>Notice if there is any disagreement between participants and invite participants to share why they chose to stand where they did. </a:t>
            </a:r>
            <a:endParaRPr lang="en-US">
              <a:solidFill>
                <a:srgbClr val="444444"/>
              </a:solidFill>
            </a:endParaRPr>
          </a:p>
          <a:p>
            <a:pPr marL="0" indent="0"/>
            <a:endParaRPr lang="en-US" dirty="0">
              <a:solidFill>
                <a:srgbClr val="444444"/>
              </a:solidFill>
            </a:endParaRPr>
          </a:p>
          <a:p>
            <a:pPr marL="228600" indent="0"/>
            <a:r>
              <a:rPr lang="en-US" b="1"/>
              <a:t>Script</a:t>
            </a:r>
            <a:endParaRPr lang="en-US" dirty="0">
              <a:solidFill>
                <a:srgbClr val="444444"/>
              </a:solidFill>
            </a:endParaRPr>
          </a:p>
          <a:p>
            <a:r>
              <a:rPr lang="en-US" i="1" dirty="0"/>
              <a:t>Please go stand in front of the grade level sign that corresponds with when most students are first able to make personal decisions about medications and other substances.</a:t>
            </a:r>
            <a:endParaRPr lang="en-US" dirty="0">
              <a:solidFill>
                <a:srgbClr val="444444"/>
              </a:solidFill>
            </a:endParaRPr>
          </a:p>
          <a:p>
            <a:endParaRPr lang="en-US" dirty="0">
              <a:solidFill>
                <a:srgbClr val="444444"/>
              </a:solidFill>
            </a:endParaRPr>
          </a:p>
          <a:p>
            <a:r>
              <a:rPr lang="en-US" i="1"/>
              <a:t>Would anyone like to share why they chose to stand where they did?</a:t>
            </a:r>
            <a:endParaRPr lang="en-US"/>
          </a:p>
        </p:txBody>
      </p:sp>
      <p:sp>
        <p:nvSpPr>
          <p:cNvPr id="4" name="Slide Number Placeholder 3">
            <a:extLst>
              <a:ext uri="{FF2B5EF4-FFF2-40B4-BE49-F238E27FC236}">
                <a16:creationId xmlns:a16="http://schemas.microsoft.com/office/drawing/2014/main" id="{DF07463B-AA85-BDF5-6DE6-98D4071D4BC4}"/>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9780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Rectangle 10"/>
          <p:cNvSpPr/>
          <p:nvPr/>
        </p:nvSpPr>
        <p:spPr>
          <a:xfrm>
            <a:off x="0" y="2584382"/>
            <a:ext cx="12192000" cy="427361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EF34CCBD-11CA-572B-93CC-46CCB5717FC1}"/>
              </a:ext>
            </a:extLst>
          </p:cNvPr>
          <p:cNvSpPr/>
          <p:nvPr userDrawn="1"/>
        </p:nvSpPr>
        <p:spPr>
          <a:xfrm>
            <a:off x="2313436" y="0"/>
            <a:ext cx="9878564" cy="2564296"/>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itle 1"/>
          <p:cNvSpPr>
            <a:spLocks noGrp="1"/>
          </p:cNvSpPr>
          <p:nvPr>
            <p:ph type="ctrTitle"/>
          </p:nvPr>
        </p:nvSpPr>
        <p:spPr>
          <a:xfrm>
            <a:off x="2517913" y="371768"/>
            <a:ext cx="9144000" cy="1907450"/>
          </a:xfrm>
        </p:spPr>
        <p:txBody>
          <a:bodyPr anchor="b">
            <a:normAutofit/>
          </a:bodyPr>
          <a:lstStyle>
            <a:lvl1pPr algn="l">
              <a:defRPr sz="5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2517913" y="2771779"/>
            <a:ext cx="9144000" cy="994816"/>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2517912" y="4886528"/>
            <a:ext cx="966693" cy="365125"/>
          </a:xfrm>
        </p:spPr>
        <p:txBody>
          <a:bodyPr/>
          <a:lstStyle>
            <a:lvl1pPr algn="l">
              <a:defRPr>
                <a:solidFill>
                  <a:schemeClr val="accent1"/>
                </a:solidFill>
              </a:defRPr>
            </a:lvl1pPr>
          </a:lstStyle>
          <a:p>
            <a:fld id="{AE25D7A7-DBF1-4731-876B-EF0349DEF57D}" type="datetime1">
              <a:rPr lang="en-US" smtClean="0"/>
              <a:pPr/>
              <a:t>2/18/2026</a:t>
            </a:fld>
            <a:endParaRPr lang="en-US" dirty="0"/>
          </a:p>
        </p:txBody>
      </p:sp>
      <p:sp>
        <p:nvSpPr>
          <p:cNvPr id="5" name="Footer Placeholder 4"/>
          <p:cNvSpPr>
            <a:spLocks noGrp="1"/>
          </p:cNvSpPr>
          <p:nvPr>
            <p:ph type="ftr" sz="quarter" idx="11"/>
          </p:nvPr>
        </p:nvSpPr>
        <p:spPr>
          <a:xfrm>
            <a:off x="2517912" y="6139793"/>
            <a:ext cx="3400973" cy="365125"/>
          </a:xfrm>
        </p:spPr>
        <p:txBody>
          <a:bodyPr/>
          <a:lstStyle/>
          <a:p>
            <a:r>
              <a:rPr lang="en-US" dirty="0"/>
              <a:t>Oregon Department of Education</a:t>
            </a:r>
          </a:p>
        </p:txBody>
      </p:sp>
      <p:sp>
        <p:nvSpPr>
          <p:cNvPr id="6" name="Slide Number Placeholder 5"/>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dirty="0"/>
          </a:p>
        </p:txBody>
      </p:sp>
      <p:sp>
        <p:nvSpPr>
          <p:cNvPr id="9" name="Rectangle 8">
            <a:extLst>
              <a:ext uri="{FF2B5EF4-FFF2-40B4-BE49-F238E27FC236}">
                <a16:creationId xmlns:a16="http://schemas.microsoft.com/office/drawing/2014/main" id="{D3178B7B-EB9A-7016-6BAC-C34107A94A91}"/>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Google Shape;722;p83" descr="Oregon Department of Education Logo">
            <a:extLst>
              <a:ext uri="{FF2B5EF4-FFF2-40B4-BE49-F238E27FC236}">
                <a16:creationId xmlns:a16="http://schemas.microsoft.com/office/drawing/2014/main" id="{A613D903-CD0C-D2E7-CC4A-1950E8CEEC7E}"/>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21" name="Rectangle 20">
            <a:extLst>
              <a:ext uri="{FF2B5EF4-FFF2-40B4-BE49-F238E27FC236}">
                <a16:creationId xmlns:a16="http://schemas.microsoft.com/office/drawing/2014/main" id="{0518B305-E44F-C060-75E7-B572DF52D405}"/>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a:extLst>
              <a:ext uri="{FF2B5EF4-FFF2-40B4-BE49-F238E27FC236}">
                <a16:creationId xmlns:a16="http://schemas.microsoft.com/office/drawing/2014/main" id="{503BFE4E-4B21-55C8-3EF8-9376E0089600}"/>
              </a:ext>
            </a:extLst>
          </p:cNvPr>
          <p:cNvGrpSpPr/>
          <p:nvPr userDrawn="1"/>
        </p:nvGrpSpPr>
        <p:grpSpPr>
          <a:xfrm>
            <a:off x="2313436" y="-1375"/>
            <a:ext cx="9878563" cy="155150"/>
            <a:chOff x="89452" y="2773017"/>
            <a:chExt cx="5029199" cy="104497"/>
          </a:xfrm>
        </p:grpSpPr>
        <p:sp>
          <p:nvSpPr>
            <p:cNvPr id="23" name="Rectangle 22">
              <a:extLst>
                <a:ext uri="{FF2B5EF4-FFF2-40B4-BE49-F238E27FC236}">
                  <a16:creationId xmlns:a16="http://schemas.microsoft.com/office/drawing/2014/main" id="{2F518B26-C1C1-9ABF-B087-E6519A7CC4D5}"/>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2658DE75-AE21-C655-BBF4-9DBA44516DBB}"/>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B4F04249-563D-D25F-8061-0EA2D5351A77}"/>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1E28D44B-F670-D841-DA37-92C9B12D96E4}"/>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9" name="Text Placeholder 28">
            <a:extLst>
              <a:ext uri="{FF2B5EF4-FFF2-40B4-BE49-F238E27FC236}">
                <a16:creationId xmlns:a16="http://schemas.microsoft.com/office/drawing/2014/main" id="{9133F6D5-D05F-C909-836F-BD5CE64E5990}"/>
              </a:ext>
            </a:extLst>
          </p:cNvPr>
          <p:cNvSpPr>
            <a:spLocks noGrp="1"/>
          </p:cNvSpPr>
          <p:nvPr>
            <p:ph type="body" sz="quarter" idx="13" hasCustomPrompt="1"/>
          </p:nvPr>
        </p:nvSpPr>
        <p:spPr>
          <a:xfrm>
            <a:off x="2517913" y="4535928"/>
            <a:ext cx="9144000" cy="330514"/>
          </a:xfrm>
        </p:spPr>
        <p:txBody>
          <a:bodyPr>
            <a:normAutofit/>
          </a:bodyPr>
          <a:lstStyle>
            <a:lvl1pPr marL="0" indent="0">
              <a:buNone/>
              <a:defRPr sz="1800" i="1">
                <a:solidFill>
                  <a:schemeClr val="accent1"/>
                </a:solidFill>
              </a:defRPr>
            </a:lvl1pPr>
          </a:lstStyle>
          <a:p>
            <a:pPr lvl="0"/>
            <a:r>
              <a:rPr lang="en-US" dirty="0"/>
              <a:t>Authored by</a:t>
            </a:r>
          </a:p>
        </p:txBody>
      </p:sp>
      <p:cxnSp>
        <p:nvCxnSpPr>
          <p:cNvPr id="31" name="Straight Connector 30">
            <a:extLst>
              <a:ext uri="{FF2B5EF4-FFF2-40B4-BE49-F238E27FC236}">
                <a16:creationId xmlns:a16="http://schemas.microsoft.com/office/drawing/2014/main" id="{D03D7078-AFAB-9E61-EE38-5AD4E700721A}"/>
              </a:ext>
            </a:extLst>
          </p:cNvPr>
          <p:cNvCxnSpPr>
            <a:cxnSpLocks/>
          </p:cNvCxnSpPr>
          <p:nvPr userDrawn="1"/>
        </p:nvCxnSpPr>
        <p:spPr>
          <a:xfrm>
            <a:off x="2409568" y="4337223"/>
            <a:ext cx="937877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01880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8A807B-0068-4E1F-806E-C8C4952A24DC}" type="datetime1">
              <a:rPr lang="en-US" smtClean="0"/>
              <a:t>2/18/2026</a:t>
            </a:fld>
            <a:endParaRPr lang="en-US" dirty="0"/>
          </a:p>
        </p:txBody>
      </p:sp>
      <p:sp>
        <p:nvSpPr>
          <p:cNvPr id="3" name="Footer Placeholder 2"/>
          <p:cNvSpPr>
            <a:spLocks noGrp="1"/>
          </p:cNvSpPr>
          <p:nvPr>
            <p:ph type="ftr" sz="quarter" idx="11"/>
          </p:nvPr>
        </p:nvSpPr>
        <p:spPr/>
        <p:txBody>
          <a:bodyPr/>
          <a:lstStyle/>
          <a:p>
            <a:r>
              <a:rPr lang="en-US" dirty="0"/>
              <a:t>Oregon Department of Education</a:t>
            </a:r>
          </a:p>
        </p:txBody>
      </p:sp>
      <p:sp>
        <p:nvSpPr>
          <p:cNvPr id="4" name="Slide Number Placeholder 3"/>
          <p:cNvSpPr>
            <a:spLocks noGrp="1"/>
          </p:cNvSpPr>
          <p:nvPr>
            <p:ph type="sldNum" sz="quarter" idx="12"/>
          </p:nvPr>
        </p:nvSpPr>
        <p:spPr/>
        <p:txBody>
          <a:bodyPr/>
          <a:lstStyle/>
          <a:p>
            <a:fld id="{357F5B69-6281-4C1F-8C38-6DA0F56DA430}" type="slidenum">
              <a:rPr lang="en-US" smtClean="0"/>
              <a:t>‹#›</a:t>
            </a:fld>
            <a:endParaRPr lang="en-US" dirty="0"/>
          </a:p>
        </p:txBody>
      </p:sp>
      <p:sp>
        <p:nvSpPr>
          <p:cNvPr id="7" name="Content Placeholder 6"/>
          <p:cNvSpPr>
            <a:spLocks noGrp="1"/>
          </p:cNvSpPr>
          <p:nvPr>
            <p:ph sz="quarter" idx="13"/>
          </p:nvPr>
        </p:nvSpPr>
        <p:spPr>
          <a:xfrm>
            <a:off x="717176" y="659958"/>
            <a:ext cx="10784542" cy="5398936"/>
          </a:xfr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07385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Large Typ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195481"/>
          </a:xfrm>
        </p:spPr>
        <p:txBody>
          <a:bodyPr anchor="b">
            <a:noAutofit/>
          </a:bodyPr>
          <a:lstStyle>
            <a:lvl1pPr algn="ctr">
              <a:defRPr sz="12000">
                <a:solidFill>
                  <a:schemeClr val="accent1"/>
                </a:solidFill>
              </a:defRPr>
            </a:lvl1pPr>
          </a:lstStyle>
          <a:p>
            <a:r>
              <a:rPr lang="en-US" dirty="0"/>
              <a:t>Text here</a:t>
            </a:r>
          </a:p>
        </p:txBody>
      </p:sp>
      <p:sp>
        <p:nvSpPr>
          <p:cNvPr id="4" name="Date Placeholder 3"/>
          <p:cNvSpPr>
            <a:spLocks noGrp="1"/>
          </p:cNvSpPr>
          <p:nvPr>
            <p:ph type="dt" sz="half" idx="10"/>
          </p:nvPr>
        </p:nvSpPr>
        <p:spPr/>
        <p:txBody>
          <a:bodyPr/>
          <a:lstStyle/>
          <a:p>
            <a:fld id="{79C08E3A-1967-44F7-9CA0-320D3ED909C6}" type="datetime1">
              <a:rPr lang="en-US" smtClean="0"/>
              <a:t>2/18/2026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sp>
        <p:nvSpPr>
          <p:cNvPr id="9" name="Subtitle 2"/>
          <p:cNvSpPr>
            <a:spLocks noGrp="1"/>
          </p:cNvSpPr>
          <p:nvPr>
            <p:ph type="subTitle" idx="1"/>
          </p:nvPr>
        </p:nvSpPr>
        <p:spPr>
          <a:xfrm>
            <a:off x="1524000" y="4003184"/>
            <a:ext cx="9144000" cy="880607"/>
          </a:xfrm>
        </p:spPr>
        <p:txBody>
          <a:bodyPr/>
          <a:lstStyle>
            <a:lvl1pPr marL="0" indent="0" algn="ct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Rectangle 2">
            <a:extLst>
              <a:ext uri="{FF2B5EF4-FFF2-40B4-BE49-F238E27FC236}">
                <a16:creationId xmlns:a16="http://schemas.microsoft.com/office/drawing/2014/main" id="{6D4B2470-1BF4-750E-9FC2-0F0140F99B98}"/>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86750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Follow U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387600"/>
          </a:xfrm>
        </p:spPr>
        <p:txBody>
          <a:bodyPr anchor="b">
            <a:noAutofit/>
          </a:bodyPr>
          <a:lstStyle>
            <a:lvl1pPr algn="ctr">
              <a:defRPr sz="12000">
                <a:solidFill>
                  <a:schemeClr val="accent1"/>
                </a:solidFill>
              </a:defRPr>
            </a:lvl1pPr>
          </a:lstStyle>
          <a:p>
            <a:r>
              <a:rPr lang="en-US" dirty="0"/>
              <a:t>Text here</a:t>
            </a:r>
          </a:p>
        </p:txBody>
      </p:sp>
      <p:sp>
        <p:nvSpPr>
          <p:cNvPr id="4" name="Date Placeholder 3"/>
          <p:cNvSpPr>
            <a:spLocks noGrp="1"/>
          </p:cNvSpPr>
          <p:nvPr>
            <p:ph type="dt" sz="half" idx="10"/>
          </p:nvPr>
        </p:nvSpPr>
        <p:spPr/>
        <p:txBody>
          <a:bodyPr/>
          <a:lstStyle/>
          <a:p>
            <a:fld id="{8150A4BA-4BC0-44D2-9B7A-1BA67BCFD26E}" type="datetime1">
              <a:rPr lang="en-US" smtClean="0"/>
              <a:t>2/18/2026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pic>
        <p:nvPicPr>
          <p:cNvPr id="10" name="Picture 9" descr="Twitter icon"/>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512974" y="4763238"/>
            <a:ext cx="500040" cy="500040"/>
          </a:xfrm>
          <a:prstGeom prst="rect">
            <a:avLst/>
          </a:prstGeom>
        </p:spPr>
      </p:pic>
      <p:pic>
        <p:nvPicPr>
          <p:cNvPr id="12" name="Picture 11" descr="Facebook icon"/>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973471" y="4763238"/>
            <a:ext cx="500040" cy="500040"/>
          </a:xfrm>
          <a:prstGeom prst="rect">
            <a:avLst/>
          </a:prstGeom>
        </p:spPr>
      </p:pic>
      <p:sp>
        <p:nvSpPr>
          <p:cNvPr id="13" name="TextBox 12"/>
          <p:cNvSpPr txBox="1"/>
          <p:nvPr/>
        </p:nvSpPr>
        <p:spPr>
          <a:xfrm>
            <a:off x="2594722" y="4782426"/>
            <a:ext cx="680670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schemeClr val="accent1"/>
                </a:solidFill>
              </a:rPr>
              <a:t>twitter.com/ORDeptEd | fb.com/ORDeptEd</a:t>
            </a:r>
          </a:p>
        </p:txBody>
      </p:sp>
      <p:sp>
        <p:nvSpPr>
          <p:cNvPr id="3" name="Rectangle 2">
            <a:extLst>
              <a:ext uri="{FF2B5EF4-FFF2-40B4-BE49-F238E27FC236}">
                <a16:creationId xmlns:a16="http://schemas.microsoft.com/office/drawing/2014/main" id="{082D7339-23E8-BF33-9EB5-2154AEE4D785}"/>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275858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ndard Slide 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BF8D8A9-8D17-23A0-EA3F-74B77911F300}"/>
              </a:ext>
            </a:extLst>
          </p:cNvPr>
          <p:cNvSpPr/>
          <p:nvPr userDrawn="1"/>
        </p:nvSpPr>
        <p:spPr>
          <a:xfrm>
            <a:off x="7949682" y="261258"/>
            <a:ext cx="4242317" cy="6596742"/>
          </a:xfrm>
          <a:prstGeom prst="rect">
            <a:avLst/>
          </a:prstGeom>
          <a:solidFill>
            <a:srgbClr val="F2FAF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8CF504B-DCFB-763C-76FB-30D3EB443CBA}"/>
              </a:ext>
            </a:extLst>
          </p:cNvPr>
          <p:cNvSpPr>
            <a:spLocks noGrp="1"/>
          </p:cNvSpPr>
          <p:nvPr>
            <p:ph type="title"/>
          </p:nvPr>
        </p:nvSpPr>
        <p:spPr>
          <a:xfrm>
            <a:off x="717177" y="457200"/>
            <a:ext cx="7167650" cy="1026460"/>
          </a:xfrm>
        </p:spPr>
        <p:txBody>
          <a:bodyPr/>
          <a:lstStyle/>
          <a:p>
            <a:r>
              <a:rPr lang="en-US" dirty="0"/>
              <a:t>Click to edit Master title style</a:t>
            </a:r>
          </a:p>
        </p:txBody>
      </p:sp>
      <p:sp>
        <p:nvSpPr>
          <p:cNvPr id="3" name="Footer Placeholder 2">
            <a:extLst>
              <a:ext uri="{FF2B5EF4-FFF2-40B4-BE49-F238E27FC236}">
                <a16:creationId xmlns:a16="http://schemas.microsoft.com/office/drawing/2014/main" id="{7212650E-9AFE-3DA1-616C-6ED77755AD7F}"/>
              </a:ext>
            </a:extLst>
          </p:cNvPr>
          <p:cNvSpPr>
            <a:spLocks noGrp="1"/>
          </p:cNvSpPr>
          <p:nvPr>
            <p:ph type="ftr" sz="quarter" idx="10"/>
          </p:nvPr>
        </p:nvSpPr>
        <p:spPr>
          <a:xfrm>
            <a:off x="688295" y="6139793"/>
            <a:ext cx="2864224" cy="365125"/>
          </a:xfrm>
        </p:spPr>
        <p:txBody>
          <a:bodyPr/>
          <a:lstStyle/>
          <a:p>
            <a:r>
              <a:rPr lang="en-US" dirty="0"/>
              <a:t>Oregon Department of Education</a:t>
            </a:r>
          </a:p>
        </p:txBody>
      </p:sp>
      <p:sp>
        <p:nvSpPr>
          <p:cNvPr id="4" name="Date Placeholder 3">
            <a:extLst>
              <a:ext uri="{FF2B5EF4-FFF2-40B4-BE49-F238E27FC236}">
                <a16:creationId xmlns:a16="http://schemas.microsoft.com/office/drawing/2014/main" id="{6D4D8BE7-726F-215D-F041-FB25FCDE9D59}"/>
              </a:ext>
            </a:extLst>
          </p:cNvPr>
          <p:cNvSpPr>
            <a:spLocks noGrp="1"/>
          </p:cNvSpPr>
          <p:nvPr>
            <p:ph type="dt" sz="half" idx="11"/>
          </p:nvPr>
        </p:nvSpPr>
        <p:spPr/>
        <p:txBody>
          <a:bodyPr/>
          <a:lstStyle/>
          <a:p>
            <a:fld id="{C2D0A6FE-1ABE-4141-9C0E-FE4FA78F9128}" type="datetime1">
              <a:rPr lang="en-US" smtClean="0"/>
              <a:t>2/18/2026</a:t>
            </a:fld>
            <a:endParaRPr lang="en-US" dirty="0"/>
          </a:p>
        </p:txBody>
      </p:sp>
      <p:sp>
        <p:nvSpPr>
          <p:cNvPr id="5" name="Slide Number Placeholder 4">
            <a:extLst>
              <a:ext uri="{FF2B5EF4-FFF2-40B4-BE49-F238E27FC236}">
                <a16:creationId xmlns:a16="http://schemas.microsoft.com/office/drawing/2014/main" id="{963A2575-6966-2CAF-9F28-EB0BCCF832AB}"/>
              </a:ext>
            </a:extLst>
          </p:cNvPr>
          <p:cNvSpPr>
            <a:spLocks noGrp="1"/>
          </p:cNvSpPr>
          <p:nvPr>
            <p:ph type="sldNum" sz="quarter" idx="12"/>
          </p:nvPr>
        </p:nvSpPr>
        <p:spPr/>
        <p:txBody>
          <a:bodyPr/>
          <a:lstStyle/>
          <a:p>
            <a:fld id="{357F5B69-6281-4C1F-8C38-6DA0F56DA430}" type="slidenum">
              <a:rPr lang="en-US" smtClean="0"/>
              <a:pPr/>
              <a:t>‹#›</a:t>
            </a:fld>
            <a:endParaRPr lang="en-US" dirty="0"/>
          </a:p>
        </p:txBody>
      </p:sp>
      <p:sp>
        <p:nvSpPr>
          <p:cNvPr id="7" name="Content Placeholder 6">
            <a:extLst>
              <a:ext uri="{FF2B5EF4-FFF2-40B4-BE49-F238E27FC236}">
                <a16:creationId xmlns:a16="http://schemas.microsoft.com/office/drawing/2014/main" id="{69115302-466E-1DB0-E560-ED2B720EF708}"/>
              </a:ext>
            </a:extLst>
          </p:cNvPr>
          <p:cNvSpPr>
            <a:spLocks noGrp="1"/>
          </p:cNvSpPr>
          <p:nvPr>
            <p:ph sz="quarter" idx="13"/>
          </p:nvPr>
        </p:nvSpPr>
        <p:spPr>
          <a:xfrm>
            <a:off x="690562" y="1614487"/>
            <a:ext cx="7194265" cy="442241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Content Placeholder 10">
            <a:extLst>
              <a:ext uri="{FF2B5EF4-FFF2-40B4-BE49-F238E27FC236}">
                <a16:creationId xmlns:a16="http://schemas.microsoft.com/office/drawing/2014/main" id="{C99FE4EE-8768-5F61-AC0C-6D9A425F7A44}"/>
              </a:ext>
            </a:extLst>
          </p:cNvPr>
          <p:cNvSpPr>
            <a:spLocks noGrp="1"/>
          </p:cNvSpPr>
          <p:nvPr>
            <p:ph sz="quarter" idx="15"/>
          </p:nvPr>
        </p:nvSpPr>
        <p:spPr>
          <a:xfrm>
            <a:off x="8111821" y="3216575"/>
            <a:ext cx="3918037" cy="2923218"/>
          </a:xfrm>
          <a:solidFill>
            <a:srgbClr val="F2FAFE"/>
          </a:solidFill>
        </p:spPr>
        <p:txBody>
          <a:bodyPr anchor="ctr"/>
          <a:lstStyle>
            <a:lvl1pPr>
              <a:defRPr>
                <a:solidFill>
                  <a:schemeClr val="accent1">
                    <a:lumMod val="75000"/>
                  </a:schemeClr>
                </a:solidFill>
              </a:defRPr>
            </a:lvl1pPr>
            <a:lvl2pPr>
              <a:defRPr>
                <a:solidFill>
                  <a:schemeClr val="accent1">
                    <a:lumMod val="75000"/>
                  </a:schemeClr>
                </a:solidFill>
              </a:defRPr>
            </a:lvl2pPr>
            <a:lvl3pPr>
              <a:defRPr>
                <a:solidFill>
                  <a:schemeClr val="accent1">
                    <a:lumMod val="75000"/>
                  </a:schemeClr>
                </a:solidFill>
              </a:defRPr>
            </a:lvl3pPr>
            <a:lvl4pPr>
              <a:defRPr>
                <a:solidFill>
                  <a:schemeClr val="accent1">
                    <a:lumMod val="75000"/>
                  </a:schemeClr>
                </a:solidFill>
              </a:defRPr>
            </a:lvl4pPr>
            <a:lvl5pPr>
              <a:defRPr>
                <a:solidFill>
                  <a:schemeClr val="accent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3" name="Group 12">
            <a:extLst>
              <a:ext uri="{FF2B5EF4-FFF2-40B4-BE49-F238E27FC236}">
                <a16:creationId xmlns:a16="http://schemas.microsoft.com/office/drawing/2014/main" id="{0781E0D7-CA84-C882-5F2A-F72150D30568}"/>
              </a:ext>
              <a:ext uri="{C183D7F6-B498-43B3-948B-1728B52AA6E4}">
                <adec:decorative xmlns:adec="http://schemas.microsoft.com/office/drawing/2017/decorative" val="1"/>
              </a:ext>
            </a:extLst>
          </p:cNvPr>
          <p:cNvGrpSpPr/>
          <p:nvPr userDrawn="1"/>
        </p:nvGrpSpPr>
        <p:grpSpPr>
          <a:xfrm>
            <a:off x="8779164" y="353082"/>
            <a:ext cx="2722274" cy="2722274"/>
            <a:chOff x="690283" y="3251917"/>
            <a:chExt cx="2722274" cy="2722274"/>
          </a:xfrm>
        </p:grpSpPr>
        <p:sp>
          <p:nvSpPr>
            <p:cNvPr id="14" name="Oval 13">
              <a:extLst>
                <a:ext uri="{FF2B5EF4-FFF2-40B4-BE49-F238E27FC236}">
                  <a16:creationId xmlns:a16="http://schemas.microsoft.com/office/drawing/2014/main" id="{C8729F3A-ACE0-C469-9D65-F629B52294F1}"/>
                </a:ext>
              </a:extLst>
            </p:cNvPr>
            <p:cNvSpPr/>
            <p:nvPr/>
          </p:nvSpPr>
          <p:spPr>
            <a:xfrm>
              <a:off x="690283" y="3251917"/>
              <a:ext cx="2722274" cy="2722274"/>
            </a:xfrm>
            <a:prstGeom prst="ellipse">
              <a:avLst/>
            </a:prstGeom>
            <a:solidFill>
              <a:schemeClr val="bg2"/>
            </a:solidFill>
            <a:ln w="76200">
              <a:solidFill>
                <a:srgbClr val="1B7C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Google Shape;766;p85">
              <a:extLst>
                <a:ext uri="{FF2B5EF4-FFF2-40B4-BE49-F238E27FC236}">
                  <a16:creationId xmlns:a16="http://schemas.microsoft.com/office/drawing/2014/main" id="{B330B52D-5FA7-0C9A-FD0C-E79C144B7564}"/>
                </a:ext>
                <a:ext uri="{C183D7F6-B498-43B3-948B-1728B52AA6E4}">
                  <adec:decorative xmlns:adec="http://schemas.microsoft.com/office/drawing/2017/decorative" val="1"/>
                </a:ext>
              </a:extLst>
            </p:cNvPr>
            <p:cNvPicPr preferRelativeResize="0"/>
            <p:nvPr/>
          </p:nvPicPr>
          <p:blipFill rotWithShape="1">
            <a:blip r:embed="rId2">
              <a:alphaModFix/>
            </a:blip>
            <a:srcRect/>
            <a:stretch/>
          </p:blipFill>
          <p:spPr>
            <a:xfrm>
              <a:off x="1136348" y="3299553"/>
              <a:ext cx="1859742" cy="1855289"/>
            </a:xfrm>
            <a:prstGeom prst="rect">
              <a:avLst/>
            </a:prstGeom>
            <a:noFill/>
            <a:ln>
              <a:noFill/>
            </a:ln>
          </p:spPr>
        </p:pic>
        <p:sp>
          <p:nvSpPr>
            <p:cNvPr id="16" name="TextBox 15">
              <a:extLst>
                <a:ext uri="{FF2B5EF4-FFF2-40B4-BE49-F238E27FC236}">
                  <a16:creationId xmlns:a16="http://schemas.microsoft.com/office/drawing/2014/main" id="{471D1F9E-B104-15C9-7EA2-C853C6730ACD}"/>
                </a:ext>
              </a:extLst>
            </p:cNvPr>
            <p:cNvSpPr txBox="1"/>
            <p:nvPr/>
          </p:nvSpPr>
          <p:spPr>
            <a:xfrm>
              <a:off x="899498" y="5031369"/>
              <a:ext cx="2273413" cy="430887"/>
            </a:xfrm>
            <a:prstGeom prst="rect">
              <a:avLst/>
            </a:prstGeom>
            <a:noFill/>
          </p:spPr>
          <p:txBody>
            <a:bodyPr wrap="square" rtlCol="0">
              <a:spAutoFit/>
            </a:bodyPr>
            <a:lstStyle/>
            <a:p>
              <a:pPr algn="ctr"/>
              <a:r>
                <a:rPr lang="en-US" sz="2200" b="1" dirty="0">
                  <a:solidFill>
                    <a:srgbClr val="1B7CB5"/>
                  </a:solidFill>
                </a:rPr>
                <a:t>TURN &amp; TALK</a:t>
              </a:r>
            </a:p>
          </p:txBody>
        </p:sp>
      </p:grpSp>
    </p:spTree>
    <p:extLst>
      <p:ext uri="{BB962C8B-B14F-4D97-AF65-F5344CB8AC3E}">
        <p14:creationId xmlns:p14="http://schemas.microsoft.com/office/powerpoint/2010/main" val="10540881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sp>
        <p:nvSpPr>
          <p:cNvPr id="19" name="Rectangle 18"/>
          <p:cNvSpPr/>
          <p:nvPr/>
        </p:nvSpPr>
        <p:spPr>
          <a:xfrm>
            <a:off x="206188" y="215153"/>
            <a:ext cx="11775141" cy="643217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7" name="Rectangle 16"/>
          <p:cNvSpPr/>
          <p:nvPr/>
        </p:nvSpPr>
        <p:spPr>
          <a:xfrm>
            <a:off x="0" y="0"/>
            <a:ext cx="12191999" cy="6857999"/>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9" name="Title 1"/>
          <p:cNvSpPr>
            <a:spLocks noGrp="1"/>
          </p:cNvSpPr>
          <p:nvPr>
            <p:ph type="ctrTitle"/>
          </p:nvPr>
        </p:nvSpPr>
        <p:spPr>
          <a:xfrm>
            <a:off x="2458995" y="1433385"/>
            <a:ext cx="9042724" cy="3496962"/>
          </a:xfrm>
        </p:spPr>
        <p:txBody>
          <a:bodyPr anchor="ctr" anchorCtr="0">
            <a:noAutofit/>
          </a:bodyPr>
          <a:lstStyle>
            <a:lvl1pPr algn="l">
              <a:defRPr sz="5000">
                <a:solidFill>
                  <a:schemeClr val="accent1"/>
                </a:solidFill>
              </a:defRPr>
            </a:lvl1pPr>
          </a:lstStyle>
          <a:p>
            <a:r>
              <a:rPr lang="en-US" dirty="0"/>
              <a:t>Click to edit Master title style</a:t>
            </a:r>
          </a:p>
        </p:txBody>
      </p:sp>
      <p:sp>
        <p:nvSpPr>
          <p:cNvPr id="2" name="Rectangle 1">
            <a:extLst>
              <a:ext uri="{FF2B5EF4-FFF2-40B4-BE49-F238E27FC236}">
                <a16:creationId xmlns:a16="http://schemas.microsoft.com/office/drawing/2014/main" id="{C97FD1D4-6CB3-CD64-9657-FA3E85F6164C}"/>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Google Shape;722;p83" descr="Oregon Department of Education Logo">
            <a:extLst>
              <a:ext uri="{FF2B5EF4-FFF2-40B4-BE49-F238E27FC236}">
                <a16:creationId xmlns:a16="http://schemas.microsoft.com/office/drawing/2014/main" id="{CC7BEC8A-A571-7E28-F436-289047D3B8DA}"/>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4" name="Rectangle 3">
            <a:extLst>
              <a:ext uri="{FF2B5EF4-FFF2-40B4-BE49-F238E27FC236}">
                <a16:creationId xmlns:a16="http://schemas.microsoft.com/office/drawing/2014/main" id="{D8C41C27-4F7F-CB4D-A1D8-5970C7274EEA}"/>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3">
            <a:extLst>
              <a:ext uri="{FF2B5EF4-FFF2-40B4-BE49-F238E27FC236}">
                <a16:creationId xmlns:a16="http://schemas.microsoft.com/office/drawing/2014/main" id="{A364F95E-BAEF-0AFF-38A4-37D4014541EB}"/>
              </a:ext>
            </a:extLst>
          </p:cNvPr>
          <p:cNvSpPr>
            <a:spLocks noGrp="1"/>
          </p:cNvSpPr>
          <p:nvPr>
            <p:ph type="dt" sz="half" idx="10"/>
          </p:nvPr>
        </p:nvSpPr>
        <p:spPr>
          <a:xfrm>
            <a:off x="6096000" y="6139793"/>
            <a:ext cx="2777456" cy="365125"/>
          </a:xfrm>
        </p:spPr>
        <p:txBody>
          <a:bodyPr/>
          <a:lstStyle/>
          <a:p>
            <a:fld id="{AE25D7A7-DBF1-4731-876B-EF0349DEF57D}" type="datetime1">
              <a:rPr lang="en-US" smtClean="0"/>
              <a:t>2/18/2026</a:t>
            </a:fld>
            <a:endParaRPr lang="en-US" dirty="0"/>
          </a:p>
        </p:txBody>
      </p:sp>
      <p:sp>
        <p:nvSpPr>
          <p:cNvPr id="6" name="Footer Placeholder 4">
            <a:extLst>
              <a:ext uri="{FF2B5EF4-FFF2-40B4-BE49-F238E27FC236}">
                <a16:creationId xmlns:a16="http://schemas.microsoft.com/office/drawing/2014/main" id="{241391D9-F2CB-6BC0-C63A-690EEF9C78BD}"/>
              </a:ext>
            </a:extLst>
          </p:cNvPr>
          <p:cNvSpPr>
            <a:spLocks noGrp="1"/>
          </p:cNvSpPr>
          <p:nvPr>
            <p:ph type="ftr" sz="quarter" idx="11"/>
          </p:nvPr>
        </p:nvSpPr>
        <p:spPr>
          <a:xfrm>
            <a:off x="2517913" y="6139793"/>
            <a:ext cx="2864224" cy="365125"/>
          </a:xfrm>
        </p:spPr>
        <p:txBody>
          <a:bodyPr/>
          <a:lstStyle/>
          <a:p>
            <a:r>
              <a:rPr lang="en-US" dirty="0"/>
              <a:t>Oregon Department of Education</a:t>
            </a:r>
          </a:p>
        </p:txBody>
      </p:sp>
      <p:sp>
        <p:nvSpPr>
          <p:cNvPr id="7" name="Slide Number Placeholder 5">
            <a:extLst>
              <a:ext uri="{FF2B5EF4-FFF2-40B4-BE49-F238E27FC236}">
                <a16:creationId xmlns:a16="http://schemas.microsoft.com/office/drawing/2014/main" id="{98611FF5-1A52-738E-E9C0-F0005C6CEFEA}"/>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dirty="0"/>
          </a:p>
        </p:txBody>
      </p:sp>
      <p:grpSp>
        <p:nvGrpSpPr>
          <p:cNvPr id="8" name="Group 7">
            <a:extLst>
              <a:ext uri="{FF2B5EF4-FFF2-40B4-BE49-F238E27FC236}">
                <a16:creationId xmlns:a16="http://schemas.microsoft.com/office/drawing/2014/main" id="{1E63FAD7-A824-4250-06B4-F8E55608BE03}"/>
              </a:ext>
            </a:extLst>
          </p:cNvPr>
          <p:cNvGrpSpPr/>
          <p:nvPr userDrawn="1"/>
        </p:nvGrpSpPr>
        <p:grpSpPr>
          <a:xfrm>
            <a:off x="2313436" y="-1375"/>
            <a:ext cx="9878563" cy="155150"/>
            <a:chOff x="89452" y="2773017"/>
            <a:chExt cx="5029199" cy="104497"/>
          </a:xfrm>
        </p:grpSpPr>
        <p:sp>
          <p:nvSpPr>
            <p:cNvPr id="14" name="Rectangle 13">
              <a:extLst>
                <a:ext uri="{FF2B5EF4-FFF2-40B4-BE49-F238E27FC236}">
                  <a16:creationId xmlns:a16="http://schemas.microsoft.com/office/drawing/2014/main" id="{C45E0CDE-FF54-984C-C9A3-27585E68933C}"/>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CF5E37D0-301D-4C97-6E9A-7A585E53E5D8}"/>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FC797C71-4593-94E0-E2E6-A8CBD1A887BA}"/>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9D4FD286-E8C6-3E5E-1039-3C295B0B2E46}"/>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394506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Bar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8160567-124C-4095-81DC-815DD21CE8C9}" type="datetime1">
              <a:rPr lang="en-US" smtClean="0"/>
              <a:t>2/18/2026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pPr/>
              <a:t>‹#›</a:t>
            </a:fld>
            <a:endParaRPr lang="en-US" dirty="0"/>
          </a:p>
        </p:txBody>
      </p:sp>
      <p:sp>
        <p:nvSpPr>
          <p:cNvPr id="9"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28326035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Rectangle 7"/>
          <p:cNvSpPr/>
          <p:nvPr/>
        </p:nvSpPr>
        <p:spPr>
          <a:xfrm>
            <a:off x="172995" y="259492"/>
            <a:ext cx="4763664" cy="65985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17177" y="779645"/>
            <a:ext cx="3931826" cy="2525617"/>
          </a:xfrm>
        </p:spPr>
        <p:txBody>
          <a:bodyPr anchor="t" anchorCtr="0">
            <a:normAutofit/>
          </a:bodyPr>
          <a:lstStyle>
            <a:lvl1pPr>
              <a:defRPr sz="4400"/>
            </a:lvl1pPr>
          </a:lstStyle>
          <a:p>
            <a:r>
              <a:rPr lang="en-US"/>
              <a:t>Click to edit Master title style</a:t>
            </a:r>
          </a:p>
        </p:txBody>
      </p:sp>
      <p:sp>
        <p:nvSpPr>
          <p:cNvPr id="3" name="Content Placeholder 2"/>
          <p:cNvSpPr>
            <a:spLocks noGrp="1"/>
          </p:cNvSpPr>
          <p:nvPr>
            <p:ph idx="1"/>
          </p:nvPr>
        </p:nvSpPr>
        <p:spPr>
          <a:xfrm>
            <a:off x="5183188" y="779647"/>
            <a:ext cx="6172200" cy="5081404"/>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D6FA7BA-D396-4E27-AF61-C3F310AFC230}" type="datetime1">
              <a:rPr lang="en-US" smtClean="0"/>
              <a:t>2/18/2026</a:t>
            </a:fld>
            <a:endParaRPr lang="en-US" dirty="0"/>
          </a:p>
        </p:txBody>
      </p:sp>
      <p:sp>
        <p:nvSpPr>
          <p:cNvPr id="6" name="Footer Placeholder 5"/>
          <p:cNvSpPr>
            <a:spLocks noGrp="1"/>
          </p:cNvSpPr>
          <p:nvPr>
            <p:ph type="ftr" sz="quarter" idx="11"/>
          </p:nvPr>
        </p:nvSpPr>
        <p:spPr/>
        <p:txBody>
          <a:bodyPr/>
          <a:lstStyle/>
          <a:p>
            <a:r>
              <a:rPr lang="en-US" dirty="0"/>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dirty="0"/>
          </a:p>
        </p:txBody>
      </p:sp>
      <p:sp>
        <p:nvSpPr>
          <p:cNvPr id="9" name="Picture Placeholder 8"/>
          <p:cNvSpPr>
            <a:spLocks noGrp="1"/>
          </p:cNvSpPr>
          <p:nvPr>
            <p:ph type="pic" sz="quarter" idx="13"/>
          </p:nvPr>
        </p:nvSpPr>
        <p:spPr>
          <a:xfrm>
            <a:off x="717177" y="3540125"/>
            <a:ext cx="3931826" cy="2320926"/>
          </a:xfrm>
        </p:spPr>
        <p:txBody>
          <a:bodyPr/>
          <a:lstStyle>
            <a:lvl1pPr marL="0" indent="0">
              <a:buNone/>
              <a:defRPr/>
            </a:lvl1pPr>
          </a:lstStyle>
          <a:p>
            <a:endParaRPr lang="en-US" dirty="0"/>
          </a:p>
        </p:txBody>
      </p:sp>
    </p:spTree>
    <p:extLst>
      <p:ext uri="{BB962C8B-B14F-4D97-AF65-F5344CB8AC3E}">
        <p14:creationId xmlns:p14="http://schemas.microsoft.com/office/powerpoint/2010/main" val="141592472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tandard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BF8D8A9-8D17-23A0-EA3F-74B77911F300}"/>
              </a:ext>
            </a:extLst>
          </p:cNvPr>
          <p:cNvSpPr/>
          <p:nvPr userDrawn="1"/>
        </p:nvSpPr>
        <p:spPr>
          <a:xfrm>
            <a:off x="177282" y="3620278"/>
            <a:ext cx="12014718" cy="3237721"/>
          </a:xfrm>
          <a:prstGeom prst="rect">
            <a:avLst/>
          </a:prstGeom>
          <a:solidFill>
            <a:srgbClr val="F2FAF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8CF504B-DCFB-763C-76FB-30D3EB443CBA}"/>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7212650E-9AFE-3DA1-616C-6ED77755AD7F}"/>
              </a:ext>
            </a:extLst>
          </p:cNvPr>
          <p:cNvSpPr>
            <a:spLocks noGrp="1"/>
          </p:cNvSpPr>
          <p:nvPr>
            <p:ph type="ftr" sz="quarter" idx="10"/>
          </p:nvPr>
        </p:nvSpPr>
        <p:spPr>
          <a:xfrm>
            <a:off x="8240805" y="6139792"/>
            <a:ext cx="2864224" cy="365125"/>
          </a:xfrm>
        </p:spPr>
        <p:txBody>
          <a:bodyPr/>
          <a:lstStyle/>
          <a:p>
            <a:r>
              <a:rPr lang="en-US" dirty="0"/>
              <a:t>Oregon Department of Education</a:t>
            </a:r>
          </a:p>
        </p:txBody>
      </p:sp>
      <p:sp>
        <p:nvSpPr>
          <p:cNvPr id="4" name="Date Placeholder 3">
            <a:extLst>
              <a:ext uri="{FF2B5EF4-FFF2-40B4-BE49-F238E27FC236}">
                <a16:creationId xmlns:a16="http://schemas.microsoft.com/office/drawing/2014/main" id="{6D4D8BE7-726F-215D-F041-FB25FCDE9D59}"/>
              </a:ext>
            </a:extLst>
          </p:cNvPr>
          <p:cNvSpPr>
            <a:spLocks noGrp="1"/>
          </p:cNvSpPr>
          <p:nvPr>
            <p:ph type="dt" sz="half" idx="11"/>
          </p:nvPr>
        </p:nvSpPr>
        <p:spPr/>
        <p:txBody>
          <a:bodyPr/>
          <a:lstStyle/>
          <a:p>
            <a:fld id="{C2D0A6FE-1ABE-4141-9C0E-FE4FA78F9128}" type="datetime1">
              <a:rPr lang="en-US" smtClean="0"/>
              <a:t>2/18/2026</a:t>
            </a:fld>
            <a:endParaRPr lang="en-US" dirty="0"/>
          </a:p>
        </p:txBody>
      </p:sp>
      <p:sp>
        <p:nvSpPr>
          <p:cNvPr id="5" name="Slide Number Placeholder 4">
            <a:extLst>
              <a:ext uri="{FF2B5EF4-FFF2-40B4-BE49-F238E27FC236}">
                <a16:creationId xmlns:a16="http://schemas.microsoft.com/office/drawing/2014/main" id="{963A2575-6966-2CAF-9F28-EB0BCCF832AB}"/>
              </a:ext>
            </a:extLst>
          </p:cNvPr>
          <p:cNvSpPr>
            <a:spLocks noGrp="1"/>
          </p:cNvSpPr>
          <p:nvPr>
            <p:ph type="sldNum" sz="quarter" idx="12"/>
          </p:nvPr>
        </p:nvSpPr>
        <p:spPr/>
        <p:txBody>
          <a:bodyPr/>
          <a:lstStyle/>
          <a:p>
            <a:fld id="{357F5B69-6281-4C1F-8C38-6DA0F56DA430}" type="slidenum">
              <a:rPr lang="en-US" smtClean="0"/>
              <a:pPr/>
              <a:t>‹#›</a:t>
            </a:fld>
            <a:endParaRPr lang="en-US" dirty="0"/>
          </a:p>
        </p:txBody>
      </p:sp>
      <p:sp>
        <p:nvSpPr>
          <p:cNvPr id="7" name="Content Placeholder 6">
            <a:extLst>
              <a:ext uri="{FF2B5EF4-FFF2-40B4-BE49-F238E27FC236}">
                <a16:creationId xmlns:a16="http://schemas.microsoft.com/office/drawing/2014/main" id="{69115302-466E-1DB0-E560-ED2B720EF708}"/>
              </a:ext>
            </a:extLst>
          </p:cNvPr>
          <p:cNvSpPr>
            <a:spLocks noGrp="1"/>
          </p:cNvSpPr>
          <p:nvPr>
            <p:ph sz="quarter" idx="13"/>
          </p:nvPr>
        </p:nvSpPr>
        <p:spPr>
          <a:xfrm>
            <a:off x="690562" y="1614487"/>
            <a:ext cx="10810876" cy="198687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Content Placeholder 10">
            <a:extLst>
              <a:ext uri="{FF2B5EF4-FFF2-40B4-BE49-F238E27FC236}">
                <a16:creationId xmlns:a16="http://schemas.microsoft.com/office/drawing/2014/main" id="{C99FE4EE-8768-5F61-AC0C-6D9A425F7A44}"/>
              </a:ext>
            </a:extLst>
          </p:cNvPr>
          <p:cNvSpPr>
            <a:spLocks noGrp="1"/>
          </p:cNvSpPr>
          <p:nvPr>
            <p:ph sz="quarter" idx="15"/>
          </p:nvPr>
        </p:nvSpPr>
        <p:spPr>
          <a:xfrm>
            <a:off x="4152122" y="3806825"/>
            <a:ext cx="7349316" cy="2322576"/>
          </a:xfrm>
          <a:solidFill>
            <a:srgbClr val="F2FAFE"/>
          </a:solidFill>
        </p:spPr>
        <p:txBody>
          <a:bodyPr anchor="ctr"/>
          <a:lstStyle>
            <a:lvl1pPr>
              <a:defRPr>
                <a:solidFill>
                  <a:schemeClr val="accent1">
                    <a:lumMod val="75000"/>
                  </a:schemeClr>
                </a:solidFill>
              </a:defRPr>
            </a:lvl1pPr>
            <a:lvl2pPr>
              <a:defRPr>
                <a:solidFill>
                  <a:schemeClr val="accent1">
                    <a:lumMod val="75000"/>
                  </a:schemeClr>
                </a:solidFill>
              </a:defRPr>
            </a:lvl2pPr>
            <a:lvl3pPr>
              <a:defRPr>
                <a:solidFill>
                  <a:schemeClr val="accent1">
                    <a:lumMod val="75000"/>
                  </a:schemeClr>
                </a:solidFill>
              </a:defRPr>
            </a:lvl3pPr>
            <a:lvl4pPr>
              <a:defRPr>
                <a:solidFill>
                  <a:schemeClr val="accent1">
                    <a:lumMod val="75000"/>
                  </a:schemeClr>
                </a:solidFill>
              </a:defRPr>
            </a:lvl4pPr>
            <a:lvl5pPr>
              <a:defRPr>
                <a:solidFill>
                  <a:schemeClr val="accent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3" name="Group 12">
            <a:extLst>
              <a:ext uri="{FF2B5EF4-FFF2-40B4-BE49-F238E27FC236}">
                <a16:creationId xmlns:a16="http://schemas.microsoft.com/office/drawing/2014/main" id="{0781E0D7-CA84-C882-5F2A-F72150D30568}"/>
              </a:ext>
              <a:ext uri="{C183D7F6-B498-43B3-948B-1728B52AA6E4}">
                <adec:decorative xmlns:adec="http://schemas.microsoft.com/office/drawing/2017/decorative" val="1"/>
              </a:ext>
            </a:extLst>
          </p:cNvPr>
          <p:cNvGrpSpPr/>
          <p:nvPr userDrawn="1"/>
        </p:nvGrpSpPr>
        <p:grpSpPr>
          <a:xfrm>
            <a:off x="690282" y="3791163"/>
            <a:ext cx="2722274" cy="2722274"/>
            <a:chOff x="690283" y="3251917"/>
            <a:chExt cx="2722274" cy="2722274"/>
          </a:xfrm>
        </p:grpSpPr>
        <p:sp>
          <p:nvSpPr>
            <p:cNvPr id="14" name="Oval 13">
              <a:extLst>
                <a:ext uri="{FF2B5EF4-FFF2-40B4-BE49-F238E27FC236}">
                  <a16:creationId xmlns:a16="http://schemas.microsoft.com/office/drawing/2014/main" id="{C8729F3A-ACE0-C469-9D65-F629B52294F1}"/>
                </a:ext>
              </a:extLst>
            </p:cNvPr>
            <p:cNvSpPr/>
            <p:nvPr/>
          </p:nvSpPr>
          <p:spPr>
            <a:xfrm>
              <a:off x="690283" y="3251917"/>
              <a:ext cx="2722274" cy="2722274"/>
            </a:xfrm>
            <a:prstGeom prst="ellipse">
              <a:avLst/>
            </a:prstGeom>
            <a:solidFill>
              <a:schemeClr val="bg2"/>
            </a:solidFill>
            <a:ln w="76200">
              <a:solidFill>
                <a:srgbClr val="1B7C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Google Shape;766;p85">
              <a:extLst>
                <a:ext uri="{FF2B5EF4-FFF2-40B4-BE49-F238E27FC236}">
                  <a16:creationId xmlns:a16="http://schemas.microsoft.com/office/drawing/2014/main" id="{B330B52D-5FA7-0C9A-FD0C-E79C144B7564}"/>
                </a:ext>
                <a:ext uri="{C183D7F6-B498-43B3-948B-1728B52AA6E4}">
                  <adec:decorative xmlns:adec="http://schemas.microsoft.com/office/drawing/2017/decorative" val="1"/>
                </a:ext>
              </a:extLst>
            </p:cNvPr>
            <p:cNvPicPr preferRelativeResize="0"/>
            <p:nvPr/>
          </p:nvPicPr>
          <p:blipFill rotWithShape="1">
            <a:blip r:embed="rId2">
              <a:alphaModFix/>
            </a:blip>
            <a:srcRect/>
            <a:stretch/>
          </p:blipFill>
          <p:spPr>
            <a:xfrm>
              <a:off x="1136348" y="3299553"/>
              <a:ext cx="1859742" cy="1855289"/>
            </a:xfrm>
            <a:prstGeom prst="rect">
              <a:avLst/>
            </a:prstGeom>
            <a:noFill/>
            <a:ln>
              <a:noFill/>
            </a:ln>
          </p:spPr>
        </p:pic>
        <p:sp>
          <p:nvSpPr>
            <p:cNvPr id="16" name="TextBox 15">
              <a:extLst>
                <a:ext uri="{FF2B5EF4-FFF2-40B4-BE49-F238E27FC236}">
                  <a16:creationId xmlns:a16="http://schemas.microsoft.com/office/drawing/2014/main" id="{471D1F9E-B104-15C9-7EA2-C853C6730ACD}"/>
                </a:ext>
              </a:extLst>
            </p:cNvPr>
            <p:cNvSpPr txBox="1"/>
            <p:nvPr/>
          </p:nvSpPr>
          <p:spPr>
            <a:xfrm>
              <a:off x="899498" y="5031369"/>
              <a:ext cx="2273413" cy="430887"/>
            </a:xfrm>
            <a:prstGeom prst="rect">
              <a:avLst/>
            </a:prstGeom>
            <a:noFill/>
          </p:spPr>
          <p:txBody>
            <a:bodyPr wrap="square" rtlCol="0">
              <a:spAutoFit/>
            </a:bodyPr>
            <a:lstStyle/>
            <a:p>
              <a:pPr algn="ctr"/>
              <a:r>
                <a:rPr lang="en-US" sz="2200" b="1" dirty="0">
                  <a:solidFill>
                    <a:srgbClr val="1B7CB5"/>
                  </a:solidFill>
                </a:rPr>
                <a:t>TURN &amp; TALK</a:t>
              </a:r>
            </a:p>
          </p:txBody>
        </p:sp>
      </p:grpSp>
    </p:spTree>
    <p:extLst>
      <p:ext uri="{BB962C8B-B14F-4D97-AF65-F5344CB8AC3E}">
        <p14:creationId xmlns:p14="http://schemas.microsoft.com/office/powerpoint/2010/main" val="161765749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E3AC9E-0280-4D27-9EA2-698F7A67BA53}" type="datetime1">
              <a:rPr lang="en-US" smtClean="0"/>
              <a:t>2/18/2026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spTree>
    <p:extLst>
      <p:ext uri="{BB962C8B-B14F-4D97-AF65-F5344CB8AC3E}">
        <p14:creationId xmlns:p14="http://schemas.microsoft.com/office/powerpoint/2010/main" val="38470757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17176" y="1825625"/>
            <a:ext cx="5302624"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329518"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ABC6FB3-D811-417F-8686-F9E75A22B6CE}" type="datetime1">
              <a:rPr lang="en-US" smtClean="0"/>
              <a:t>2/18/2026</a:t>
            </a:fld>
            <a:endParaRPr lang="en-US" dirty="0"/>
          </a:p>
        </p:txBody>
      </p:sp>
      <p:sp>
        <p:nvSpPr>
          <p:cNvPr id="6" name="Footer Placeholder 5"/>
          <p:cNvSpPr>
            <a:spLocks noGrp="1"/>
          </p:cNvSpPr>
          <p:nvPr>
            <p:ph type="ftr" sz="quarter" idx="11"/>
          </p:nvPr>
        </p:nvSpPr>
        <p:spPr/>
        <p:txBody>
          <a:bodyPr/>
          <a:lstStyle/>
          <a:p>
            <a:r>
              <a:rPr lang="en-US" dirty="0"/>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dirty="0"/>
          </a:p>
        </p:txBody>
      </p:sp>
    </p:spTree>
    <p:extLst>
      <p:ext uri="{BB962C8B-B14F-4D97-AF65-F5344CB8AC3E}">
        <p14:creationId xmlns:p14="http://schemas.microsoft.com/office/powerpoint/2010/main" val="4133232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17176" y="1681163"/>
            <a:ext cx="5280399" cy="823912"/>
          </a:xfrm>
        </p:spPr>
        <p:txBody>
          <a:bodyPr anchor="t" anchorCtr="0">
            <a:normAutofit/>
          </a:bodyPr>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717176" y="2505075"/>
            <a:ext cx="5280399"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329518" cy="823912"/>
          </a:xfrm>
        </p:spPr>
        <p:txBody>
          <a:bodyPr anchor="t" anchorCtr="0"/>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329518"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2E33458-4B95-47BE-956D-AAB447907D75}" type="datetime1">
              <a:rPr lang="en-US" smtClean="0"/>
              <a:t>2/18/2026</a:t>
            </a:fld>
            <a:endParaRPr lang="en-US" dirty="0"/>
          </a:p>
        </p:txBody>
      </p:sp>
      <p:sp>
        <p:nvSpPr>
          <p:cNvPr id="8" name="Footer Placeholder 7"/>
          <p:cNvSpPr>
            <a:spLocks noGrp="1"/>
          </p:cNvSpPr>
          <p:nvPr>
            <p:ph type="ftr" sz="quarter" idx="11"/>
          </p:nvPr>
        </p:nvSpPr>
        <p:spPr/>
        <p:txBody>
          <a:bodyPr/>
          <a:lstStyle/>
          <a:p>
            <a:r>
              <a:rPr lang="en-US" dirty="0"/>
              <a:t>Oregon Department of Education</a:t>
            </a:r>
          </a:p>
        </p:txBody>
      </p:sp>
      <p:sp>
        <p:nvSpPr>
          <p:cNvPr id="9" name="Slide Number Placeholder 8"/>
          <p:cNvSpPr>
            <a:spLocks noGrp="1"/>
          </p:cNvSpPr>
          <p:nvPr>
            <p:ph type="sldNum" sz="quarter" idx="12"/>
          </p:nvPr>
        </p:nvSpPr>
        <p:spPr/>
        <p:txBody>
          <a:bodyPr/>
          <a:lstStyle/>
          <a:p>
            <a:fld id="{357F5B69-6281-4C1F-8C38-6DA0F56DA430}" type="slidenum">
              <a:rPr lang="en-US" smtClean="0"/>
              <a:t>‹#›</a:t>
            </a:fld>
            <a:endParaRPr lang="en-US" dirty="0"/>
          </a:p>
        </p:txBody>
      </p:sp>
      <p:sp>
        <p:nvSpPr>
          <p:cNvPr id="10" name="Title 1"/>
          <p:cNvSpPr>
            <a:spLocks noGrp="1"/>
          </p:cNvSpPr>
          <p:nvPr>
            <p:ph type="title"/>
          </p:nvPr>
        </p:nvSpPr>
        <p:spPr>
          <a:xfrm>
            <a:off x="717176" y="457200"/>
            <a:ext cx="10784542" cy="1026460"/>
          </a:xfrm>
        </p:spPr>
        <p:txBody>
          <a:bodyPr>
            <a:normAutofit/>
          </a:bodyPr>
          <a:lstStyle>
            <a:lvl1pPr>
              <a:defRPr sz="3200"/>
            </a:lvl1pPr>
          </a:lstStyle>
          <a:p>
            <a:r>
              <a:rPr lang="en-US"/>
              <a:t>Click to edit Master title style</a:t>
            </a:r>
          </a:p>
        </p:txBody>
      </p:sp>
    </p:spTree>
    <p:extLst>
      <p:ext uri="{BB962C8B-B14F-4D97-AF65-F5344CB8AC3E}">
        <p14:creationId xmlns:p14="http://schemas.microsoft.com/office/powerpoint/2010/main" val="3620360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EF567FB-5140-4075-A427-FA8B498DAFA1}" type="datetime1">
              <a:rPr lang="en-US" smtClean="0"/>
              <a:t>2/18/2026</a:t>
            </a:fld>
            <a:endParaRPr lang="en-US" dirty="0"/>
          </a:p>
        </p:txBody>
      </p:sp>
      <p:sp>
        <p:nvSpPr>
          <p:cNvPr id="4" name="Footer Placeholder 3"/>
          <p:cNvSpPr>
            <a:spLocks noGrp="1"/>
          </p:cNvSpPr>
          <p:nvPr>
            <p:ph type="ftr" sz="quarter" idx="11"/>
          </p:nvPr>
        </p:nvSpPr>
        <p:spPr/>
        <p:txBody>
          <a:bodyPr/>
          <a:lstStyle/>
          <a:p>
            <a:r>
              <a:rPr lang="en-US" dirty="0"/>
              <a:t>Oregon Department of Education</a:t>
            </a:r>
          </a:p>
        </p:txBody>
      </p:sp>
      <p:sp>
        <p:nvSpPr>
          <p:cNvPr id="5" name="Slide Number Placeholder 4"/>
          <p:cNvSpPr>
            <a:spLocks noGrp="1"/>
          </p:cNvSpPr>
          <p:nvPr>
            <p:ph type="sldNum" sz="quarter" idx="12"/>
          </p:nvPr>
        </p:nvSpPr>
        <p:spPr/>
        <p:txBody>
          <a:bodyPr/>
          <a:lstStyle/>
          <a:p>
            <a:fld id="{357F5B69-6281-4C1F-8C38-6DA0F56DA430}" type="slidenum">
              <a:rPr lang="en-US" smtClean="0"/>
              <a:pPr/>
              <a:t>‹#›</a:t>
            </a:fld>
            <a:endParaRPr lang="en-US" dirty="0"/>
          </a:p>
        </p:txBody>
      </p:sp>
      <p:sp>
        <p:nvSpPr>
          <p:cNvPr id="7"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404377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7176" y="457200"/>
            <a:ext cx="10784541" cy="1026460"/>
          </a:xfrm>
          <a:prstGeom prst="rect">
            <a:avLst/>
          </a:prstGeom>
        </p:spPr>
        <p:txBody>
          <a:bodyPr vert="horz" lIns="91440" tIns="45720" rIns="91440" bIns="45720" rtlCol="0" anchor="b" anchorCtr="0">
            <a:normAutofit/>
          </a:bodyPr>
          <a:lstStyle/>
          <a:p>
            <a:r>
              <a:rPr lang="en-US" dirty="0"/>
              <a:t>Click to edit Master title style</a:t>
            </a:r>
          </a:p>
        </p:txBody>
      </p:sp>
      <p:sp>
        <p:nvSpPr>
          <p:cNvPr id="3" name="Text Placeholder 2"/>
          <p:cNvSpPr>
            <a:spLocks noGrp="1"/>
          </p:cNvSpPr>
          <p:nvPr>
            <p:ph type="body" idx="1"/>
          </p:nvPr>
        </p:nvSpPr>
        <p:spPr>
          <a:xfrm>
            <a:off x="717176" y="1825625"/>
            <a:ext cx="10784541" cy="410901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717176" y="6139793"/>
            <a:ext cx="2864224" cy="365125"/>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r>
              <a:rPr lang="en-US" dirty="0"/>
              <a:t>Oregon Department of Education</a:t>
            </a:r>
          </a:p>
        </p:txBody>
      </p:sp>
      <p:sp>
        <p:nvSpPr>
          <p:cNvPr id="4" name="Date Placeholder 3"/>
          <p:cNvSpPr>
            <a:spLocks noGrp="1"/>
          </p:cNvSpPr>
          <p:nvPr>
            <p:ph type="dt" sz="half" idx="2"/>
          </p:nvPr>
        </p:nvSpPr>
        <p:spPr>
          <a:xfrm>
            <a:off x="3854824" y="6139793"/>
            <a:ext cx="4509246" cy="365125"/>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fld id="{C2D0A6FE-1ABE-4141-9C0E-FE4FA78F9128}" type="datetime1">
              <a:rPr lang="en-US" smtClean="0"/>
              <a:t>2/18/2026</a:t>
            </a:fld>
            <a:endParaRPr lang="en-US" dirty="0"/>
          </a:p>
        </p:txBody>
      </p:sp>
      <p:sp>
        <p:nvSpPr>
          <p:cNvPr id="6" name="Slide Number Placeholder 5"/>
          <p:cNvSpPr>
            <a:spLocks noGrp="1"/>
          </p:cNvSpPr>
          <p:nvPr>
            <p:ph type="sldNum" sz="quarter" idx="4"/>
          </p:nvPr>
        </p:nvSpPr>
        <p:spPr>
          <a:xfrm>
            <a:off x="8610600" y="6139793"/>
            <a:ext cx="2891118" cy="365125"/>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357F5B69-6281-4C1F-8C38-6DA0F56DA430}" type="slidenum">
              <a:rPr lang="en-US" smtClean="0"/>
              <a:pPr/>
              <a:t>‹#›</a:t>
            </a:fld>
            <a:endParaRPr lang="en-US" dirty="0"/>
          </a:p>
        </p:txBody>
      </p:sp>
      <p:sp>
        <p:nvSpPr>
          <p:cNvPr id="11" name="Rectangle 10">
            <a:extLst>
              <a:ext uri="{FF2B5EF4-FFF2-40B4-BE49-F238E27FC236}">
                <a16:creationId xmlns:a16="http://schemas.microsoft.com/office/drawing/2014/main" id="{02B909DD-0550-BCCE-E53E-3AE155F54A08}"/>
              </a:ext>
            </a:extLst>
          </p:cNvPr>
          <p:cNvSpPr/>
          <p:nvPr userDrawn="1"/>
        </p:nvSpPr>
        <p:spPr>
          <a:xfrm>
            <a:off x="0" y="0"/>
            <a:ext cx="12192000" cy="252042"/>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a16="http://schemas.microsoft.com/office/drawing/2014/main" id="{F64FCA73-AF84-DF07-D462-D8B837022CD6}"/>
              </a:ext>
            </a:extLst>
          </p:cNvPr>
          <p:cNvGrpSpPr/>
          <p:nvPr userDrawn="1"/>
        </p:nvGrpSpPr>
        <p:grpSpPr>
          <a:xfrm rot="16200000">
            <a:off x="-3216479" y="3468523"/>
            <a:ext cx="6605956" cy="172993"/>
            <a:chOff x="89452" y="2773017"/>
            <a:chExt cx="5029199" cy="104497"/>
          </a:xfrm>
        </p:grpSpPr>
        <p:sp>
          <p:nvSpPr>
            <p:cNvPr id="13" name="Rectangle 12">
              <a:extLst>
                <a:ext uri="{FF2B5EF4-FFF2-40B4-BE49-F238E27FC236}">
                  <a16:creationId xmlns:a16="http://schemas.microsoft.com/office/drawing/2014/main" id="{03B0B38C-1D71-D5C3-4D4A-856DBC66FA7E}"/>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02974C4A-2E64-AD3A-2D76-EA0188DB777D}"/>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2F489400-5A48-2E53-B800-8BC6A9C3E82E}"/>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48429A02-D12E-FB13-F404-820FFCAE844D}"/>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159294968"/>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31" r:id="rId5"/>
    <p:sldLayoutId id="2147483724" r:id="rId6"/>
    <p:sldLayoutId id="2147483725" r:id="rId7"/>
    <p:sldLayoutId id="2147483726" r:id="rId8"/>
    <p:sldLayoutId id="2147483727" r:id="rId9"/>
    <p:sldLayoutId id="2147483728" r:id="rId10"/>
    <p:sldLayoutId id="2147483729" r:id="rId11"/>
    <p:sldLayoutId id="2147483730" r:id="rId12"/>
    <p:sldLayoutId id="2147483732" r:id="rId13"/>
  </p:sldLayoutIdLst>
  <p:hf hdr="0" dt="0"/>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386D5-296B-FD12-AB21-E03EF7CCDF59}"/>
              </a:ext>
            </a:extLst>
          </p:cNvPr>
          <p:cNvSpPr>
            <a:spLocks noGrp="1"/>
          </p:cNvSpPr>
          <p:nvPr>
            <p:ph type="ctrTitle"/>
          </p:nvPr>
        </p:nvSpPr>
        <p:spPr/>
        <p:txBody>
          <a:bodyPr/>
          <a:lstStyle/>
          <a:p>
            <a:r>
              <a:rPr lang="en-US" dirty="0">
                <a:ea typeface="Calibri"/>
                <a:cs typeface="Calibri"/>
              </a:rPr>
              <a:t>Substance Use Prevention in the Secondary Classroom</a:t>
            </a:r>
            <a:endParaRPr lang="en-US" dirty="0"/>
          </a:p>
        </p:txBody>
      </p:sp>
      <p:sp>
        <p:nvSpPr>
          <p:cNvPr id="5" name="Subtitle 4">
            <a:extLst>
              <a:ext uri="{FF2B5EF4-FFF2-40B4-BE49-F238E27FC236}">
                <a16:creationId xmlns:a16="http://schemas.microsoft.com/office/drawing/2014/main" id="{771519B5-25FB-5675-CEE3-5C3E8EE2FCAA}"/>
              </a:ext>
            </a:extLst>
          </p:cNvPr>
          <p:cNvSpPr>
            <a:spLocks noGrp="1"/>
          </p:cNvSpPr>
          <p:nvPr>
            <p:ph type="subTitle" idx="1"/>
          </p:nvPr>
        </p:nvSpPr>
        <p:spPr/>
        <p:txBody>
          <a:bodyPr vert="horz" lIns="91440" tIns="45720" rIns="91440" bIns="45720" rtlCol="0" anchor="t">
            <a:normAutofit/>
          </a:bodyPr>
          <a:lstStyle/>
          <a:p>
            <a:r>
              <a:rPr lang="en-US" dirty="0">
                <a:ea typeface="Calibri"/>
                <a:cs typeface="Calibri"/>
              </a:rPr>
              <a:t>Exploring the Health Education Standards</a:t>
            </a:r>
            <a:endParaRPr lang="en-US" dirty="0"/>
          </a:p>
        </p:txBody>
      </p:sp>
      <p:sp>
        <p:nvSpPr>
          <p:cNvPr id="3" name="Footer Placeholder 2">
            <a:extLst>
              <a:ext uri="{FF2B5EF4-FFF2-40B4-BE49-F238E27FC236}">
                <a16:creationId xmlns:a16="http://schemas.microsoft.com/office/drawing/2014/main" id="{6C15D0C5-2ABA-4D74-0A2A-66D87A136D24}"/>
              </a:ext>
            </a:extLst>
          </p:cNvPr>
          <p:cNvSpPr>
            <a:spLocks noGrp="1"/>
          </p:cNvSpPr>
          <p:nvPr>
            <p:ph type="ftr" sz="quarter" idx="11"/>
          </p:nvPr>
        </p:nvSpPr>
        <p:spPr/>
        <p:txBody>
          <a:bodyPr/>
          <a:lstStyle/>
          <a:p>
            <a:r>
              <a:rPr lang="en-US" dirty="0"/>
              <a:t>Oregon Department of Education</a:t>
            </a:r>
          </a:p>
        </p:txBody>
      </p:sp>
      <p:sp>
        <p:nvSpPr>
          <p:cNvPr id="6" name="Text Placeholder 5">
            <a:extLst>
              <a:ext uri="{FF2B5EF4-FFF2-40B4-BE49-F238E27FC236}">
                <a16:creationId xmlns:a16="http://schemas.microsoft.com/office/drawing/2014/main" id="{C298B70B-2F4C-D3F8-8A8F-0ED5B9A5ED23}"/>
              </a:ext>
            </a:extLst>
          </p:cNvPr>
          <p:cNvSpPr>
            <a:spLocks noGrp="1"/>
          </p:cNvSpPr>
          <p:nvPr>
            <p:ph type="body" sz="quarter" idx="13"/>
          </p:nvPr>
        </p:nvSpPr>
        <p:spPr/>
        <p:txBody>
          <a:bodyPr>
            <a:normAutofit lnSpcReduction="10000"/>
          </a:bodyPr>
          <a:lstStyle/>
          <a:p>
            <a:r>
              <a:rPr lang="en-US" dirty="0"/>
              <a:t>Facilitator:</a:t>
            </a:r>
          </a:p>
        </p:txBody>
      </p:sp>
      <p:sp>
        <p:nvSpPr>
          <p:cNvPr id="7" name="Slide Number Placeholder 3">
            <a:extLst>
              <a:ext uri="{FF2B5EF4-FFF2-40B4-BE49-F238E27FC236}">
                <a16:creationId xmlns:a16="http://schemas.microsoft.com/office/drawing/2014/main" id="{F016AC41-D672-8F5A-8DBE-97E19996125C}"/>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1</a:t>
            </a:fld>
            <a:endParaRPr lang="en-US" dirty="0"/>
          </a:p>
        </p:txBody>
      </p:sp>
    </p:spTree>
    <p:extLst>
      <p:ext uri="{BB962C8B-B14F-4D97-AF65-F5344CB8AC3E}">
        <p14:creationId xmlns:p14="http://schemas.microsoft.com/office/powerpoint/2010/main" val="41549431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BC57D-3686-BDED-39E5-D8F1F2F4D43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840950B6-4DF1-0E4F-21F1-93CA18567C92}"/>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8DB288C3-5C8E-3219-DBFC-2E3560536720}"/>
              </a:ext>
            </a:extLst>
          </p:cNvPr>
          <p:cNvSpPr>
            <a:spLocks noGrp="1"/>
          </p:cNvSpPr>
          <p:nvPr>
            <p:ph type="sldNum" sz="quarter" idx="12"/>
          </p:nvPr>
        </p:nvSpPr>
        <p:spPr/>
        <p:txBody>
          <a:bodyPr/>
          <a:lstStyle/>
          <a:p>
            <a:fld id="{357F5B69-6281-4C1F-8C38-6DA0F56DA430}" type="slidenum">
              <a:rPr lang="en-US" smtClean="0"/>
              <a:t>10</a:t>
            </a:fld>
            <a:endParaRPr lang="en-US"/>
          </a:p>
        </p:txBody>
      </p:sp>
      <p:sp>
        <p:nvSpPr>
          <p:cNvPr id="7" name="TextBox 6">
            <a:extLst>
              <a:ext uri="{FF2B5EF4-FFF2-40B4-BE49-F238E27FC236}">
                <a16:creationId xmlns:a16="http://schemas.microsoft.com/office/drawing/2014/main" id="{33FA6DC1-1400-0152-CE60-451C740B8110}"/>
              </a:ext>
            </a:extLst>
          </p:cNvPr>
          <p:cNvSpPr txBox="1"/>
          <p:nvPr/>
        </p:nvSpPr>
        <p:spPr>
          <a:xfrm>
            <a:off x="1225305" y="2275379"/>
            <a:ext cx="9778999"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a:latin typeface="Calibri"/>
                <a:ea typeface="Calibri"/>
                <a:cs typeface="Calibri"/>
              </a:rPr>
              <a:t>Request help for themselves or someone else related to substance use</a:t>
            </a:r>
          </a:p>
        </p:txBody>
      </p:sp>
      <p:sp>
        <p:nvSpPr>
          <p:cNvPr id="9" name="Title 1">
            <a:extLst>
              <a:ext uri="{FF2B5EF4-FFF2-40B4-BE49-F238E27FC236}">
                <a16:creationId xmlns:a16="http://schemas.microsoft.com/office/drawing/2014/main" id="{06904B7C-1C55-FECF-3EF6-54D70EAC96B8}"/>
              </a:ext>
            </a:extLst>
          </p:cNvPr>
          <p:cNvSpPr txBox="1">
            <a:spLocks/>
          </p:cNvSpPr>
          <p:nvPr/>
        </p:nvSpPr>
        <p:spPr>
          <a:xfrm>
            <a:off x="495765" y="350808"/>
            <a:ext cx="10784541" cy="1026460"/>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buClrTx/>
              <a:buFontTx/>
            </a:pPr>
            <a:r>
              <a:rPr lang="en-US">
                <a:ea typeface="Calibri"/>
                <a:cs typeface="Calibri"/>
              </a:rPr>
              <a:t>In what grade can students perform this skill?</a:t>
            </a:r>
            <a:endParaRPr lang="en-US"/>
          </a:p>
        </p:txBody>
      </p:sp>
    </p:spTree>
    <p:extLst>
      <p:ext uri="{BB962C8B-B14F-4D97-AF65-F5344CB8AC3E}">
        <p14:creationId xmlns:p14="http://schemas.microsoft.com/office/powerpoint/2010/main" val="9335557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9F3CB-F40D-C4C0-1B8D-4CEDF2FF827A}"/>
              </a:ext>
            </a:extLst>
          </p:cNvPr>
          <p:cNvSpPr>
            <a:spLocks noGrp="1"/>
          </p:cNvSpPr>
          <p:nvPr>
            <p:ph type="title"/>
          </p:nvPr>
        </p:nvSpPr>
        <p:spPr/>
        <p:txBody>
          <a:bodyPr/>
          <a:lstStyle/>
          <a:p>
            <a:r>
              <a:rPr lang="en-US" dirty="0"/>
              <a:t>Activity Reflection</a:t>
            </a:r>
          </a:p>
        </p:txBody>
      </p:sp>
      <p:sp>
        <p:nvSpPr>
          <p:cNvPr id="3" name="Footer Placeholder 2">
            <a:extLst>
              <a:ext uri="{FF2B5EF4-FFF2-40B4-BE49-F238E27FC236}">
                <a16:creationId xmlns:a16="http://schemas.microsoft.com/office/drawing/2014/main" id="{D592B2CB-F665-1602-27A9-644748FD9196}"/>
              </a:ext>
            </a:extLst>
          </p:cNvPr>
          <p:cNvSpPr>
            <a:spLocks noGrp="1"/>
          </p:cNvSpPr>
          <p:nvPr>
            <p:ph type="ftr" sz="quarter" idx="10"/>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9D94FD78-3833-F8F1-C877-7577D83EECA8}"/>
              </a:ext>
            </a:extLst>
          </p:cNvPr>
          <p:cNvSpPr>
            <a:spLocks noGrp="1"/>
          </p:cNvSpPr>
          <p:nvPr>
            <p:ph type="sldNum" sz="quarter" idx="12"/>
          </p:nvPr>
        </p:nvSpPr>
        <p:spPr/>
        <p:txBody>
          <a:bodyPr/>
          <a:lstStyle/>
          <a:p>
            <a:fld id="{357F5B69-6281-4C1F-8C38-6DA0F56DA430}" type="slidenum">
              <a:rPr lang="en-US" smtClean="0"/>
              <a:pPr/>
              <a:t>11</a:t>
            </a:fld>
            <a:endParaRPr lang="en-US" dirty="0"/>
          </a:p>
        </p:txBody>
      </p:sp>
      <p:sp>
        <p:nvSpPr>
          <p:cNvPr id="5" name="Content Placeholder 4">
            <a:extLst>
              <a:ext uri="{FF2B5EF4-FFF2-40B4-BE49-F238E27FC236}">
                <a16:creationId xmlns:a16="http://schemas.microsoft.com/office/drawing/2014/main" id="{EF5FC5C6-9129-144A-ED48-FB7E2FFFF30A}"/>
              </a:ext>
            </a:extLst>
          </p:cNvPr>
          <p:cNvSpPr>
            <a:spLocks noGrp="1"/>
          </p:cNvSpPr>
          <p:nvPr>
            <p:ph sz="quarter" idx="13"/>
          </p:nvPr>
        </p:nvSpPr>
        <p:spPr/>
        <p:txBody>
          <a:bodyPr vert="horz" lIns="91440" tIns="45720" rIns="91440" bIns="45720" rtlCol="0" anchor="t">
            <a:normAutofit/>
          </a:bodyPr>
          <a:lstStyle/>
          <a:p>
            <a:r>
              <a:rPr lang="en-US"/>
              <a:t>What stood out to you during this activity? </a:t>
            </a:r>
          </a:p>
          <a:p>
            <a:r>
              <a:rPr lang="en-US"/>
              <a:t>Did you agree with what most other participants thought?</a:t>
            </a:r>
            <a:endParaRPr lang="en-US">
              <a:ea typeface="Calibri"/>
              <a:cs typeface="Calibri"/>
            </a:endParaRPr>
          </a:p>
          <a:p>
            <a:r>
              <a:rPr lang="en-US">
                <a:ea typeface="Calibri"/>
                <a:cs typeface="Calibri"/>
              </a:rPr>
              <a:t>What did you notice about the grade level(s) that students can begin to develop skills related to substance use?</a:t>
            </a:r>
          </a:p>
          <a:p>
            <a:r>
              <a:rPr lang="en-US">
                <a:ea typeface="Calibri"/>
                <a:cs typeface="Calibri"/>
              </a:rPr>
              <a:t>When are these skills taught to students in your school(s)? </a:t>
            </a:r>
          </a:p>
          <a:p>
            <a:endParaRPr lang="en-US" dirty="0">
              <a:ea typeface="Calibri" panose="020F0502020204030204"/>
              <a:cs typeface="Calibri" panose="020F0502020204030204"/>
            </a:endParaRPr>
          </a:p>
        </p:txBody>
      </p:sp>
      <p:sp>
        <p:nvSpPr>
          <p:cNvPr id="7" name="Content Placeholder 6">
            <a:extLst>
              <a:ext uri="{FF2B5EF4-FFF2-40B4-BE49-F238E27FC236}">
                <a16:creationId xmlns:a16="http://schemas.microsoft.com/office/drawing/2014/main" id="{E21063D3-E513-98C3-3763-4653E1199A4F}"/>
              </a:ext>
            </a:extLst>
          </p:cNvPr>
          <p:cNvSpPr>
            <a:spLocks noGrp="1"/>
          </p:cNvSpPr>
          <p:nvPr>
            <p:ph sz="quarter" idx="15"/>
          </p:nvPr>
        </p:nvSpPr>
        <p:spPr/>
        <p:txBody>
          <a:bodyPr/>
          <a:lstStyle/>
          <a:p>
            <a:pPr marL="0" indent="0">
              <a:spcBef>
                <a:spcPts val="0"/>
              </a:spcBef>
              <a:spcAft>
                <a:spcPts val="600"/>
              </a:spcAft>
              <a:buNone/>
            </a:pPr>
            <a:r>
              <a:rPr lang="en-US" dirty="0">
                <a:ea typeface="Calibri"/>
                <a:cs typeface="Calibri"/>
              </a:rPr>
              <a:t>Turn with others at your table and discuss the Activity Reflection questions</a:t>
            </a:r>
            <a:endParaRPr lang="en-US" dirty="0"/>
          </a:p>
        </p:txBody>
      </p:sp>
    </p:spTree>
    <p:extLst>
      <p:ext uri="{BB962C8B-B14F-4D97-AF65-F5344CB8AC3E}">
        <p14:creationId xmlns:p14="http://schemas.microsoft.com/office/powerpoint/2010/main" val="3825946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FBB31-3D32-107C-605E-62D950A921E1}"/>
              </a:ext>
            </a:extLst>
          </p:cNvPr>
          <p:cNvSpPr>
            <a:spLocks noGrp="1"/>
          </p:cNvSpPr>
          <p:nvPr>
            <p:ph type="ctrTitle"/>
          </p:nvPr>
        </p:nvSpPr>
        <p:spPr/>
        <p:txBody>
          <a:bodyPr/>
          <a:lstStyle/>
          <a:p>
            <a:r>
              <a:rPr lang="en-US" sz="5400" dirty="0">
                <a:ea typeface="Calibri"/>
                <a:cs typeface="Calibri"/>
              </a:rPr>
              <a:t>Health Substance Use Prevention Standards</a:t>
            </a:r>
            <a:endParaRPr lang="en-US" dirty="0"/>
          </a:p>
        </p:txBody>
      </p:sp>
      <p:sp>
        <p:nvSpPr>
          <p:cNvPr id="3" name="Footer Placeholder 2">
            <a:extLst>
              <a:ext uri="{FF2B5EF4-FFF2-40B4-BE49-F238E27FC236}">
                <a16:creationId xmlns:a16="http://schemas.microsoft.com/office/drawing/2014/main" id="{541A1E15-1646-C50C-B42E-80DB7028D5E6}"/>
              </a:ext>
            </a:extLst>
          </p:cNvPr>
          <p:cNvSpPr>
            <a:spLocks noGrp="1"/>
          </p:cNvSpPr>
          <p:nvPr>
            <p:ph type="ftr" sz="quarter" idx="11"/>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A3EFBD6B-1999-8819-0F0F-883CE3A5C9C4}"/>
              </a:ext>
            </a:extLst>
          </p:cNvPr>
          <p:cNvSpPr>
            <a:spLocks noGrp="1"/>
          </p:cNvSpPr>
          <p:nvPr>
            <p:ph type="sldNum" sz="quarter" idx="12"/>
          </p:nvPr>
        </p:nvSpPr>
        <p:spPr/>
        <p:txBody>
          <a:bodyPr/>
          <a:lstStyle/>
          <a:p>
            <a:fld id="{357F5B69-6281-4C1F-8C38-6DA0F56DA430}" type="slidenum">
              <a:rPr lang="en-US" smtClean="0"/>
              <a:t>12</a:t>
            </a:fld>
            <a:endParaRPr lang="en-US" dirty="0"/>
          </a:p>
        </p:txBody>
      </p:sp>
    </p:spTree>
    <p:extLst>
      <p:ext uri="{BB962C8B-B14F-4D97-AF65-F5344CB8AC3E}">
        <p14:creationId xmlns:p14="http://schemas.microsoft.com/office/powerpoint/2010/main" val="21223035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ADE99-BA28-1C61-BC43-D618F595344C}"/>
              </a:ext>
            </a:extLst>
          </p:cNvPr>
          <p:cNvSpPr>
            <a:spLocks noGrp="1"/>
          </p:cNvSpPr>
          <p:nvPr>
            <p:ph type="title"/>
          </p:nvPr>
        </p:nvSpPr>
        <p:spPr/>
        <p:txBody>
          <a:bodyPr/>
          <a:lstStyle/>
          <a:p>
            <a:r>
              <a:rPr lang="en-US" dirty="0"/>
              <a:t>Secondary Standards Review</a:t>
            </a:r>
          </a:p>
        </p:txBody>
      </p:sp>
      <p:sp>
        <p:nvSpPr>
          <p:cNvPr id="3" name="Content Placeholder 2">
            <a:extLst>
              <a:ext uri="{FF2B5EF4-FFF2-40B4-BE49-F238E27FC236}">
                <a16:creationId xmlns:a16="http://schemas.microsoft.com/office/drawing/2014/main" id="{2EA46F3E-0464-9D46-7A3E-39715721EC40}"/>
              </a:ext>
            </a:extLst>
          </p:cNvPr>
          <p:cNvSpPr>
            <a:spLocks noGrp="1"/>
          </p:cNvSpPr>
          <p:nvPr>
            <p:ph idx="1"/>
          </p:nvPr>
        </p:nvSpPr>
        <p:spPr/>
        <p:txBody>
          <a:bodyPr/>
          <a:lstStyle/>
          <a:p>
            <a:r>
              <a:rPr lang="en-US" dirty="0"/>
              <a:t>We are going to review the Substance Use, Misuse, and Abuse Standards for 6–12. You may follow along in the Oregon Health Education Standards document.</a:t>
            </a:r>
          </a:p>
          <a:p>
            <a:r>
              <a:rPr lang="en-US" dirty="0"/>
              <a:t>Take note of</a:t>
            </a:r>
          </a:p>
          <a:p>
            <a:pPr lvl="1"/>
            <a:r>
              <a:rPr lang="en-US" dirty="0"/>
              <a:t>Topics addressed in each grade level</a:t>
            </a:r>
          </a:p>
          <a:p>
            <a:pPr lvl="1"/>
            <a:r>
              <a:rPr lang="en-US" dirty="0"/>
              <a:t>Vocabulary and terminology used in the standards</a:t>
            </a:r>
          </a:p>
          <a:p>
            <a:pPr lvl="1"/>
            <a:r>
              <a:rPr lang="en-US" dirty="0"/>
              <a:t>Progression of topics across grade levels</a:t>
            </a:r>
          </a:p>
        </p:txBody>
      </p:sp>
      <p:sp>
        <p:nvSpPr>
          <p:cNvPr id="4" name="Footer Placeholder 3">
            <a:extLst>
              <a:ext uri="{FF2B5EF4-FFF2-40B4-BE49-F238E27FC236}">
                <a16:creationId xmlns:a16="http://schemas.microsoft.com/office/drawing/2014/main" id="{D8E4CFF1-4394-26C4-C270-AFC7B855EE97}"/>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DC7486C2-BE07-47C4-4409-8AF46903A987}"/>
              </a:ext>
            </a:extLst>
          </p:cNvPr>
          <p:cNvSpPr>
            <a:spLocks noGrp="1"/>
          </p:cNvSpPr>
          <p:nvPr>
            <p:ph type="sldNum" sz="quarter" idx="12"/>
          </p:nvPr>
        </p:nvSpPr>
        <p:spPr/>
        <p:txBody>
          <a:bodyPr/>
          <a:lstStyle/>
          <a:p>
            <a:fld id="{357F5B69-6281-4C1F-8C38-6DA0F56DA430}" type="slidenum">
              <a:rPr lang="en-US" smtClean="0"/>
              <a:t>13</a:t>
            </a:fld>
            <a:endParaRPr lang="en-US" dirty="0"/>
          </a:p>
        </p:txBody>
      </p:sp>
    </p:spTree>
    <p:extLst>
      <p:ext uri="{BB962C8B-B14F-4D97-AF65-F5344CB8AC3E}">
        <p14:creationId xmlns:p14="http://schemas.microsoft.com/office/powerpoint/2010/main" val="11702734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9E4F7-1DE6-51DC-741A-702ACEF5E953}"/>
              </a:ext>
            </a:extLst>
          </p:cNvPr>
          <p:cNvSpPr>
            <a:spLocks noGrp="1"/>
          </p:cNvSpPr>
          <p:nvPr>
            <p:ph type="title"/>
          </p:nvPr>
        </p:nvSpPr>
        <p:spPr/>
        <p:txBody>
          <a:bodyPr/>
          <a:lstStyle/>
          <a:p>
            <a:r>
              <a:rPr lang="en-US" dirty="0"/>
              <a:t>Sixth Grade</a:t>
            </a:r>
          </a:p>
        </p:txBody>
      </p:sp>
      <p:sp>
        <p:nvSpPr>
          <p:cNvPr id="3" name="Footer Placeholder 2">
            <a:extLst>
              <a:ext uri="{FF2B5EF4-FFF2-40B4-BE49-F238E27FC236}">
                <a16:creationId xmlns:a16="http://schemas.microsoft.com/office/drawing/2014/main" id="{512F829E-6D60-36F9-0B3F-3C5EAF5E25A6}"/>
              </a:ext>
            </a:extLst>
          </p:cNvPr>
          <p:cNvSpPr>
            <a:spLocks noGrp="1"/>
          </p:cNvSpPr>
          <p:nvPr>
            <p:ph type="ftr" sz="quarter" idx="10"/>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AA3D5C67-55B3-CA2C-6852-0ADEB7F7378F}"/>
              </a:ext>
            </a:extLst>
          </p:cNvPr>
          <p:cNvSpPr>
            <a:spLocks noGrp="1"/>
          </p:cNvSpPr>
          <p:nvPr>
            <p:ph type="sldNum" sz="quarter" idx="12"/>
          </p:nvPr>
        </p:nvSpPr>
        <p:spPr/>
        <p:txBody>
          <a:bodyPr/>
          <a:lstStyle/>
          <a:p>
            <a:fld id="{357F5B69-6281-4C1F-8C38-6DA0F56DA430}" type="slidenum">
              <a:rPr lang="en-US" smtClean="0"/>
              <a:pPr/>
              <a:t>14</a:t>
            </a:fld>
            <a:endParaRPr lang="en-US" dirty="0"/>
          </a:p>
        </p:txBody>
      </p:sp>
      <p:sp>
        <p:nvSpPr>
          <p:cNvPr id="5" name="Content Placeholder 4">
            <a:extLst>
              <a:ext uri="{FF2B5EF4-FFF2-40B4-BE49-F238E27FC236}">
                <a16:creationId xmlns:a16="http://schemas.microsoft.com/office/drawing/2014/main" id="{F0A947BB-AE06-B6BD-0587-614E20400B97}"/>
              </a:ext>
            </a:extLst>
          </p:cNvPr>
          <p:cNvSpPr>
            <a:spLocks noGrp="1"/>
          </p:cNvSpPr>
          <p:nvPr>
            <p:ph sz="quarter" idx="13"/>
          </p:nvPr>
        </p:nvSpPr>
        <p:spPr/>
        <p:txBody>
          <a:bodyPr/>
          <a:lstStyle/>
          <a:p>
            <a:r>
              <a:rPr lang="en-US" dirty="0"/>
              <a:t>Review standards for sixth grade.</a:t>
            </a:r>
          </a:p>
        </p:txBody>
      </p:sp>
      <p:sp>
        <p:nvSpPr>
          <p:cNvPr id="6" name="Content Placeholder 5">
            <a:extLst>
              <a:ext uri="{FF2B5EF4-FFF2-40B4-BE49-F238E27FC236}">
                <a16:creationId xmlns:a16="http://schemas.microsoft.com/office/drawing/2014/main" id="{149F8ED1-6AAD-0D78-D264-F171E8458CA7}"/>
              </a:ext>
            </a:extLst>
          </p:cNvPr>
          <p:cNvSpPr>
            <a:spLocks noGrp="1"/>
          </p:cNvSpPr>
          <p:nvPr>
            <p:ph sz="quarter" idx="15"/>
          </p:nvPr>
        </p:nvSpPr>
        <p:spPr/>
        <p:txBody>
          <a:bodyPr/>
          <a:lstStyle/>
          <a:p>
            <a:r>
              <a:rPr lang="en-US" dirty="0"/>
              <a:t>What pre-existing knowledge do students need to have?</a:t>
            </a:r>
          </a:p>
          <a:p>
            <a:r>
              <a:rPr lang="en-US" dirty="0"/>
              <a:t>What terms or concepts might be new to sixth grade students? Which will pose more of a challenge for you in instruction and student learning? </a:t>
            </a:r>
          </a:p>
        </p:txBody>
      </p:sp>
    </p:spTree>
    <p:extLst>
      <p:ext uri="{BB962C8B-B14F-4D97-AF65-F5344CB8AC3E}">
        <p14:creationId xmlns:p14="http://schemas.microsoft.com/office/powerpoint/2010/main" val="38545101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D0F1F-5ED2-06AB-D600-14706A45845C}"/>
              </a:ext>
            </a:extLst>
          </p:cNvPr>
          <p:cNvSpPr>
            <a:spLocks noGrp="1"/>
          </p:cNvSpPr>
          <p:nvPr>
            <p:ph type="title"/>
          </p:nvPr>
        </p:nvSpPr>
        <p:spPr/>
        <p:txBody>
          <a:bodyPr/>
          <a:lstStyle/>
          <a:p>
            <a:r>
              <a:rPr lang="en-US" dirty="0"/>
              <a:t>Seventh Grade</a:t>
            </a:r>
          </a:p>
        </p:txBody>
      </p:sp>
      <p:sp>
        <p:nvSpPr>
          <p:cNvPr id="3" name="Footer Placeholder 2">
            <a:extLst>
              <a:ext uri="{FF2B5EF4-FFF2-40B4-BE49-F238E27FC236}">
                <a16:creationId xmlns:a16="http://schemas.microsoft.com/office/drawing/2014/main" id="{ED42DEAD-7069-54DD-6BC6-8199035B0B7A}"/>
              </a:ext>
            </a:extLst>
          </p:cNvPr>
          <p:cNvSpPr>
            <a:spLocks noGrp="1"/>
          </p:cNvSpPr>
          <p:nvPr>
            <p:ph type="ftr" sz="quarter" idx="10"/>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A1522EF1-AC1F-3B77-1B9E-DC325FE5CE02}"/>
              </a:ext>
            </a:extLst>
          </p:cNvPr>
          <p:cNvSpPr>
            <a:spLocks noGrp="1"/>
          </p:cNvSpPr>
          <p:nvPr>
            <p:ph type="sldNum" sz="quarter" idx="12"/>
          </p:nvPr>
        </p:nvSpPr>
        <p:spPr/>
        <p:txBody>
          <a:bodyPr/>
          <a:lstStyle/>
          <a:p>
            <a:fld id="{357F5B69-6281-4C1F-8C38-6DA0F56DA430}" type="slidenum">
              <a:rPr lang="en-US" smtClean="0"/>
              <a:pPr/>
              <a:t>15</a:t>
            </a:fld>
            <a:endParaRPr lang="en-US" dirty="0"/>
          </a:p>
        </p:txBody>
      </p:sp>
      <p:sp>
        <p:nvSpPr>
          <p:cNvPr id="5" name="Content Placeholder 4">
            <a:extLst>
              <a:ext uri="{FF2B5EF4-FFF2-40B4-BE49-F238E27FC236}">
                <a16:creationId xmlns:a16="http://schemas.microsoft.com/office/drawing/2014/main" id="{1BDF95C1-B71D-CFA1-A052-BEF03F4DF0B4}"/>
              </a:ext>
            </a:extLst>
          </p:cNvPr>
          <p:cNvSpPr>
            <a:spLocks noGrp="1"/>
          </p:cNvSpPr>
          <p:nvPr>
            <p:ph sz="quarter" idx="13"/>
          </p:nvPr>
        </p:nvSpPr>
        <p:spPr/>
        <p:txBody>
          <a:bodyPr/>
          <a:lstStyle/>
          <a:p>
            <a:r>
              <a:rPr lang="en-US" dirty="0"/>
              <a:t>Review standards for seventh grade.</a:t>
            </a:r>
          </a:p>
        </p:txBody>
      </p:sp>
      <p:sp>
        <p:nvSpPr>
          <p:cNvPr id="6" name="Content Placeholder 5">
            <a:extLst>
              <a:ext uri="{FF2B5EF4-FFF2-40B4-BE49-F238E27FC236}">
                <a16:creationId xmlns:a16="http://schemas.microsoft.com/office/drawing/2014/main" id="{E2068426-1A32-6CBF-32C8-6F612AE23717}"/>
              </a:ext>
            </a:extLst>
          </p:cNvPr>
          <p:cNvSpPr>
            <a:spLocks noGrp="1"/>
          </p:cNvSpPr>
          <p:nvPr>
            <p:ph sz="quarter" idx="15"/>
          </p:nvPr>
        </p:nvSpPr>
        <p:spPr/>
        <p:txBody>
          <a:bodyPr/>
          <a:lstStyle/>
          <a:p>
            <a:r>
              <a:rPr lang="en-US" dirty="0"/>
              <a:t>How do these standards build upon what students learned in sixth grade? What is new or different from what students have engaged with already?</a:t>
            </a:r>
          </a:p>
          <a:p>
            <a:r>
              <a:rPr lang="en-US" dirty="0"/>
              <a:t>What classroom practices or instructional strategies might support students to engage with these standards?</a:t>
            </a:r>
          </a:p>
        </p:txBody>
      </p:sp>
    </p:spTree>
    <p:extLst>
      <p:ext uri="{BB962C8B-B14F-4D97-AF65-F5344CB8AC3E}">
        <p14:creationId xmlns:p14="http://schemas.microsoft.com/office/powerpoint/2010/main" val="23755171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A7F53-E6FB-2E70-BA18-02762C7BBD1D}"/>
              </a:ext>
            </a:extLst>
          </p:cNvPr>
          <p:cNvSpPr>
            <a:spLocks noGrp="1"/>
          </p:cNvSpPr>
          <p:nvPr>
            <p:ph type="title"/>
          </p:nvPr>
        </p:nvSpPr>
        <p:spPr/>
        <p:txBody>
          <a:bodyPr/>
          <a:lstStyle/>
          <a:p>
            <a:r>
              <a:rPr lang="en-US" dirty="0"/>
              <a:t>Eighth Grade</a:t>
            </a:r>
          </a:p>
        </p:txBody>
      </p:sp>
      <p:sp>
        <p:nvSpPr>
          <p:cNvPr id="3" name="Footer Placeholder 2">
            <a:extLst>
              <a:ext uri="{FF2B5EF4-FFF2-40B4-BE49-F238E27FC236}">
                <a16:creationId xmlns:a16="http://schemas.microsoft.com/office/drawing/2014/main" id="{49CB44A5-975D-3A86-A86E-9B0E2F886BFB}"/>
              </a:ext>
            </a:extLst>
          </p:cNvPr>
          <p:cNvSpPr>
            <a:spLocks noGrp="1"/>
          </p:cNvSpPr>
          <p:nvPr>
            <p:ph type="ftr" sz="quarter" idx="10"/>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5B3CD33C-EDF4-2538-9CAD-C154BA0A1BAC}"/>
              </a:ext>
            </a:extLst>
          </p:cNvPr>
          <p:cNvSpPr>
            <a:spLocks noGrp="1"/>
          </p:cNvSpPr>
          <p:nvPr>
            <p:ph type="sldNum" sz="quarter" idx="12"/>
          </p:nvPr>
        </p:nvSpPr>
        <p:spPr/>
        <p:txBody>
          <a:bodyPr/>
          <a:lstStyle/>
          <a:p>
            <a:fld id="{357F5B69-6281-4C1F-8C38-6DA0F56DA430}" type="slidenum">
              <a:rPr lang="en-US" smtClean="0"/>
              <a:pPr/>
              <a:t>16</a:t>
            </a:fld>
            <a:endParaRPr lang="en-US" dirty="0"/>
          </a:p>
        </p:txBody>
      </p:sp>
      <p:sp>
        <p:nvSpPr>
          <p:cNvPr id="5" name="Content Placeholder 4">
            <a:extLst>
              <a:ext uri="{FF2B5EF4-FFF2-40B4-BE49-F238E27FC236}">
                <a16:creationId xmlns:a16="http://schemas.microsoft.com/office/drawing/2014/main" id="{1149DA9C-2CDE-AD51-DBDC-035DD8F61D86}"/>
              </a:ext>
            </a:extLst>
          </p:cNvPr>
          <p:cNvSpPr>
            <a:spLocks noGrp="1"/>
          </p:cNvSpPr>
          <p:nvPr>
            <p:ph sz="quarter" idx="13"/>
          </p:nvPr>
        </p:nvSpPr>
        <p:spPr/>
        <p:txBody>
          <a:bodyPr/>
          <a:lstStyle/>
          <a:p>
            <a:r>
              <a:rPr lang="en-US" dirty="0"/>
              <a:t>Review standards for eighth grade.</a:t>
            </a:r>
          </a:p>
        </p:txBody>
      </p:sp>
      <p:sp>
        <p:nvSpPr>
          <p:cNvPr id="6" name="Content Placeholder 5">
            <a:extLst>
              <a:ext uri="{FF2B5EF4-FFF2-40B4-BE49-F238E27FC236}">
                <a16:creationId xmlns:a16="http://schemas.microsoft.com/office/drawing/2014/main" id="{FE2E06CA-13A2-0D05-D5A4-92A8C6FF941F}"/>
              </a:ext>
            </a:extLst>
          </p:cNvPr>
          <p:cNvSpPr>
            <a:spLocks noGrp="1"/>
          </p:cNvSpPr>
          <p:nvPr>
            <p:ph sz="quarter" idx="15"/>
          </p:nvPr>
        </p:nvSpPr>
        <p:spPr/>
        <p:txBody>
          <a:bodyPr/>
          <a:lstStyle/>
          <a:p>
            <a:r>
              <a:rPr lang="en-US" dirty="0"/>
              <a:t>What challenges do you perceive in teaching these standards?</a:t>
            </a:r>
          </a:p>
          <a:p>
            <a:r>
              <a:rPr lang="en-US" dirty="0"/>
              <a:t>Why is it important to cover these topics before students go to high school?</a:t>
            </a:r>
          </a:p>
        </p:txBody>
      </p:sp>
    </p:spTree>
    <p:extLst>
      <p:ext uri="{BB962C8B-B14F-4D97-AF65-F5344CB8AC3E}">
        <p14:creationId xmlns:p14="http://schemas.microsoft.com/office/powerpoint/2010/main" val="101058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DC78D-5D11-16B1-D900-13DD63E023A3}"/>
              </a:ext>
            </a:extLst>
          </p:cNvPr>
          <p:cNvSpPr>
            <a:spLocks noGrp="1"/>
          </p:cNvSpPr>
          <p:nvPr>
            <p:ph type="title"/>
          </p:nvPr>
        </p:nvSpPr>
        <p:spPr/>
        <p:txBody>
          <a:bodyPr/>
          <a:lstStyle/>
          <a:p>
            <a:r>
              <a:rPr lang="en-US" dirty="0"/>
              <a:t>High School</a:t>
            </a:r>
          </a:p>
        </p:txBody>
      </p:sp>
      <p:sp>
        <p:nvSpPr>
          <p:cNvPr id="3" name="Footer Placeholder 2">
            <a:extLst>
              <a:ext uri="{FF2B5EF4-FFF2-40B4-BE49-F238E27FC236}">
                <a16:creationId xmlns:a16="http://schemas.microsoft.com/office/drawing/2014/main" id="{B789CB1E-AFEB-A833-411A-19B78FC34BAB}"/>
              </a:ext>
            </a:extLst>
          </p:cNvPr>
          <p:cNvSpPr>
            <a:spLocks noGrp="1"/>
          </p:cNvSpPr>
          <p:nvPr>
            <p:ph type="ftr" sz="quarter" idx="10"/>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6CCD0D40-B83A-F042-E890-E68E85357357}"/>
              </a:ext>
            </a:extLst>
          </p:cNvPr>
          <p:cNvSpPr>
            <a:spLocks noGrp="1"/>
          </p:cNvSpPr>
          <p:nvPr>
            <p:ph type="sldNum" sz="quarter" idx="12"/>
          </p:nvPr>
        </p:nvSpPr>
        <p:spPr/>
        <p:txBody>
          <a:bodyPr/>
          <a:lstStyle/>
          <a:p>
            <a:fld id="{357F5B69-6281-4C1F-8C38-6DA0F56DA430}" type="slidenum">
              <a:rPr lang="en-US" smtClean="0"/>
              <a:pPr/>
              <a:t>17</a:t>
            </a:fld>
            <a:endParaRPr lang="en-US" dirty="0"/>
          </a:p>
        </p:txBody>
      </p:sp>
      <p:sp>
        <p:nvSpPr>
          <p:cNvPr id="5" name="Content Placeholder 4">
            <a:extLst>
              <a:ext uri="{FF2B5EF4-FFF2-40B4-BE49-F238E27FC236}">
                <a16:creationId xmlns:a16="http://schemas.microsoft.com/office/drawing/2014/main" id="{0AFECA40-AFF1-53C7-DE9A-1945235F4688}"/>
              </a:ext>
            </a:extLst>
          </p:cNvPr>
          <p:cNvSpPr>
            <a:spLocks noGrp="1"/>
          </p:cNvSpPr>
          <p:nvPr>
            <p:ph sz="quarter" idx="13"/>
          </p:nvPr>
        </p:nvSpPr>
        <p:spPr/>
        <p:txBody>
          <a:bodyPr/>
          <a:lstStyle/>
          <a:p>
            <a:r>
              <a:rPr lang="en-US" i="0" u="none" strike="noStrike" baseline="0" dirty="0">
                <a:solidFill>
                  <a:srgbClr val="000000"/>
                </a:solidFill>
                <a:latin typeface="Calibri" panose="020F0502020204030204" pitchFamily="34" charset="0"/>
              </a:rPr>
              <a:t>Review standards for high school</a:t>
            </a:r>
            <a:r>
              <a:rPr lang="en-US" dirty="0">
                <a:solidFill>
                  <a:srgbClr val="000000"/>
                </a:solidFill>
                <a:latin typeface="Calibri" panose="020F0502020204030204" pitchFamily="34" charset="0"/>
              </a:rPr>
              <a:t>.</a:t>
            </a:r>
            <a:endParaRPr lang="en-US" dirty="0"/>
          </a:p>
        </p:txBody>
      </p:sp>
      <p:sp>
        <p:nvSpPr>
          <p:cNvPr id="6" name="Content Placeholder 5">
            <a:extLst>
              <a:ext uri="{FF2B5EF4-FFF2-40B4-BE49-F238E27FC236}">
                <a16:creationId xmlns:a16="http://schemas.microsoft.com/office/drawing/2014/main" id="{62A0ECD5-A8A6-FDA9-B8FC-D9BA2FDA71B9}"/>
              </a:ext>
            </a:extLst>
          </p:cNvPr>
          <p:cNvSpPr>
            <a:spLocks noGrp="1"/>
          </p:cNvSpPr>
          <p:nvPr>
            <p:ph sz="quarter" idx="15"/>
          </p:nvPr>
        </p:nvSpPr>
        <p:spPr/>
        <p:txBody>
          <a:bodyPr/>
          <a:lstStyle/>
          <a:p>
            <a:r>
              <a:rPr lang="en-US" dirty="0"/>
              <a:t>What are the challenges in discussing these topics with high school students? How will you approach these conversations within your local context?</a:t>
            </a:r>
          </a:p>
          <a:p>
            <a:r>
              <a:rPr lang="en-US" dirty="0"/>
              <a:t>How do these relate to other lessons, topics and conversations that students are having in high school? </a:t>
            </a:r>
          </a:p>
        </p:txBody>
      </p:sp>
    </p:spTree>
    <p:extLst>
      <p:ext uri="{BB962C8B-B14F-4D97-AF65-F5344CB8AC3E}">
        <p14:creationId xmlns:p14="http://schemas.microsoft.com/office/powerpoint/2010/main" val="28703090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77D7B-D862-1CBE-53F6-B181DDA7542B}"/>
              </a:ext>
            </a:extLst>
          </p:cNvPr>
          <p:cNvSpPr>
            <a:spLocks noGrp="1"/>
          </p:cNvSpPr>
          <p:nvPr>
            <p:ph type="ctrTitle"/>
          </p:nvPr>
        </p:nvSpPr>
        <p:spPr/>
        <p:txBody>
          <a:bodyPr/>
          <a:lstStyle/>
          <a:p>
            <a:r>
              <a:rPr lang="en-US" sz="5400" dirty="0">
                <a:ea typeface="Calibri"/>
                <a:cs typeface="Calibri"/>
              </a:rPr>
              <a:t>Interdisciplinary Practices</a:t>
            </a:r>
            <a:endParaRPr lang="en-US" dirty="0"/>
          </a:p>
        </p:txBody>
      </p:sp>
      <p:sp>
        <p:nvSpPr>
          <p:cNvPr id="3" name="Footer Placeholder 2">
            <a:extLst>
              <a:ext uri="{FF2B5EF4-FFF2-40B4-BE49-F238E27FC236}">
                <a16:creationId xmlns:a16="http://schemas.microsoft.com/office/drawing/2014/main" id="{154A9FD9-616B-A5F4-CE5D-5760A817910A}"/>
              </a:ext>
            </a:extLst>
          </p:cNvPr>
          <p:cNvSpPr>
            <a:spLocks noGrp="1"/>
          </p:cNvSpPr>
          <p:nvPr>
            <p:ph type="ftr" sz="quarter" idx="11"/>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DE37DA06-CCEB-246C-2017-AB40E597F2BA}"/>
              </a:ext>
            </a:extLst>
          </p:cNvPr>
          <p:cNvSpPr>
            <a:spLocks noGrp="1"/>
          </p:cNvSpPr>
          <p:nvPr>
            <p:ph type="sldNum" sz="quarter" idx="12"/>
          </p:nvPr>
        </p:nvSpPr>
        <p:spPr/>
        <p:txBody>
          <a:bodyPr/>
          <a:lstStyle/>
          <a:p>
            <a:fld id="{357F5B69-6281-4C1F-8C38-6DA0F56DA430}" type="slidenum">
              <a:rPr lang="en-US" smtClean="0"/>
              <a:t>18</a:t>
            </a:fld>
            <a:endParaRPr lang="en-US" dirty="0"/>
          </a:p>
        </p:txBody>
      </p:sp>
    </p:spTree>
    <p:extLst>
      <p:ext uri="{BB962C8B-B14F-4D97-AF65-F5344CB8AC3E}">
        <p14:creationId xmlns:p14="http://schemas.microsoft.com/office/powerpoint/2010/main" val="5329429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720893-4EBC-9108-9375-0037835842D4}"/>
              </a:ext>
            </a:extLst>
          </p:cNvPr>
          <p:cNvSpPr>
            <a:spLocks noGrp="1"/>
          </p:cNvSpPr>
          <p:nvPr>
            <p:ph type="title"/>
          </p:nvPr>
        </p:nvSpPr>
        <p:spPr/>
        <p:txBody>
          <a:bodyPr/>
          <a:lstStyle/>
          <a:p>
            <a:r>
              <a:rPr lang="en-US" dirty="0"/>
              <a:t>Secondary Interdisciplinary Practices</a:t>
            </a:r>
          </a:p>
        </p:txBody>
      </p:sp>
      <p:sp>
        <p:nvSpPr>
          <p:cNvPr id="3" name="Footer Placeholder 2">
            <a:extLst>
              <a:ext uri="{FF2B5EF4-FFF2-40B4-BE49-F238E27FC236}">
                <a16:creationId xmlns:a16="http://schemas.microsoft.com/office/drawing/2014/main" id="{9B7D2484-A12E-6C56-415C-BF466E2C6C1A}"/>
              </a:ext>
            </a:extLst>
          </p:cNvPr>
          <p:cNvSpPr>
            <a:spLocks noGrp="1"/>
          </p:cNvSpPr>
          <p:nvPr>
            <p:ph type="ftr" sz="quarter" idx="10"/>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2E132A06-E3CC-D209-572A-D45BBBCDF297}"/>
              </a:ext>
            </a:extLst>
          </p:cNvPr>
          <p:cNvSpPr>
            <a:spLocks noGrp="1"/>
          </p:cNvSpPr>
          <p:nvPr>
            <p:ph type="sldNum" sz="quarter" idx="12"/>
          </p:nvPr>
        </p:nvSpPr>
        <p:spPr/>
        <p:txBody>
          <a:bodyPr/>
          <a:lstStyle/>
          <a:p>
            <a:fld id="{357F5B69-6281-4C1F-8C38-6DA0F56DA430}" type="slidenum">
              <a:rPr lang="en-US" smtClean="0"/>
              <a:pPr/>
              <a:t>19</a:t>
            </a:fld>
            <a:endParaRPr lang="en-US" dirty="0"/>
          </a:p>
        </p:txBody>
      </p:sp>
      <p:sp>
        <p:nvSpPr>
          <p:cNvPr id="5" name="Content Placeholder 4">
            <a:extLst>
              <a:ext uri="{FF2B5EF4-FFF2-40B4-BE49-F238E27FC236}">
                <a16:creationId xmlns:a16="http://schemas.microsoft.com/office/drawing/2014/main" id="{1CED1951-9737-F02E-8383-5DCB68D691F7}"/>
              </a:ext>
            </a:extLst>
          </p:cNvPr>
          <p:cNvSpPr>
            <a:spLocks noGrp="1"/>
          </p:cNvSpPr>
          <p:nvPr>
            <p:ph sz="quarter" idx="13"/>
          </p:nvPr>
        </p:nvSpPr>
        <p:spPr/>
        <p:txBody>
          <a:bodyPr/>
          <a:lstStyle/>
          <a:p>
            <a:r>
              <a:rPr lang="en-US" dirty="0"/>
              <a:t>Review the Secondary Interdisciplinary Practices document. </a:t>
            </a:r>
          </a:p>
        </p:txBody>
      </p:sp>
      <p:sp>
        <p:nvSpPr>
          <p:cNvPr id="6" name="Content Placeholder 5">
            <a:extLst>
              <a:ext uri="{FF2B5EF4-FFF2-40B4-BE49-F238E27FC236}">
                <a16:creationId xmlns:a16="http://schemas.microsoft.com/office/drawing/2014/main" id="{ACC59371-1E55-E18D-2019-52757A4B9AFC}"/>
              </a:ext>
            </a:extLst>
          </p:cNvPr>
          <p:cNvSpPr>
            <a:spLocks noGrp="1"/>
          </p:cNvSpPr>
          <p:nvPr>
            <p:ph sz="quarter" idx="15"/>
          </p:nvPr>
        </p:nvSpPr>
        <p:spPr/>
        <p:txBody>
          <a:bodyPr/>
          <a:lstStyle/>
          <a:p>
            <a:r>
              <a:rPr lang="en-US" dirty="0"/>
              <a:t>How can you use this document in your local context for instructional planning?</a:t>
            </a:r>
          </a:p>
        </p:txBody>
      </p:sp>
    </p:spTree>
    <p:extLst>
      <p:ext uri="{BB962C8B-B14F-4D97-AF65-F5344CB8AC3E}">
        <p14:creationId xmlns:p14="http://schemas.microsoft.com/office/powerpoint/2010/main" val="28364296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F56A43-B2BF-7DE8-816B-914D1A2AED98}"/>
              </a:ext>
            </a:extLst>
          </p:cNvPr>
          <p:cNvSpPr>
            <a:spLocks noGrp="1"/>
          </p:cNvSpPr>
          <p:nvPr>
            <p:ph idx="1"/>
          </p:nvPr>
        </p:nvSpPr>
        <p:spPr/>
        <p:txBody>
          <a:bodyPr vert="horz" lIns="91440" tIns="45720" rIns="91440" bIns="45720" rtlCol="0" anchor="t">
            <a:normAutofit/>
          </a:bodyPr>
          <a:lstStyle/>
          <a:p>
            <a:pPr marL="0" indent="0">
              <a:buNone/>
            </a:pPr>
            <a:r>
              <a:rPr lang="en-US" sz="2800" dirty="0"/>
              <a:t>Session 1: Introduction and Climate Setting </a:t>
            </a:r>
            <a:endParaRPr lang="en-US" sz="2800" dirty="0">
              <a:ea typeface="Calibri"/>
              <a:cs typeface="Calibri"/>
            </a:endParaRPr>
          </a:p>
          <a:p>
            <a:pPr marL="0" indent="0">
              <a:buNone/>
            </a:pPr>
            <a:r>
              <a:rPr lang="en-US" sz="2800" dirty="0"/>
              <a:t>Session 2: Background Knowledge</a:t>
            </a:r>
            <a:endParaRPr lang="en-US" sz="2800" dirty="0">
              <a:ea typeface="Calibri"/>
              <a:cs typeface="Calibri"/>
            </a:endParaRPr>
          </a:p>
          <a:p>
            <a:pPr marL="0" indent="0">
              <a:buNone/>
            </a:pPr>
            <a:r>
              <a:rPr lang="en-US" sz="2800" dirty="0"/>
              <a:t>Session 3: Learning Environment</a:t>
            </a:r>
          </a:p>
          <a:p>
            <a:pPr marL="0" indent="0">
              <a:buNone/>
            </a:pPr>
            <a:r>
              <a:rPr lang="en-US" sz="2800" b="1" dirty="0"/>
              <a:t>Session 4: Standards</a:t>
            </a:r>
            <a:endParaRPr lang="en-US" sz="2800" dirty="0">
              <a:ea typeface="Calibri"/>
              <a:cs typeface="Calibri"/>
            </a:endParaRPr>
          </a:p>
          <a:p>
            <a:pPr marL="0" indent="0">
              <a:buNone/>
            </a:pPr>
            <a:r>
              <a:rPr lang="en-US" sz="2800" dirty="0"/>
              <a:t>Session 5: Lesson Plan Review</a:t>
            </a:r>
            <a:endParaRPr lang="en-US" dirty="0"/>
          </a:p>
          <a:p>
            <a:endParaRPr lang="en-US" sz="2800" dirty="0"/>
          </a:p>
          <a:p>
            <a:endParaRPr lang="en-US" sz="2800" dirty="0"/>
          </a:p>
          <a:p>
            <a:endParaRPr lang="en-US" sz="2800" dirty="0"/>
          </a:p>
          <a:p>
            <a:endParaRPr lang="en-US" sz="2800" dirty="0"/>
          </a:p>
        </p:txBody>
      </p:sp>
      <p:sp>
        <p:nvSpPr>
          <p:cNvPr id="3" name="Footer Placeholder 2">
            <a:extLst>
              <a:ext uri="{FF2B5EF4-FFF2-40B4-BE49-F238E27FC236}">
                <a16:creationId xmlns:a16="http://schemas.microsoft.com/office/drawing/2014/main" id="{8B220F7D-FB6A-75D4-B004-9D56B7B3FD39}"/>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17F370F1-CA5F-B858-7E02-376FA7BEAA3C}"/>
              </a:ext>
            </a:extLst>
          </p:cNvPr>
          <p:cNvSpPr>
            <a:spLocks noGrp="1"/>
          </p:cNvSpPr>
          <p:nvPr>
            <p:ph type="sldNum" sz="quarter" idx="12"/>
          </p:nvPr>
        </p:nvSpPr>
        <p:spPr/>
        <p:txBody>
          <a:bodyPr/>
          <a:lstStyle/>
          <a:p>
            <a:fld id="{357F5B69-6281-4C1F-8C38-6DA0F56DA430}" type="slidenum">
              <a:rPr lang="en-US" smtClean="0"/>
              <a:pPr/>
              <a:t>2</a:t>
            </a:fld>
            <a:endParaRPr lang="en-US" dirty="0"/>
          </a:p>
        </p:txBody>
      </p:sp>
      <p:sp>
        <p:nvSpPr>
          <p:cNvPr id="5" name="Title 4">
            <a:extLst>
              <a:ext uri="{FF2B5EF4-FFF2-40B4-BE49-F238E27FC236}">
                <a16:creationId xmlns:a16="http://schemas.microsoft.com/office/drawing/2014/main" id="{553C2B26-E2E8-4681-DD77-89C359063762}"/>
              </a:ext>
            </a:extLst>
          </p:cNvPr>
          <p:cNvSpPr>
            <a:spLocks noGrp="1"/>
          </p:cNvSpPr>
          <p:nvPr>
            <p:ph type="title"/>
          </p:nvPr>
        </p:nvSpPr>
        <p:spPr/>
        <p:txBody>
          <a:bodyPr/>
          <a:lstStyle/>
          <a:p>
            <a:r>
              <a:rPr lang="en-US" dirty="0"/>
              <a:t>Where are we now?</a:t>
            </a:r>
          </a:p>
        </p:txBody>
      </p:sp>
    </p:spTree>
    <p:extLst>
      <p:ext uri="{BB962C8B-B14F-4D97-AF65-F5344CB8AC3E}">
        <p14:creationId xmlns:p14="http://schemas.microsoft.com/office/powerpoint/2010/main" val="3465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E87BC-43FF-34E6-3748-2CAE93D908C6}"/>
              </a:ext>
            </a:extLst>
          </p:cNvPr>
          <p:cNvSpPr>
            <a:spLocks noGrp="1"/>
          </p:cNvSpPr>
          <p:nvPr>
            <p:ph type="ctrTitle"/>
          </p:nvPr>
        </p:nvSpPr>
        <p:spPr/>
        <p:txBody>
          <a:bodyPr/>
          <a:lstStyle/>
          <a:p>
            <a:r>
              <a:rPr lang="en-US" sz="5400" dirty="0">
                <a:ea typeface="Calibri"/>
                <a:cs typeface="Calibri"/>
              </a:rPr>
              <a:t>Learning Progressions</a:t>
            </a:r>
            <a:endParaRPr lang="en-US" dirty="0"/>
          </a:p>
        </p:txBody>
      </p:sp>
      <p:sp>
        <p:nvSpPr>
          <p:cNvPr id="3" name="Footer Placeholder 2">
            <a:extLst>
              <a:ext uri="{FF2B5EF4-FFF2-40B4-BE49-F238E27FC236}">
                <a16:creationId xmlns:a16="http://schemas.microsoft.com/office/drawing/2014/main" id="{790BF5FA-0365-0EB4-BD82-A4069FAEC15E}"/>
              </a:ext>
            </a:extLst>
          </p:cNvPr>
          <p:cNvSpPr>
            <a:spLocks noGrp="1"/>
          </p:cNvSpPr>
          <p:nvPr>
            <p:ph type="ftr" sz="quarter" idx="11"/>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50FC05CF-6085-A0EC-78FD-98C7B4F9C69D}"/>
              </a:ext>
            </a:extLst>
          </p:cNvPr>
          <p:cNvSpPr>
            <a:spLocks noGrp="1"/>
          </p:cNvSpPr>
          <p:nvPr>
            <p:ph type="sldNum" sz="quarter" idx="12"/>
          </p:nvPr>
        </p:nvSpPr>
        <p:spPr/>
        <p:txBody>
          <a:bodyPr/>
          <a:lstStyle/>
          <a:p>
            <a:fld id="{357F5B69-6281-4C1F-8C38-6DA0F56DA430}" type="slidenum">
              <a:rPr lang="en-US" smtClean="0"/>
              <a:t>20</a:t>
            </a:fld>
            <a:endParaRPr lang="en-US" dirty="0"/>
          </a:p>
        </p:txBody>
      </p:sp>
    </p:spTree>
    <p:extLst>
      <p:ext uri="{BB962C8B-B14F-4D97-AF65-F5344CB8AC3E}">
        <p14:creationId xmlns:p14="http://schemas.microsoft.com/office/powerpoint/2010/main" val="4536870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8168C-DE3D-7D67-722C-1EC350A8A390}"/>
              </a:ext>
            </a:extLst>
          </p:cNvPr>
          <p:cNvSpPr>
            <a:spLocks noGrp="1"/>
          </p:cNvSpPr>
          <p:nvPr>
            <p:ph type="title"/>
          </p:nvPr>
        </p:nvSpPr>
        <p:spPr/>
        <p:txBody>
          <a:bodyPr/>
          <a:lstStyle/>
          <a:p>
            <a:r>
              <a:rPr lang="en-US" dirty="0"/>
              <a:t>Learning Progressions</a:t>
            </a:r>
          </a:p>
        </p:txBody>
      </p:sp>
      <p:sp>
        <p:nvSpPr>
          <p:cNvPr id="3" name="Footer Placeholder 2">
            <a:extLst>
              <a:ext uri="{FF2B5EF4-FFF2-40B4-BE49-F238E27FC236}">
                <a16:creationId xmlns:a16="http://schemas.microsoft.com/office/drawing/2014/main" id="{A27E4C62-1A8E-43C1-F006-3119CE132DAF}"/>
              </a:ext>
            </a:extLst>
          </p:cNvPr>
          <p:cNvSpPr>
            <a:spLocks noGrp="1"/>
          </p:cNvSpPr>
          <p:nvPr>
            <p:ph type="ftr" sz="quarter" idx="10"/>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58988099-259D-54A4-5791-D70031E7987B}"/>
              </a:ext>
            </a:extLst>
          </p:cNvPr>
          <p:cNvSpPr>
            <a:spLocks noGrp="1"/>
          </p:cNvSpPr>
          <p:nvPr>
            <p:ph type="sldNum" sz="quarter" idx="12"/>
          </p:nvPr>
        </p:nvSpPr>
        <p:spPr/>
        <p:txBody>
          <a:bodyPr/>
          <a:lstStyle/>
          <a:p>
            <a:fld id="{357F5B69-6281-4C1F-8C38-6DA0F56DA430}" type="slidenum">
              <a:rPr lang="en-US" smtClean="0"/>
              <a:pPr/>
              <a:t>21</a:t>
            </a:fld>
            <a:endParaRPr lang="en-US" dirty="0"/>
          </a:p>
        </p:txBody>
      </p:sp>
      <p:sp>
        <p:nvSpPr>
          <p:cNvPr id="5" name="Content Placeholder 4">
            <a:extLst>
              <a:ext uri="{FF2B5EF4-FFF2-40B4-BE49-F238E27FC236}">
                <a16:creationId xmlns:a16="http://schemas.microsoft.com/office/drawing/2014/main" id="{9ADA3346-F935-0EFE-6729-F8F22290CD9F}"/>
              </a:ext>
            </a:extLst>
          </p:cNvPr>
          <p:cNvSpPr>
            <a:spLocks noGrp="1"/>
          </p:cNvSpPr>
          <p:nvPr>
            <p:ph sz="quarter" idx="13"/>
          </p:nvPr>
        </p:nvSpPr>
        <p:spPr/>
        <p:txBody>
          <a:bodyPr/>
          <a:lstStyle/>
          <a:p>
            <a:r>
              <a:rPr lang="en-US" dirty="0"/>
              <a:t>Review the Learning Progressions document. </a:t>
            </a:r>
          </a:p>
          <a:p>
            <a:endParaRPr lang="en-US" dirty="0"/>
          </a:p>
        </p:txBody>
      </p:sp>
      <p:sp>
        <p:nvSpPr>
          <p:cNvPr id="6" name="Content Placeholder 5">
            <a:extLst>
              <a:ext uri="{FF2B5EF4-FFF2-40B4-BE49-F238E27FC236}">
                <a16:creationId xmlns:a16="http://schemas.microsoft.com/office/drawing/2014/main" id="{D98E811F-1D3B-0A68-DECF-E021FD7AC736}"/>
              </a:ext>
            </a:extLst>
          </p:cNvPr>
          <p:cNvSpPr>
            <a:spLocks noGrp="1"/>
          </p:cNvSpPr>
          <p:nvPr>
            <p:ph sz="quarter" idx="15"/>
          </p:nvPr>
        </p:nvSpPr>
        <p:spPr/>
        <p:txBody>
          <a:bodyPr/>
          <a:lstStyle/>
          <a:p>
            <a:r>
              <a:rPr lang="en-US" dirty="0"/>
              <a:t>How can this document help you analyze the standards and prepare for instruction?</a:t>
            </a:r>
          </a:p>
          <a:p>
            <a:r>
              <a:rPr lang="en-US" dirty="0"/>
              <a:t>How might you use this document in discussions with colleagues?</a:t>
            </a:r>
          </a:p>
        </p:txBody>
      </p:sp>
    </p:spTree>
    <p:extLst>
      <p:ext uri="{BB962C8B-B14F-4D97-AF65-F5344CB8AC3E}">
        <p14:creationId xmlns:p14="http://schemas.microsoft.com/office/powerpoint/2010/main" val="30807389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54271-BDD5-830E-A562-7FB78FBC0C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019009-DA2D-2F1C-930D-C7E4B3180D27}"/>
              </a:ext>
            </a:extLst>
          </p:cNvPr>
          <p:cNvSpPr>
            <a:spLocks noGrp="1"/>
          </p:cNvSpPr>
          <p:nvPr>
            <p:ph type="title"/>
          </p:nvPr>
        </p:nvSpPr>
        <p:spPr>
          <a:xfrm>
            <a:off x="400050" y="779645"/>
            <a:ext cx="4486275" cy="2525617"/>
          </a:xfrm>
        </p:spPr>
        <p:txBody>
          <a:bodyPr/>
          <a:lstStyle/>
          <a:p>
            <a:r>
              <a:rPr lang="en-US" dirty="0"/>
              <a:t>Closing Reflection and Discussion</a:t>
            </a:r>
          </a:p>
        </p:txBody>
      </p:sp>
      <p:sp>
        <p:nvSpPr>
          <p:cNvPr id="3" name="Content Placeholder 2">
            <a:extLst>
              <a:ext uri="{FF2B5EF4-FFF2-40B4-BE49-F238E27FC236}">
                <a16:creationId xmlns:a16="http://schemas.microsoft.com/office/drawing/2014/main" id="{2043033E-9CF2-D549-F065-C1030986E2CF}"/>
              </a:ext>
            </a:extLst>
          </p:cNvPr>
          <p:cNvSpPr>
            <a:spLocks noGrp="1"/>
          </p:cNvSpPr>
          <p:nvPr>
            <p:ph idx="1"/>
          </p:nvPr>
        </p:nvSpPr>
        <p:spPr/>
        <p:txBody>
          <a:bodyPr/>
          <a:lstStyle/>
          <a:p>
            <a:pPr lvl="1"/>
            <a:r>
              <a:rPr lang="en-US" sz="2800" dirty="0"/>
              <a:t>What are you already doing to support student learning of these standards?</a:t>
            </a:r>
          </a:p>
          <a:p>
            <a:pPr lvl="1"/>
            <a:r>
              <a:rPr lang="en-US" sz="2800" dirty="0"/>
              <a:t>What do you need more information or support on?</a:t>
            </a:r>
          </a:p>
          <a:p>
            <a:pPr lvl="1"/>
            <a:r>
              <a:rPr lang="en-US" sz="2800" dirty="0"/>
              <a:t>How can these standards be incorporated into your existing lessons?</a:t>
            </a:r>
          </a:p>
          <a:p>
            <a:endParaRPr lang="en-US" dirty="0"/>
          </a:p>
        </p:txBody>
      </p:sp>
      <p:sp>
        <p:nvSpPr>
          <p:cNvPr id="4" name="Footer Placeholder 3">
            <a:extLst>
              <a:ext uri="{FF2B5EF4-FFF2-40B4-BE49-F238E27FC236}">
                <a16:creationId xmlns:a16="http://schemas.microsoft.com/office/drawing/2014/main" id="{6836E7A0-5BD0-2E2E-2D18-2FF593C99423}"/>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12C606FE-186A-EF95-5700-9511CD83FDE7}"/>
              </a:ext>
            </a:extLst>
          </p:cNvPr>
          <p:cNvSpPr>
            <a:spLocks noGrp="1"/>
          </p:cNvSpPr>
          <p:nvPr>
            <p:ph type="sldNum" sz="quarter" idx="12"/>
          </p:nvPr>
        </p:nvSpPr>
        <p:spPr/>
        <p:txBody>
          <a:bodyPr/>
          <a:lstStyle/>
          <a:p>
            <a:fld id="{357F5B69-6281-4C1F-8C38-6DA0F56DA430}" type="slidenum">
              <a:rPr lang="en-US" smtClean="0"/>
              <a:t>22</a:t>
            </a:fld>
            <a:endParaRPr lang="en-US" dirty="0"/>
          </a:p>
        </p:txBody>
      </p:sp>
      <p:pic>
        <p:nvPicPr>
          <p:cNvPr id="10" name="Google Shape;757;p85">
            <a:extLst>
              <a:ext uri="{FF2B5EF4-FFF2-40B4-BE49-F238E27FC236}">
                <a16:creationId xmlns:a16="http://schemas.microsoft.com/office/drawing/2014/main" id="{8051B7E4-FFDA-E21D-5538-306D4EF6138F}"/>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668273" y="2666351"/>
            <a:ext cx="3503677" cy="3194699"/>
          </a:xfrm>
          <a:prstGeom prst="rect">
            <a:avLst/>
          </a:prstGeom>
          <a:noFill/>
          <a:ln>
            <a:noFill/>
          </a:ln>
        </p:spPr>
      </p:pic>
    </p:spTree>
    <p:extLst>
      <p:ext uri="{BB962C8B-B14F-4D97-AF65-F5344CB8AC3E}">
        <p14:creationId xmlns:p14="http://schemas.microsoft.com/office/powerpoint/2010/main" val="28270930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Exploring the Health Education Standards</a:t>
            </a:r>
          </a:p>
        </p:txBody>
      </p:sp>
      <p:sp>
        <p:nvSpPr>
          <p:cNvPr id="6" name="Footer Placeholder 5">
            <a:extLst>
              <a:ext uri="{FF2B5EF4-FFF2-40B4-BE49-F238E27FC236}">
                <a16:creationId xmlns:a16="http://schemas.microsoft.com/office/drawing/2014/main" id="{46AB73ED-0784-EF67-E968-EB66A6F2A51F}"/>
              </a:ext>
            </a:extLst>
          </p:cNvPr>
          <p:cNvSpPr>
            <a:spLocks noGrp="1"/>
          </p:cNvSpPr>
          <p:nvPr>
            <p:ph type="ftr" sz="quarter" idx="11"/>
          </p:nvPr>
        </p:nvSpPr>
        <p:spPr/>
        <p:txBody>
          <a:bodyPr/>
          <a:lstStyle/>
          <a:p>
            <a:r>
              <a:rPr lang="en-US" dirty="0"/>
              <a:t>Oregon Department of Education</a:t>
            </a:r>
          </a:p>
        </p:txBody>
      </p:sp>
      <p:sp>
        <p:nvSpPr>
          <p:cNvPr id="3" name="Slide Number Placeholder 3">
            <a:extLst>
              <a:ext uri="{FF2B5EF4-FFF2-40B4-BE49-F238E27FC236}">
                <a16:creationId xmlns:a16="http://schemas.microsoft.com/office/drawing/2014/main" id="{1F7F2995-DA44-0E5F-9A9F-20CCEA6C5945}"/>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3</a:t>
            </a:fld>
            <a:endParaRPr lang="en-US" dirty="0"/>
          </a:p>
        </p:txBody>
      </p:sp>
    </p:spTree>
    <p:extLst>
      <p:ext uri="{BB962C8B-B14F-4D97-AF65-F5344CB8AC3E}">
        <p14:creationId xmlns:p14="http://schemas.microsoft.com/office/powerpoint/2010/main" val="3503007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8C199-2943-4DCC-F2B2-FA7EBE1BC69B}"/>
              </a:ext>
            </a:extLst>
          </p:cNvPr>
          <p:cNvSpPr>
            <a:spLocks noGrp="1"/>
          </p:cNvSpPr>
          <p:nvPr>
            <p:ph type="title"/>
          </p:nvPr>
        </p:nvSpPr>
        <p:spPr>
          <a:xfrm>
            <a:off x="717177" y="779645"/>
            <a:ext cx="3931826" cy="2525617"/>
          </a:xfrm>
        </p:spPr>
        <p:txBody>
          <a:bodyPr/>
          <a:lstStyle/>
          <a:p>
            <a:r>
              <a:rPr lang="en-US" dirty="0"/>
              <a:t>Learning Goals</a:t>
            </a:r>
          </a:p>
        </p:txBody>
      </p:sp>
      <p:sp>
        <p:nvSpPr>
          <p:cNvPr id="3" name="Content Placeholder 2">
            <a:extLst>
              <a:ext uri="{FF2B5EF4-FFF2-40B4-BE49-F238E27FC236}">
                <a16:creationId xmlns:a16="http://schemas.microsoft.com/office/drawing/2014/main" id="{161F6A84-9CF4-FDFB-2BBD-B44B3FF4545F}"/>
              </a:ext>
            </a:extLst>
          </p:cNvPr>
          <p:cNvSpPr>
            <a:spLocks noGrp="1"/>
          </p:cNvSpPr>
          <p:nvPr>
            <p:ph idx="1"/>
          </p:nvPr>
        </p:nvSpPr>
        <p:spPr>
          <a:xfrm>
            <a:off x="5183188" y="779647"/>
            <a:ext cx="6172200" cy="5081404"/>
          </a:xfrm>
        </p:spPr>
        <p:txBody>
          <a:bodyPr anchor="t">
            <a:normAutofit/>
          </a:bodyPr>
          <a:lstStyle/>
          <a:p>
            <a:pPr marL="0" indent="0">
              <a:buNone/>
            </a:pPr>
            <a:r>
              <a:rPr lang="en-US" sz="2800" dirty="0"/>
              <a:t>Participants will</a:t>
            </a:r>
          </a:p>
          <a:p>
            <a:r>
              <a:rPr lang="en-US" sz="2800" dirty="0"/>
              <a:t>Explore the progression of the Substance Use Prevention standards</a:t>
            </a:r>
            <a:endParaRPr lang="en-US" sz="2800" dirty="0">
              <a:ea typeface="Calibri"/>
              <a:cs typeface="Calibri"/>
            </a:endParaRPr>
          </a:p>
          <a:p>
            <a:r>
              <a:rPr lang="en-US" sz="2800" dirty="0"/>
              <a:t>Review interdisciplinary practices to address substance use standards</a:t>
            </a:r>
          </a:p>
        </p:txBody>
      </p:sp>
      <p:sp>
        <p:nvSpPr>
          <p:cNvPr id="4" name="Slide Number Placeholder 4">
            <a:extLst>
              <a:ext uri="{FF2B5EF4-FFF2-40B4-BE49-F238E27FC236}">
                <a16:creationId xmlns:a16="http://schemas.microsoft.com/office/drawing/2014/main" id="{19C34296-CCB4-6E37-8B4F-CDEEF9D53202}"/>
              </a:ext>
            </a:extLst>
          </p:cNvPr>
          <p:cNvSpPr>
            <a:spLocks noGrp="1"/>
          </p:cNvSpPr>
          <p:nvPr>
            <p:ph type="sldNum" sz="quarter" idx="12"/>
          </p:nvPr>
        </p:nvSpPr>
        <p:spPr>
          <a:xfrm>
            <a:off x="8610600" y="6139793"/>
            <a:ext cx="2891118" cy="365125"/>
          </a:xfrm>
        </p:spPr>
        <p:txBody>
          <a:bodyPr/>
          <a:lstStyle/>
          <a:p>
            <a:pPr lvl="0"/>
            <a:fld id="{357F5B69-6281-4C1F-8C38-6DA0F56DA430}" type="slidenum">
              <a:rPr lang="en-US" noProof="0" smtClean="0">
                <a:sym typeface="Arial"/>
              </a:rPr>
              <a:pPr lvl="0"/>
              <a:t>4</a:t>
            </a:fld>
            <a:endParaRPr lang="en-US" noProof="0" dirty="0">
              <a:sym typeface="Arial"/>
            </a:endParaRPr>
          </a:p>
        </p:txBody>
      </p:sp>
      <p:pic>
        <p:nvPicPr>
          <p:cNvPr id="6" name="Picture Placeholder 7">
            <a:extLst>
              <a:ext uri="{FF2B5EF4-FFF2-40B4-BE49-F238E27FC236}">
                <a16:creationId xmlns:a16="http://schemas.microsoft.com/office/drawing/2014/main" id="{788F30E4-7307-1E58-4E6D-1FE206909BD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t="10624" b="10624"/>
          <a:stretch/>
        </p:blipFill>
        <p:spPr>
          <a:xfrm>
            <a:off x="-27460" y="2261583"/>
            <a:ext cx="4733882" cy="3728061"/>
          </a:xfrm>
          <a:prstGeom prst="rect">
            <a:avLst/>
          </a:prstGeom>
        </p:spPr>
      </p:pic>
      <p:pic>
        <p:nvPicPr>
          <p:cNvPr id="8" name="Picture Placeholder 7">
            <a:extLst>
              <a:ext uri="{FF2B5EF4-FFF2-40B4-BE49-F238E27FC236}">
                <a16:creationId xmlns:a16="http://schemas.microsoft.com/office/drawing/2014/main" id="{DF5FF912-83EB-DD9E-0DCE-443129268F7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t="10624" b="10624"/>
          <a:stretch/>
        </p:blipFill>
        <p:spPr>
          <a:xfrm>
            <a:off x="-100625" y="2188011"/>
            <a:ext cx="4733882" cy="3728061"/>
          </a:xfrm>
          <a:prstGeom prst="rect">
            <a:avLst/>
          </a:prstGeom>
        </p:spPr>
      </p:pic>
    </p:spTree>
    <p:extLst>
      <p:ext uri="{BB962C8B-B14F-4D97-AF65-F5344CB8AC3E}">
        <p14:creationId xmlns:p14="http://schemas.microsoft.com/office/powerpoint/2010/main" val="2906605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1A8EA3-8925-9E2B-78B3-DAA21857D70E}"/>
              </a:ext>
            </a:extLst>
          </p:cNvPr>
          <p:cNvSpPr>
            <a:spLocks noGrp="1"/>
          </p:cNvSpPr>
          <p:nvPr>
            <p:ph idx="1"/>
          </p:nvPr>
        </p:nvSpPr>
        <p:spPr/>
        <p:txBody>
          <a:bodyPr vert="horz" lIns="91440" tIns="45720" rIns="91440" bIns="45720" rtlCol="0" anchor="t">
            <a:normAutofit/>
          </a:bodyPr>
          <a:lstStyle/>
          <a:p>
            <a:r>
              <a:rPr lang="en-US" sz="2800" dirty="0">
                <a:ea typeface="Calibri"/>
                <a:cs typeface="Calibri"/>
              </a:rPr>
              <a:t>Choose the Grade</a:t>
            </a:r>
          </a:p>
          <a:p>
            <a:r>
              <a:rPr lang="en-US" sz="2800" dirty="0">
                <a:ea typeface="Calibri"/>
                <a:cs typeface="Calibri"/>
              </a:rPr>
              <a:t>Health Substance Use Prevention (SUB) Standards</a:t>
            </a:r>
            <a:endParaRPr lang="en-US" sz="2800" dirty="0"/>
          </a:p>
          <a:p>
            <a:r>
              <a:rPr lang="en-US" sz="2800" dirty="0">
                <a:ea typeface="Calibri"/>
                <a:cs typeface="Calibri"/>
              </a:rPr>
              <a:t>Interdisciplinary Practices</a:t>
            </a:r>
          </a:p>
          <a:p>
            <a:r>
              <a:rPr lang="en-US" sz="2800" dirty="0">
                <a:ea typeface="Calibri"/>
                <a:cs typeface="Calibri"/>
              </a:rPr>
              <a:t>Learning Progressions</a:t>
            </a:r>
          </a:p>
        </p:txBody>
      </p:sp>
      <p:sp>
        <p:nvSpPr>
          <p:cNvPr id="3" name="Footer Placeholder 2">
            <a:extLst>
              <a:ext uri="{FF2B5EF4-FFF2-40B4-BE49-F238E27FC236}">
                <a16:creationId xmlns:a16="http://schemas.microsoft.com/office/drawing/2014/main" id="{718118F3-4150-9AFD-632B-B91541D2788C}"/>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036678F5-D80A-BB10-13BA-B31F48666393}"/>
              </a:ext>
            </a:extLst>
          </p:cNvPr>
          <p:cNvSpPr>
            <a:spLocks noGrp="1"/>
          </p:cNvSpPr>
          <p:nvPr>
            <p:ph type="sldNum" sz="quarter" idx="12"/>
          </p:nvPr>
        </p:nvSpPr>
        <p:spPr/>
        <p:txBody>
          <a:bodyPr/>
          <a:lstStyle/>
          <a:p>
            <a:fld id="{357F5B69-6281-4C1F-8C38-6DA0F56DA430}" type="slidenum">
              <a:rPr lang="en-US" smtClean="0"/>
              <a:pPr/>
              <a:t>5</a:t>
            </a:fld>
            <a:endParaRPr lang="en-US" dirty="0"/>
          </a:p>
        </p:txBody>
      </p:sp>
      <p:sp>
        <p:nvSpPr>
          <p:cNvPr id="5" name="Title 4">
            <a:extLst>
              <a:ext uri="{FF2B5EF4-FFF2-40B4-BE49-F238E27FC236}">
                <a16:creationId xmlns:a16="http://schemas.microsoft.com/office/drawing/2014/main" id="{2038E60C-6857-B8F7-884F-A2615505410A}"/>
              </a:ext>
            </a:extLst>
          </p:cNvPr>
          <p:cNvSpPr>
            <a:spLocks noGrp="1"/>
          </p:cNvSpPr>
          <p:nvPr>
            <p:ph type="title"/>
          </p:nvPr>
        </p:nvSpPr>
        <p:spPr/>
        <p:txBody>
          <a:bodyPr/>
          <a:lstStyle/>
          <a:p>
            <a:r>
              <a:rPr lang="en-US" dirty="0"/>
              <a:t>Agenda </a:t>
            </a:r>
          </a:p>
        </p:txBody>
      </p:sp>
    </p:spTree>
    <p:extLst>
      <p:ext uri="{BB962C8B-B14F-4D97-AF65-F5344CB8AC3E}">
        <p14:creationId xmlns:p14="http://schemas.microsoft.com/office/powerpoint/2010/main" val="839590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8BED2-41DE-75D8-FD9E-9C3BF4288123}"/>
              </a:ext>
            </a:extLst>
          </p:cNvPr>
          <p:cNvSpPr>
            <a:spLocks noGrp="1"/>
          </p:cNvSpPr>
          <p:nvPr>
            <p:ph type="ctrTitle"/>
          </p:nvPr>
        </p:nvSpPr>
        <p:spPr/>
        <p:txBody>
          <a:bodyPr/>
          <a:lstStyle/>
          <a:p>
            <a:r>
              <a:rPr lang="en-US">
                <a:ea typeface="Calibri"/>
                <a:cs typeface="Calibri"/>
              </a:rPr>
              <a:t>Pick the Grade Activity</a:t>
            </a:r>
          </a:p>
        </p:txBody>
      </p:sp>
      <p:sp>
        <p:nvSpPr>
          <p:cNvPr id="3" name="Footer Placeholder 2">
            <a:extLst>
              <a:ext uri="{FF2B5EF4-FFF2-40B4-BE49-F238E27FC236}">
                <a16:creationId xmlns:a16="http://schemas.microsoft.com/office/drawing/2014/main" id="{143EEC2C-B1C5-8078-E5F8-3EAF3830CAAB}"/>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2A369561-3B55-4820-C27A-BBF7DF6CEDD9}"/>
              </a:ext>
            </a:extLst>
          </p:cNvPr>
          <p:cNvSpPr>
            <a:spLocks noGrp="1"/>
          </p:cNvSpPr>
          <p:nvPr>
            <p:ph type="sldNum" sz="quarter" idx="12"/>
          </p:nvPr>
        </p:nvSpPr>
        <p:spPr/>
        <p:txBody>
          <a:bodyPr/>
          <a:lstStyle/>
          <a:p>
            <a:fld id="{357F5B69-6281-4C1F-8C38-6DA0F56DA430}" type="slidenum">
              <a:rPr lang="en-US" smtClean="0"/>
              <a:t>6</a:t>
            </a:fld>
            <a:endParaRPr lang="en-US"/>
          </a:p>
        </p:txBody>
      </p:sp>
    </p:spTree>
    <p:extLst>
      <p:ext uri="{BB962C8B-B14F-4D97-AF65-F5344CB8AC3E}">
        <p14:creationId xmlns:p14="http://schemas.microsoft.com/office/powerpoint/2010/main" val="1459520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7F6AA-B412-6F5B-3AAC-655C72286D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DDFBA0-D540-CAEB-6BE6-9DE174FBA385}"/>
              </a:ext>
            </a:extLst>
          </p:cNvPr>
          <p:cNvSpPr>
            <a:spLocks noGrp="1"/>
          </p:cNvSpPr>
          <p:nvPr>
            <p:ph type="title"/>
          </p:nvPr>
        </p:nvSpPr>
        <p:spPr/>
        <p:txBody>
          <a:bodyPr/>
          <a:lstStyle/>
          <a:p>
            <a:r>
              <a:rPr lang="en-US">
                <a:ea typeface="Calibri"/>
                <a:cs typeface="Calibri"/>
              </a:rPr>
              <a:t>In what grade can students perform this skill?</a:t>
            </a:r>
            <a:endParaRPr lang="en-US"/>
          </a:p>
        </p:txBody>
      </p:sp>
      <p:sp>
        <p:nvSpPr>
          <p:cNvPr id="4" name="Footer Placeholder 3">
            <a:extLst>
              <a:ext uri="{FF2B5EF4-FFF2-40B4-BE49-F238E27FC236}">
                <a16:creationId xmlns:a16="http://schemas.microsoft.com/office/drawing/2014/main" id="{E5CDFEB9-B6AB-4AC5-0066-6795B10B0198}"/>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2C3634F9-680D-FE2F-2C55-B30724E3B398}"/>
              </a:ext>
            </a:extLst>
          </p:cNvPr>
          <p:cNvSpPr>
            <a:spLocks noGrp="1"/>
          </p:cNvSpPr>
          <p:nvPr>
            <p:ph type="sldNum" sz="quarter" idx="12"/>
          </p:nvPr>
        </p:nvSpPr>
        <p:spPr/>
        <p:txBody>
          <a:bodyPr/>
          <a:lstStyle/>
          <a:p>
            <a:fld id="{357F5B69-6281-4C1F-8C38-6DA0F56DA430}" type="slidenum">
              <a:rPr lang="en-US" smtClean="0"/>
              <a:t>7</a:t>
            </a:fld>
            <a:endParaRPr lang="en-US"/>
          </a:p>
        </p:txBody>
      </p:sp>
      <p:sp>
        <p:nvSpPr>
          <p:cNvPr id="7" name="TextBox 6">
            <a:extLst>
              <a:ext uri="{FF2B5EF4-FFF2-40B4-BE49-F238E27FC236}">
                <a16:creationId xmlns:a16="http://schemas.microsoft.com/office/drawing/2014/main" id="{7F831E74-5070-8261-940F-C860C05CBB38}"/>
              </a:ext>
            </a:extLst>
          </p:cNvPr>
          <p:cNvSpPr txBox="1"/>
          <p:nvPr/>
        </p:nvSpPr>
        <p:spPr>
          <a:xfrm>
            <a:off x="1206720" y="2832940"/>
            <a:ext cx="977899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dirty="0">
                <a:latin typeface="Calibri"/>
                <a:ea typeface="Calibri"/>
                <a:cs typeface="Calibri"/>
              </a:rPr>
              <a:t>Practice stress management techniques</a:t>
            </a:r>
          </a:p>
        </p:txBody>
      </p:sp>
    </p:spTree>
    <p:extLst>
      <p:ext uri="{BB962C8B-B14F-4D97-AF65-F5344CB8AC3E}">
        <p14:creationId xmlns:p14="http://schemas.microsoft.com/office/powerpoint/2010/main" val="25447346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609BD9-6495-5C5D-A7F8-3E636F98572F}"/>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AFCE9DF3-E33F-8CF0-77E5-8D9E653944E6}"/>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D3BACFB9-045C-BC1C-EC6F-6DAFB6F35767}"/>
              </a:ext>
            </a:extLst>
          </p:cNvPr>
          <p:cNvSpPr>
            <a:spLocks noGrp="1"/>
          </p:cNvSpPr>
          <p:nvPr>
            <p:ph type="sldNum" sz="quarter" idx="12"/>
          </p:nvPr>
        </p:nvSpPr>
        <p:spPr/>
        <p:txBody>
          <a:bodyPr/>
          <a:lstStyle/>
          <a:p>
            <a:fld id="{357F5B69-6281-4C1F-8C38-6DA0F56DA430}" type="slidenum">
              <a:rPr lang="en-US" smtClean="0"/>
              <a:t>8</a:t>
            </a:fld>
            <a:endParaRPr lang="en-US"/>
          </a:p>
        </p:txBody>
      </p:sp>
      <p:sp>
        <p:nvSpPr>
          <p:cNvPr id="7" name="TextBox 6">
            <a:extLst>
              <a:ext uri="{FF2B5EF4-FFF2-40B4-BE49-F238E27FC236}">
                <a16:creationId xmlns:a16="http://schemas.microsoft.com/office/drawing/2014/main" id="{D8D4620B-7DCB-35C3-EECE-026F6B35C27B}"/>
              </a:ext>
            </a:extLst>
          </p:cNvPr>
          <p:cNvSpPr txBox="1"/>
          <p:nvPr/>
        </p:nvSpPr>
        <p:spPr>
          <a:xfrm>
            <a:off x="1206720" y="2832940"/>
            <a:ext cx="977899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a:latin typeface="Calibri"/>
                <a:ea typeface="Calibri"/>
                <a:cs typeface="Calibri"/>
              </a:rPr>
              <a:t>Identify and seek help from trusted adults</a:t>
            </a:r>
          </a:p>
        </p:txBody>
      </p:sp>
      <p:sp>
        <p:nvSpPr>
          <p:cNvPr id="9" name="Title 1">
            <a:extLst>
              <a:ext uri="{FF2B5EF4-FFF2-40B4-BE49-F238E27FC236}">
                <a16:creationId xmlns:a16="http://schemas.microsoft.com/office/drawing/2014/main" id="{7D063B7F-4D55-DF54-2A1C-2679B0455B02}"/>
              </a:ext>
            </a:extLst>
          </p:cNvPr>
          <p:cNvSpPr txBox="1">
            <a:spLocks/>
          </p:cNvSpPr>
          <p:nvPr/>
        </p:nvSpPr>
        <p:spPr>
          <a:xfrm>
            <a:off x="869576" y="609600"/>
            <a:ext cx="10784541" cy="1026460"/>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buClrTx/>
              <a:buFontTx/>
            </a:pPr>
            <a:r>
              <a:rPr lang="en-US">
                <a:ea typeface="Calibri"/>
                <a:cs typeface="Calibri"/>
              </a:rPr>
              <a:t>In what grade can students perform this skill?</a:t>
            </a:r>
            <a:endParaRPr lang="en-US"/>
          </a:p>
        </p:txBody>
      </p:sp>
    </p:spTree>
    <p:extLst>
      <p:ext uri="{BB962C8B-B14F-4D97-AF65-F5344CB8AC3E}">
        <p14:creationId xmlns:p14="http://schemas.microsoft.com/office/powerpoint/2010/main" val="3209405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BEF487-28D1-FDCE-2A8F-4B5B1530F33F}"/>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9EF6F44A-ADF6-1C89-833A-242F0308B84E}"/>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A6D04BF2-7124-24C9-AFB7-D26445561FBE}"/>
              </a:ext>
            </a:extLst>
          </p:cNvPr>
          <p:cNvSpPr>
            <a:spLocks noGrp="1"/>
          </p:cNvSpPr>
          <p:nvPr>
            <p:ph type="sldNum" sz="quarter" idx="12"/>
          </p:nvPr>
        </p:nvSpPr>
        <p:spPr/>
        <p:txBody>
          <a:bodyPr/>
          <a:lstStyle/>
          <a:p>
            <a:fld id="{357F5B69-6281-4C1F-8C38-6DA0F56DA430}" type="slidenum">
              <a:rPr lang="en-US" smtClean="0"/>
              <a:t>9</a:t>
            </a:fld>
            <a:endParaRPr lang="en-US"/>
          </a:p>
        </p:txBody>
      </p:sp>
      <p:sp>
        <p:nvSpPr>
          <p:cNvPr id="7" name="TextBox 6">
            <a:extLst>
              <a:ext uri="{FF2B5EF4-FFF2-40B4-BE49-F238E27FC236}">
                <a16:creationId xmlns:a16="http://schemas.microsoft.com/office/drawing/2014/main" id="{6FFF7F18-B169-7C23-2D50-C65C2772CDB5}"/>
              </a:ext>
            </a:extLst>
          </p:cNvPr>
          <p:cNvSpPr txBox="1"/>
          <p:nvPr/>
        </p:nvSpPr>
        <p:spPr>
          <a:xfrm>
            <a:off x="1225305" y="2275379"/>
            <a:ext cx="9778999"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a:latin typeface="Calibri"/>
                <a:ea typeface="Calibri"/>
                <a:cs typeface="Calibri"/>
              </a:rPr>
              <a:t>Make personal decisions about medications and other substances</a:t>
            </a:r>
          </a:p>
        </p:txBody>
      </p:sp>
      <p:sp>
        <p:nvSpPr>
          <p:cNvPr id="9" name="Title 1">
            <a:extLst>
              <a:ext uri="{FF2B5EF4-FFF2-40B4-BE49-F238E27FC236}">
                <a16:creationId xmlns:a16="http://schemas.microsoft.com/office/drawing/2014/main" id="{095554E0-94C6-D8F8-FEF4-9160BE435B4C}"/>
              </a:ext>
            </a:extLst>
          </p:cNvPr>
          <p:cNvSpPr txBox="1">
            <a:spLocks/>
          </p:cNvSpPr>
          <p:nvPr/>
        </p:nvSpPr>
        <p:spPr>
          <a:xfrm>
            <a:off x="869576" y="609600"/>
            <a:ext cx="10784541" cy="1026460"/>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buClrTx/>
              <a:buFontTx/>
            </a:pPr>
            <a:r>
              <a:rPr lang="en-US">
                <a:ea typeface="Calibri"/>
                <a:cs typeface="Calibri"/>
              </a:rPr>
              <a:t>In what grade can students perform this skill?</a:t>
            </a:r>
            <a:endParaRPr lang="en-US"/>
          </a:p>
        </p:txBody>
      </p:sp>
    </p:spTree>
    <p:extLst>
      <p:ext uri="{BB962C8B-B14F-4D97-AF65-F5344CB8AC3E}">
        <p14:creationId xmlns:p14="http://schemas.microsoft.com/office/powerpoint/2010/main" val="268120691"/>
      </p:ext>
    </p:extLst>
  </p:cSld>
  <p:clrMapOvr>
    <a:masterClrMapping/>
  </p:clrMapOvr>
</p:sld>
</file>

<file path=ppt/theme/theme1.xml><?xml version="1.0" encoding="utf-8"?>
<a:theme xmlns:a="http://schemas.openxmlformats.org/drawingml/2006/main" name="1_2021ODE">
  <a:themeElements>
    <a:clrScheme name="ODE2021">
      <a:dk1>
        <a:sysClr val="windowText" lastClr="000000"/>
      </a:dk1>
      <a:lt1>
        <a:sysClr val="window" lastClr="FFFFFF"/>
      </a:lt1>
      <a:dk2>
        <a:srgbClr val="00A8A5"/>
      </a:dk2>
      <a:lt2>
        <a:srgbClr val="F2FAFE"/>
      </a:lt2>
      <a:accent1>
        <a:srgbClr val="006CAD"/>
      </a:accent1>
      <a:accent2>
        <a:srgbClr val="9F2065"/>
      </a:accent2>
      <a:accent3>
        <a:srgbClr val="DC5626"/>
      </a:accent3>
      <a:accent4>
        <a:srgbClr val="BB8A0A"/>
      </a:accent4>
      <a:accent5>
        <a:srgbClr val="007F43"/>
      </a:accent5>
      <a:accent6>
        <a:srgbClr val="C45BA3"/>
      </a:accent6>
      <a:hlink>
        <a:srgbClr val="1B75BC"/>
      </a:hlink>
      <a:folHlink>
        <a:srgbClr val="21AAE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DE_Presentation-Frame-EXPANDED_2021-FINAL v3.potx" id="{871E19A5-6FF8-4B6F-B3B4-DDF01C760689}" vid="{0D27BCD6-A73F-46F0-BAD7-39EEE96D73BC}"/>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C78DD211859764E932B2BF29BFE565B" ma:contentTypeVersion="9" ma:contentTypeDescription="Create a new document." ma:contentTypeScope="" ma:versionID="7b8fa6da1b1d5ec067cd8c0597cbfba1">
  <xsd:schema xmlns:xsd="http://www.w3.org/2001/XMLSchema" xmlns:xs="http://www.w3.org/2001/XMLSchema" xmlns:p="http://schemas.microsoft.com/office/2006/metadata/properties" xmlns:ns2="33d0ab3a-ed53-4b26-b374-c651e1521cb8" xmlns:ns3="e10c53f3-1d52-4706-a966-ac9983b29943" targetNamespace="http://schemas.microsoft.com/office/2006/metadata/properties" ma:root="true" ma:fieldsID="6ded97fc4c91bd2ab8427e83fb685ac5" ns2:_="" ns3:_="">
    <xsd:import namespace="33d0ab3a-ed53-4b26-b374-c651e1521cb8"/>
    <xsd:import namespace="e10c53f3-1d52-4706-a966-ac9983b29943"/>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2:TaxKeywordTaxHTField"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d0ab3a-ed53-4b26-b374-c651e1521cb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KeywordTaxHTField" ma:index="13" nillable="true" ma:taxonomy="true" ma:internalName="TaxKeywordTaxHTField" ma:taxonomyFieldName="TaxKeyword" ma:displayName="Enterprise Keywords" ma:fieldId="{23f27201-bee3-471e-b2e7-b64fd8b7ca38}" ma:taxonomyMulti="true" ma:sspId="bbb51183-ac33-4f1c-8669-82dcfed19e29" ma:termSetId="00000000-0000-0000-0000-000000000000" ma:anchorId="00000000-0000-0000-0000-000000000000" ma:open="true" ma:isKeyword="true">
      <xsd:complexType>
        <xsd:sequence>
          <xsd:element ref="pc:Terms" minOccurs="0" maxOccurs="1"/>
        </xsd:sequence>
      </xsd:complexType>
    </xsd:element>
    <xsd:element name="TaxCatchAll" ma:index="14" nillable="true" ma:displayName="Taxonomy Catch All Column" ma:hidden="true" ma:list="{78c9cc05-8632-4ecb-8168-537f844ea9c2}" ma:internalName="TaxCatchAll" ma:showField="CatchAllData" ma:web="33d0ab3a-ed53-4b26-b374-c651e1521cb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10c53f3-1d52-4706-a966-ac9983b2994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SearchProperties" ma:index="1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KeywordTaxHTField xmlns="33d0ab3a-ed53-4b26-b374-c651e1521cb8">
      <Terms xmlns="http://schemas.microsoft.com/office/infopath/2007/PartnerControls"/>
    </TaxKeywordTaxHTField>
    <TaxCatchAll xmlns="33d0ab3a-ed53-4b26-b374-c651e1521cb8" xsi:nil="true"/>
    <SharedWithUsers xmlns="33d0ab3a-ed53-4b26-b374-c651e1521cb8">
      <UserInfo>
        <DisplayName>GOODNESS Michelle * ODE</DisplayName>
        <AccountId>497</AccountId>
        <AccountType/>
      </UserInfo>
      <UserInfo>
        <DisplayName>BAKER Traci * ODE</DisplayName>
        <AccountId>1053</AccountId>
        <AccountType/>
      </UserInfo>
      <UserInfo>
        <DisplayName>WIENS Jon * ODE</DisplayName>
        <AccountId>176</AccountId>
        <AccountType/>
      </UserInfo>
      <UserInfo>
        <DisplayName>BOYD Meg * ODE</DisplayName>
        <AccountId>110</AccountId>
        <AccountType/>
      </UserInfo>
      <UserInfo>
        <DisplayName>SIEGEL Marc * ODE</DisplayName>
        <AccountId>29</AccountId>
        <AccountType/>
      </UserInfo>
      <UserInfo>
        <DisplayName>FARLEY Dan * ODE</DisplayName>
        <AccountId>203</AccountId>
        <AccountType/>
      </UserInfo>
      <UserInfo>
        <DisplayName>JUSTIS Carlee * DAS</DisplayName>
        <AccountId>1071</AccountId>
        <AccountType/>
      </UserInfo>
    </SharedWithUsers>
  </documentManagement>
</p:properties>
</file>

<file path=customXml/itemProps1.xml><?xml version="1.0" encoding="utf-8"?>
<ds:datastoreItem xmlns:ds="http://schemas.openxmlformats.org/officeDocument/2006/customXml" ds:itemID="{FFC1C207-77FC-44F7-AC05-276B3AA37170}">
  <ds:schemaRefs>
    <ds:schemaRef ds:uri="http://schemas.microsoft.com/sharepoint/v3/contenttype/forms"/>
  </ds:schemaRefs>
</ds:datastoreItem>
</file>

<file path=customXml/itemProps2.xml><?xml version="1.0" encoding="utf-8"?>
<ds:datastoreItem xmlns:ds="http://schemas.openxmlformats.org/officeDocument/2006/customXml" ds:itemID="{40C014AB-6EAF-4BA1-A6C6-63E25C583B07}">
  <ds:schemaRefs>
    <ds:schemaRef ds:uri="33d0ab3a-ed53-4b26-b374-c651e1521cb8"/>
    <ds:schemaRef ds:uri="e10c53f3-1d52-4706-a966-ac9983b2994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C4EA527-A198-4301-BCF4-14EDE0643645}">
  <ds:schemaRefs>
    <ds:schemaRef ds:uri="33d0ab3a-ed53-4b26-b374-c651e1521cb8"/>
    <ds:schemaRef ds:uri="e10c53f3-1d52-4706-a966-ac9983b2994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12544</TotalTime>
  <Words>2792</Words>
  <Application>Microsoft Office PowerPoint</Application>
  <PresentationFormat>Widescreen</PresentationFormat>
  <Paragraphs>261</Paragraphs>
  <Slides>22</Slides>
  <Notes>22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1_2021ODE</vt:lpstr>
      <vt:lpstr>Substance Use Prevention in the Secondary Classroom</vt:lpstr>
      <vt:lpstr>Where are we now?</vt:lpstr>
      <vt:lpstr>Exploring the Health Education Standards</vt:lpstr>
      <vt:lpstr>Learning Goals</vt:lpstr>
      <vt:lpstr>Agenda </vt:lpstr>
      <vt:lpstr>Pick the Grade Activity</vt:lpstr>
      <vt:lpstr>In what grade can students perform this skill?</vt:lpstr>
      <vt:lpstr>PowerPoint Presentation</vt:lpstr>
      <vt:lpstr>PowerPoint Presentation</vt:lpstr>
      <vt:lpstr>PowerPoint Presentation</vt:lpstr>
      <vt:lpstr>Activity Reflection</vt:lpstr>
      <vt:lpstr>Health Substance Use Prevention Standards</vt:lpstr>
      <vt:lpstr>Secondary Standards Review</vt:lpstr>
      <vt:lpstr>Sixth Grade</vt:lpstr>
      <vt:lpstr>Seventh Grade</vt:lpstr>
      <vt:lpstr>Eighth Grade</vt:lpstr>
      <vt:lpstr>High School</vt:lpstr>
      <vt:lpstr>Interdisciplinary Practices</vt:lpstr>
      <vt:lpstr>Secondary Interdisciplinary Practices</vt:lpstr>
      <vt:lpstr>Learning Progressions</vt:lpstr>
      <vt:lpstr>Learning Progressions</vt:lpstr>
      <vt:lpstr>Closing Reflection and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About Us</dc:title>
  <dc:creator>GOODNESS Michelle * ODE</dc:creator>
  <cp:lastModifiedBy>Rebecca Bates</cp:lastModifiedBy>
  <cp:revision>94</cp:revision>
  <dcterms:modified xsi:type="dcterms:W3CDTF">2026-02-18T18:43:36Z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0x010100CC78DD211859764E932B2BF29BFE565B</vt:lpwstr>
  </property>
  <property fmtid="{D5CDD505-2E9C-101B-9397-08002B2CF9AE}" pid="3" name="TaxKeyword">
    <vt:lpwstr/>
  </property>
  <property fmtid="{D5CDD505-2E9C-101B-9397-08002B2CF9AE}" pid="4" name="MSIP_Label_61f40bdc-19d8-4b8e-be88-e9eb9bcca8b8_Enabled">
    <vt:lpwstr>true</vt:lpwstr>
  </property>
  <property fmtid="{D5CDD505-2E9C-101B-9397-08002B2CF9AE}" pid="5" name="MSIP_Label_61f40bdc-19d8-4b8e-be88-e9eb9bcca8b8_SetDate">
    <vt:lpwstr>2023-10-19T17:38:46Z</vt:lpwstr>
  </property>
  <property fmtid="{D5CDD505-2E9C-101B-9397-08002B2CF9AE}" pid="6" name="MSIP_Label_61f40bdc-19d8-4b8e-be88-e9eb9bcca8b8_Method">
    <vt:lpwstr>Privileged</vt:lpwstr>
  </property>
  <property fmtid="{D5CDD505-2E9C-101B-9397-08002B2CF9AE}" pid="7" name="MSIP_Label_61f40bdc-19d8-4b8e-be88-e9eb9bcca8b8_Name">
    <vt:lpwstr>Level 1 - Published (Items)</vt:lpwstr>
  </property>
  <property fmtid="{D5CDD505-2E9C-101B-9397-08002B2CF9AE}" pid="8" name="MSIP_Label_61f40bdc-19d8-4b8e-be88-e9eb9bcca8b8_SiteId">
    <vt:lpwstr>b4f51418-b269-49a2-935a-fa54bf584fc8</vt:lpwstr>
  </property>
  <property fmtid="{D5CDD505-2E9C-101B-9397-08002B2CF9AE}" pid="9" name="MSIP_Label_61f40bdc-19d8-4b8e-be88-e9eb9bcca8b8_ActionId">
    <vt:lpwstr>c4b5f7af-171c-4074-8f39-9fc74c531cc2</vt:lpwstr>
  </property>
  <property fmtid="{D5CDD505-2E9C-101B-9397-08002B2CF9AE}" pid="10" name="MSIP_Label_61f40bdc-19d8-4b8e-be88-e9eb9bcca8b8_ContentBits">
    <vt:lpwstr>0</vt:lpwstr>
  </property>
  <property fmtid="{D5CDD505-2E9C-101B-9397-08002B2CF9AE}" pid="11" name="MSIP_Label_09b73270-2993-4076-be47-9c78f42a1e84_Enabled">
    <vt:lpwstr>true</vt:lpwstr>
  </property>
  <property fmtid="{D5CDD505-2E9C-101B-9397-08002B2CF9AE}" pid="12" name="MSIP_Label_09b73270-2993-4076-be47-9c78f42a1e84_SetDate">
    <vt:lpwstr>2024-06-21T16:55:30Z</vt:lpwstr>
  </property>
  <property fmtid="{D5CDD505-2E9C-101B-9397-08002B2CF9AE}" pid="13" name="MSIP_Label_09b73270-2993-4076-be47-9c78f42a1e84_Method">
    <vt:lpwstr>Privileged</vt:lpwstr>
  </property>
  <property fmtid="{D5CDD505-2E9C-101B-9397-08002B2CF9AE}" pid="14" name="MSIP_Label_09b73270-2993-4076-be47-9c78f42a1e84_Name">
    <vt:lpwstr>Level 1 - Published (Items)</vt:lpwstr>
  </property>
  <property fmtid="{D5CDD505-2E9C-101B-9397-08002B2CF9AE}" pid="15" name="MSIP_Label_09b73270-2993-4076-be47-9c78f42a1e84_SiteId">
    <vt:lpwstr>aa3f6932-fa7c-47b4-a0ce-a598cad161cf</vt:lpwstr>
  </property>
  <property fmtid="{D5CDD505-2E9C-101B-9397-08002B2CF9AE}" pid="16" name="MSIP_Label_09b73270-2993-4076-be47-9c78f42a1e84_ActionId">
    <vt:lpwstr>9a956e48-93ec-48f0-b269-11b89d529c66</vt:lpwstr>
  </property>
  <property fmtid="{D5CDD505-2E9C-101B-9397-08002B2CF9AE}" pid="17" name="MSIP_Label_09b73270-2993-4076-be47-9c78f42a1e84_ContentBits">
    <vt:lpwstr>0</vt:lpwstr>
  </property>
</Properties>
</file>