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19" r:id="rId4"/>
  </p:sldMasterIdLst>
  <p:notesMasterIdLst>
    <p:notesMasterId r:id="rId28"/>
  </p:notesMasterIdLst>
  <p:sldIdLst>
    <p:sldId id="287" r:id="rId5"/>
    <p:sldId id="326" r:id="rId6"/>
    <p:sldId id="270" r:id="rId7"/>
    <p:sldId id="296" r:id="rId8"/>
    <p:sldId id="327" r:id="rId9"/>
    <p:sldId id="334" r:id="rId10"/>
    <p:sldId id="284" r:id="rId11"/>
    <p:sldId id="280" r:id="rId12"/>
    <p:sldId id="256" r:id="rId13"/>
    <p:sldId id="285" r:id="rId14"/>
    <p:sldId id="293" r:id="rId15"/>
    <p:sldId id="338" r:id="rId16"/>
    <p:sldId id="282" r:id="rId17"/>
    <p:sldId id="335" r:id="rId18"/>
    <p:sldId id="299" r:id="rId19"/>
    <p:sldId id="333" r:id="rId20"/>
    <p:sldId id="339" r:id="rId21"/>
    <p:sldId id="340" r:id="rId22"/>
    <p:sldId id="271" r:id="rId23"/>
    <p:sldId id="261" r:id="rId24"/>
    <p:sldId id="328" r:id="rId25"/>
    <p:sldId id="329" r:id="rId26"/>
    <p:sldId id="330" r:id="rId27"/>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6B2580C-ACD7-3C57-177A-69820F8817C5}" name="Rebecca Bates" initials="RB" userId="S::rbates@wested.org::4780d0fa-806c-487e-a0ba-1ee5b47fb651" providerId="AD"/>
  <p188:author id="{E53D1819-7370-F6D5-8D13-3D21819831B7}" name="Guest User" initials="GU" userId="S::urn:spo:tenantanon#2b1eea08-09ab-460c-b68c-7e53b202c022::" providerId="AD"/>
  <p188:author id="{CA461B1E-7C31-E1A1-60FD-D697D724A359}" name="Irisa Charney-Sirott" initials="IC" userId="S::icharne@wested.org::7994148a-8969-4c9e-8a35-9bbe11781c3b" providerId="AD"/>
  <p188:author id="{A6C9CB1F-0E65-BDF2-9959-F5E8A71BC8F1}" name="Christina Johnson" initials="CJ" userId="S::cjohnso2@wested.org::25489c12-e334-44ac-9e5c-f96f7032691a" providerId="AD"/>
  <p188:author id="{D460573C-4462-B982-F097-D55F70162747}" name="Rebecca Bates" initials="RB" userId="JhYXnYTMg7cS4QZrP5bDyF1IVTwzWWkk02Iay/nl39c=" providerId="None"/>
  <p188:author id="{EF3F5043-D08A-52EF-A778-FA18EB12B27E}" name="Lilla Pivnick" initials="LP" userId="rzF/qR/PQ7yTFD5P7mNTmmr1t/UMtcGj1e1ELEC14uc=" providerId="None"/>
  <p188:author id="{2B13B046-F5F3-1223-EF9A-3C8FD7402566}" name="Lilla Pivnick" initials="" userId="S::lpivnic@wested.org::dde78282-886a-4b9b-80de-f2bde3b32834" providerId="AD"/>
  <p188:author id="{7E202A8F-A90B-BD5E-EC49-BD4EE09F34E0}" name="RUSSELL Alanna * ODE" initials="RO" userId="S::alanna.russell@ode.oregon.gov::c85b8322-b6e3-43b3-867f-23bcd6c00977" providerId="AD"/>
  <p188:author id="{F765379F-1284-CCE0-2B64-02C518E21133}" name="Julie Webb" initials="JW" userId="KDE0Nlu50827bIHsrn8ZE1cuhkIhoEpOL+nABm3soG4=" providerId="None"/>
  <p188:author id="{DCAB97A5-7353-519A-9398-03A353C0EABE}" name="Emma Hoppough" initials="" userId="S::ehoppou@wested.org::24810cb4-2c94-4877-a3bd-c83f92b9b184" providerId="AD"/>
  <p188:author id="{8E30ECD1-997C-F25D-E454-73BF456D354E}" name="Markie Zainal" initials="MZ" userId="S::mzainal@wested.org::73b057e6-2ae5-4af7-b1d3-21dec423c0c2" providerId="AD"/>
  <p188:author id="{6A2C48EC-7C69-D3BD-A74F-C5139AA7CD15}" name="GARZA REBECCA" initials="GR" userId="S::rebecca.garza_oha.oregon.gov#ext#@odemail.onmicrosoft.com::6a29e503-75f9-4c5b-98f8-7f6ea00327e2" providerId="AD"/>
  <p188:author id="{4738ECED-7913-513B-57AB-A2652C15D79D}" name="Wes R. Rivers" initials="WR" userId="S::wesley.r.rivers_oha.oregon.gov#ext#@odemail.onmicrosoft.com::4316bfcc-6deb-45d0-9ef1-7d6e68d2b59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CAD"/>
    <a:srgbClr val="F2FAFE"/>
    <a:srgbClr val="9F2065"/>
    <a:srgbClr val="2C7BB6"/>
    <a:srgbClr val="007F43"/>
    <a:srgbClr val="DD5626"/>
    <a:srgbClr val="E7F5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07AF8F6-91A6-F752-FA1E-B806D3C5D716}" v="1" dt="2026-02-18T18:08:32.80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44" autoAdjust="0"/>
    <p:restoredTop sz="63407" autoAdjust="0"/>
  </p:normalViewPr>
  <p:slideViewPr>
    <p:cSldViewPr snapToGrid="0">
      <p:cViewPr varScale="1">
        <p:scale>
          <a:sx n="70" d="100"/>
          <a:sy n="70" d="100"/>
        </p:scale>
        <p:origin x="2070" y="66"/>
      </p:cViewPr>
      <p:guideLst/>
    </p:cSldViewPr>
  </p:slideViewPr>
  <p:outlineViewPr>
    <p:cViewPr>
      <p:scale>
        <a:sx n="33" d="100"/>
        <a:sy n="33" d="100"/>
      </p:scale>
      <p:origin x="0" y="-8058"/>
    </p:cViewPr>
  </p:outlineViewPr>
  <p:notesTextViewPr>
    <p:cViewPr>
      <p:scale>
        <a:sx n="1" d="1"/>
        <a:sy n="1" d="1"/>
      </p:scale>
      <p:origin x="0" y="0"/>
    </p:cViewPr>
  </p:notesTextViewPr>
  <p:sorterViewPr>
    <p:cViewPr>
      <p:scale>
        <a:sx n="140" d="100"/>
        <a:sy n="140" d="100"/>
      </p:scale>
      <p:origin x="0" y="-357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 Id="rId35" Type="http://schemas.microsoft.com/office/2018/10/relationships/authors" Target="author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USSELL Alanna * ODE" userId="S::alanna.russell@ode.oregon.gov::c85b8322-b6e3-43b3-867f-23bcd6c00977" providerId="AD" clId="Web-{C6E1C844-CB1D-1A64-DADA-EF29215E3F23}"/>
    <pc:docChg chg="mod addSld delSld modSld sldOrd">
      <pc:chgData name="RUSSELL Alanna * ODE" userId="S::alanna.russell@ode.oregon.gov::c85b8322-b6e3-43b3-867f-23bcd6c00977" providerId="AD" clId="Web-{C6E1C844-CB1D-1A64-DADA-EF29215E3F23}" dt="2026-02-12T00:25:07.757" v="138"/>
      <pc:docMkLst>
        <pc:docMk/>
      </pc:docMkLst>
      <pc:sldChg chg="ord">
        <pc:chgData name="RUSSELL Alanna * ODE" userId="S::alanna.russell@ode.oregon.gov::c85b8322-b6e3-43b3-867f-23bcd6c00977" providerId="AD" clId="Web-{C6E1C844-CB1D-1A64-DADA-EF29215E3F23}" dt="2026-02-10T18:00:54.543" v="123"/>
        <pc:sldMkLst>
          <pc:docMk/>
          <pc:sldMk cId="2973230475" sldId="271"/>
        </pc:sldMkLst>
      </pc:sldChg>
      <pc:sldChg chg="modSp">
        <pc:chgData name="RUSSELL Alanna * ODE" userId="S::alanna.russell@ode.oregon.gov::c85b8322-b6e3-43b3-867f-23bcd6c00977" providerId="AD" clId="Web-{C6E1C844-CB1D-1A64-DADA-EF29215E3F23}" dt="2026-02-10T17:56:51.215" v="2" actId="20577"/>
        <pc:sldMkLst>
          <pc:docMk/>
          <pc:sldMk cId="1218133280" sldId="299"/>
        </pc:sldMkLst>
        <pc:spChg chg="mod">
          <ac:chgData name="RUSSELL Alanna * ODE" userId="S::alanna.russell@ode.oregon.gov::c85b8322-b6e3-43b3-867f-23bcd6c00977" providerId="AD" clId="Web-{C6E1C844-CB1D-1A64-DADA-EF29215E3F23}" dt="2026-02-10T17:56:51.215" v="2" actId="20577"/>
          <ac:spMkLst>
            <pc:docMk/>
            <pc:sldMk cId="1218133280" sldId="299"/>
            <ac:spMk id="2" creationId="{37E5C7A8-D08C-E420-962B-C3A292BAC659}"/>
          </ac:spMkLst>
        </pc:spChg>
      </pc:sldChg>
      <pc:sldChg chg="modSp modCm">
        <pc:chgData name="RUSSELL Alanna * ODE" userId="S::alanna.russell@ode.oregon.gov::c85b8322-b6e3-43b3-867f-23bcd6c00977" providerId="AD" clId="Web-{C6E1C844-CB1D-1A64-DADA-EF29215E3F23}" dt="2026-02-12T00:25:00.319" v="135" actId="20577"/>
        <pc:sldMkLst>
          <pc:docMk/>
          <pc:sldMk cId="927684957" sldId="335"/>
        </pc:sldMkLst>
        <pc:spChg chg="mod">
          <ac:chgData name="RUSSELL Alanna * ODE" userId="S::alanna.russell@ode.oregon.gov::c85b8322-b6e3-43b3-867f-23bcd6c00977" providerId="AD" clId="Web-{C6E1C844-CB1D-1A64-DADA-EF29215E3F23}" dt="2026-02-12T00:25:00.319" v="135" actId="20577"/>
          <ac:spMkLst>
            <pc:docMk/>
            <pc:sldMk cId="927684957" sldId="335"/>
            <ac:spMk id="2" creationId="{47321D4E-D454-F2FB-60A0-4E6488637A62}"/>
          </ac:spMkLst>
        </pc:spChg>
        <pc:spChg chg="mod">
          <ac:chgData name="RUSSELL Alanna * ODE" userId="S::alanna.russell@ode.oregon.gov::c85b8322-b6e3-43b3-867f-23bcd6c00977" providerId="AD" clId="Web-{C6E1C844-CB1D-1A64-DADA-EF29215E3F23}" dt="2026-02-10T17:39:38.375" v="1" actId="20577"/>
          <ac:spMkLst>
            <pc:docMk/>
            <pc:sldMk cId="927684957" sldId="335"/>
            <ac:spMk id="3" creationId="{7EFE127C-2D32-2174-F083-19D4C312CD7F}"/>
          </ac:spMkLst>
        </pc:spChg>
        <pc:extLst>
          <p:ext xmlns:p="http://schemas.openxmlformats.org/presentationml/2006/main" uri="{D6D511B9-2390-475A-947B-AFAB55BFBCF1}">
            <pc226:cmChg xmlns:pc226="http://schemas.microsoft.com/office/powerpoint/2022/06/main/command" chg="mod">
              <pc226:chgData name="RUSSELL Alanna * ODE" userId="S::alanna.russell@ode.oregon.gov::c85b8322-b6e3-43b3-867f-23bcd6c00977" providerId="AD" clId="Web-{C6E1C844-CB1D-1A64-DADA-EF29215E3F23}" dt="2026-02-12T00:24:56.163" v="134" actId="20577"/>
              <pc2:cmMkLst xmlns:pc2="http://schemas.microsoft.com/office/powerpoint/2019/9/main/command">
                <pc:docMk/>
                <pc:sldMk cId="927684957" sldId="335"/>
                <pc2:cmMk id="{868E6AB5-82C2-4CA9-8500-81B8B9344874}"/>
              </pc2:cmMkLst>
            </pc226:cmChg>
          </p:ext>
        </pc:extLst>
      </pc:sldChg>
      <pc:sldChg chg="addSp delSp modSp">
        <pc:chgData name="RUSSELL Alanna * ODE" userId="S::alanna.russell@ode.oregon.gov::c85b8322-b6e3-43b3-867f-23bcd6c00977" providerId="AD" clId="Web-{C6E1C844-CB1D-1A64-DADA-EF29215E3F23}" dt="2026-02-10T17:57:25.528" v="8"/>
        <pc:sldMkLst>
          <pc:docMk/>
          <pc:sldMk cId="928987176" sldId="338"/>
        </pc:sldMkLst>
      </pc:sldChg>
      <pc:sldChg chg="modSp add ord replId">
        <pc:chgData name="RUSSELL Alanna * ODE" userId="S::alanna.russell@ode.oregon.gov::c85b8322-b6e3-43b3-867f-23bcd6c00977" providerId="AD" clId="Web-{C6E1C844-CB1D-1A64-DADA-EF29215E3F23}" dt="2026-02-10T17:58:18.137" v="26"/>
        <pc:sldMkLst>
          <pc:docMk/>
          <pc:sldMk cId="3903207448" sldId="339"/>
        </pc:sldMkLst>
        <pc:spChg chg="mod">
          <ac:chgData name="RUSSELL Alanna * ODE" userId="S::alanna.russell@ode.oregon.gov::c85b8322-b6e3-43b3-867f-23bcd6c00977" providerId="AD" clId="Web-{C6E1C844-CB1D-1A64-DADA-EF29215E3F23}" dt="2026-02-10T17:57:51.262" v="22" actId="20577"/>
          <ac:spMkLst>
            <pc:docMk/>
            <pc:sldMk cId="3903207448" sldId="339"/>
            <ac:spMk id="2" creationId="{2B58B14B-1163-8230-5CFF-D7D3648D7731}"/>
          </ac:spMkLst>
        </pc:spChg>
      </pc:sldChg>
      <pc:sldChg chg="addSp delSp modSp add ord replId modNotes">
        <pc:chgData name="RUSSELL Alanna * ODE" userId="S::alanna.russell@ode.oregon.gov::c85b8322-b6e3-43b3-867f-23bcd6c00977" providerId="AD" clId="Web-{C6E1C844-CB1D-1A64-DADA-EF29215E3F23}" dt="2026-02-11T23:38:00.778" v="124"/>
        <pc:sldMkLst>
          <pc:docMk/>
          <pc:sldMk cId="585008378" sldId="340"/>
        </pc:sldMkLst>
        <pc:spChg chg="add mod">
          <ac:chgData name="RUSSELL Alanna * ODE" userId="S::alanna.russell@ode.oregon.gov::c85b8322-b6e3-43b3-867f-23bcd6c00977" providerId="AD" clId="Web-{C6E1C844-CB1D-1A64-DADA-EF29215E3F23}" dt="2026-02-11T23:38:00.778" v="124"/>
          <ac:spMkLst>
            <pc:docMk/>
            <pc:sldMk cId="585008378" sldId="340"/>
            <ac:spMk id="5" creationId="{8DA68CDD-69B3-4D4A-1147-1624A2120090}"/>
          </ac:spMkLst>
        </pc:spChg>
        <pc:spChg chg="mod">
          <ac:chgData name="RUSSELL Alanna * ODE" userId="S::alanna.russell@ode.oregon.gov::c85b8322-b6e3-43b3-867f-23bcd6c00977" providerId="AD" clId="Web-{C6E1C844-CB1D-1A64-DADA-EF29215E3F23}" dt="2026-02-10T17:58:30.293" v="29" actId="20577"/>
          <ac:spMkLst>
            <pc:docMk/>
            <pc:sldMk cId="585008378" sldId="340"/>
            <ac:spMk id="582" creationId="{7A384F7B-A6E7-BEDA-1AFB-A0D03AAC215D}"/>
          </ac:spMkLst>
        </pc:spChg>
      </pc:sldChg>
    </pc:docChg>
  </pc:docChgLst>
  <pc:docChgLst>
    <pc:chgData name="Guest User" userId="S::urn:spo:tenantanon#2b1eea08-09ab-460c-b68c-7e53b202c022::" providerId="AD" clId="Web-{D4372E93-EAE5-5937-A188-1D29920563BF}"/>
    <pc:docChg chg="mod modSld">
      <pc:chgData name="Guest User" userId="S::urn:spo:tenantanon#2b1eea08-09ab-460c-b68c-7e53b202c022::" providerId="AD" clId="Web-{D4372E93-EAE5-5937-A188-1D29920563BF}" dt="2026-02-11T23:00:46.613" v="1"/>
      <pc:docMkLst>
        <pc:docMk/>
      </pc:docMkLst>
      <pc:sldChg chg="modNotes">
        <pc:chgData name="Guest User" userId="S::urn:spo:tenantanon#2b1eea08-09ab-460c-b68c-7e53b202c022::" providerId="AD" clId="Web-{D4372E93-EAE5-5937-A188-1D29920563BF}" dt="2026-02-11T23:00:46.613" v="1"/>
        <pc:sldMkLst>
          <pc:docMk/>
          <pc:sldMk cId="585008378" sldId="340"/>
        </pc:sldMkLst>
      </pc:sldChg>
    </pc:docChg>
  </pc:docChgLst>
  <pc:docChgLst>
    <pc:chgData name="GARZA REBECCA" userId="S::rebecca.garza_oha.oregon.gov#ext#@odemail.onmicrosoft.com::6a29e503-75f9-4c5b-98f8-7f6ea00327e2" providerId="AD" clId="Web-{32E46445-A385-80E5-C4A2-0E874035B1FF}"/>
    <pc:docChg chg="mod">
      <pc:chgData name="GARZA REBECCA" userId="S::rebecca.garza_oha.oregon.gov#ext#@odemail.onmicrosoft.com::6a29e503-75f9-4c5b-98f8-7f6ea00327e2" providerId="AD" clId="Web-{32E46445-A385-80E5-C4A2-0E874035B1FF}" dt="2026-01-27T00:50:17.411" v="0"/>
      <pc:docMkLst>
        <pc:docMk/>
      </pc:docMkLst>
    </pc:docChg>
  </pc:docChgLst>
  <pc:docChgLst>
    <pc:chgData name="RUSSELL Alanna * ODE" userId="S::alanna.russell@ode.oregon.gov::c85b8322-b6e3-43b3-867f-23bcd6c00977" providerId="AD" clId="Web-{C07AF8F6-91A6-F752-FA1E-B806D3C5D716}"/>
    <pc:docChg chg="modSld">
      <pc:chgData name="RUSSELL Alanna * ODE" userId="S::alanna.russell@ode.oregon.gov::c85b8322-b6e3-43b3-867f-23bcd6c00977" providerId="AD" clId="Web-{C07AF8F6-91A6-F752-FA1E-B806D3C5D716}" dt="2026-02-18T18:08:32.804" v="19"/>
      <pc:docMkLst>
        <pc:docMk/>
      </pc:docMkLst>
      <pc:sldChg chg="modNotes">
        <pc:chgData name="RUSSELL Alanna * ODE" userId="S::alanna.russell@ode.oregon.gov::c85b8322-b6e3-43b3-867f-23bcd6c00977" providerId="AD" clId="Web-{C07AF8F6-91A6-F752-FA1E-B806D3C5D716}" dt="2026-02-18T18:06:16.877" v="18"/>
        <pc:sldMkLst>
          <pc:docMk/>
          <pc:sldMk cId="1218133280" sldId="299"/>
        </pc:sldMkLst>
      </pc:sldChg>
      <pc:sldChg chg="modNotes">
        <pc:chgData name="RUSSELL Alanna * ODE" userId="S::alanna.russell@ode.oregon.gov::c85b8322-b6e3-43b3-867f-23bcd6c00977" providerId="AD" clId="Web-{C07AF8F6-91A6-F752-FA1E-B806D3C5D716}" dt="2026-02-18T18:04:44.905" v="5"/>
        <pc:sldMkLst>
          <pc:docMk/>
          <pc:sldMk cId="839590459" sldId="327"/>
        </pc:sldMkLst>
      </pc:sldChg>
      <pc:sldChg chg="delSp">
        <pc:chgData name="RUSSELL Alanna * ODE" userId="S::alanna.russell@ode.oregon.gov::c85b8322-b6e3-43b3-867f-23bcd6c00977" providerId="AD" clId="Web-{C07AF8F6-91A6-F752-FA1E-B806D3C5D716}" dt="2026-02-18T18:08:32.804" v="19"/>
        <pc:sldMkLst>
          <pc:docMk/>
          <pc:sldMk cId="3054062470" sldId="330"/>
        </pc:sldMkLst>
        <pc:spChg chg="del">
          <ac:chgData name="RUSSELL Alanna * ODE" userId="S::alanna.russell@ode.oregon.gov::c85b8322-b6e3-43b3-867f-23bcd6c00977" providerId="AD" clId="Web-{C07AF8F6-91A6-F752-FA1E-B806D3C5D716}" dt="2026-02-18T18:08:32.804" v="19"/>
          <ac:spMkLst>
            <pc:docMk/>
            <pc:sldMk cId="3054062470" sldId="330"/>
            <ac:spMk id="7" creationId="{1064D546-9476-FE12-5399-3DC0CC40AD2C}"/>
          </ac:spMkLst>
        </pc:spChg>
      </pc:sldChg>
    </pc:docChg>
  </pc:docChgLst>
  <pc:docChgLst>
    <pc:chgData name="Wes R. Rivers" userId="S::wesley.r.rivers_oha.oregon.gov#ext#@odemail.onmicrosoft.com::4316bfcc-6deb-45d0-9ef1-7d6e68d2b59e" providerId="AD" clId="Web-{9FF1BA07-4B87-052A-16EA-5AB0E6F72C57}"/>
    <pc:docChg chg="mod">
      <pc:chgData name="Wes R. Rivers" userId="S::wesley.r.rivers_oha.oregon.gov#ext#@odemail.onmicrosoft.com::4316bfcc-6deb-45d0-9ef1-7d6e68d2b59e" providerId="AD" clId="Web-{9FF1BA07-4B87-052A-16EA-5AB0E6F72C57}" dt="2026-02-03T17:47:37.994" v="0"/>
      <pc:docMkLst>
        <pc:docMk/>
      </pc:docMkLst>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dirty="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Facilitator Notes</a:t>
            </a:r>
            <a:endParaRPr lang="en-US" dirty="0"/>
          </a:p>
          <a:p>
            <a:pPr marL="514350" indent="-285750">
              <a:buChar char="•"/>
            </a:pPr>
            <a:r>
              <a:rPr lang="en-US" sz="1200" dirty="0"/>
              <a:t>If there is a new facilitator for this section, take a moment to introduce yourself.</a:t>
            </a:r>
            <a:endParaRPr lang="en-US" dirty="0"/>
          </a:p>
          <a:p>
            <a:pPr marL="514350" indent="-285750">
              <a:buChar char="•"/>
            </a:pPr>
            <a:r>
              <a:rPr lang="en-US" dirty="0"/>
              <a:t>Customize the PowerPoint activities based on the audience, space and time available using the following options:</a:t>
            </a:r>
          </a:p>
          <a:p>
            <a:pPr marL="1028700" lvl="1" indent="-342900">
              <a:buAutoNum type="arabicPeriod"/>
            </a:pPr>
            <a:r>
              <a:rPr lang="en-US" dirty="0"/>
              <a:t>You can follow the slides in the order they are presented and include both the Gallery Walk and the Independent/Shared Planning Activities.</a:t>
            </a:r>
          </a:p>
          <a:p>
            <a:pPr marL="1028700" lvl="1" indent="-342900">
              <a:buAutoNum type="arabicPeriod"/>
            </a:pPr>
            <a:r>
              <a:rPr lang="en-US" dirty="0"/>
              <a:t>If time is limited, choose one of these paths based on your audience:</a:t>
            </a:r>
          </a:p>
          <a:p>
            <a:pPr marL="1485900" lvl="2" indent="-342900">
              <a:buAutoNum type="alphaLcPeriod"/>
            </a:pPr>
            <a:r>
              <a:rPr lang="en-US" dirty="0"/>
              <a:t>For a large group comprised of educators across grade bands or administrators, cover slides 2–15, which includes the Gallery Walk Activity, and then skip to slides 20–24 to close the session. Edit the agenda slide. </a:t>
            </a:r>
          </a:p>
          <a:p>
            <a:pPr marL="1485900" lvl="2" indent="-342900">
              <a:buAutoNum type="alphaLcPeriod"/>
            </a:pPr>
            <a:r>
              <a:rPr lang="en-US" dirty="0"/>
              <a:t>For a smaller group comprised of educators (either across grade bands or within one specific grade band), cover slides </a:t>
            </a:r>
            <a:br>
              <a:rPr lang="en-US" dirty="0"/>
            </a:br>
            <a:r>
              <a:rPr lang="en-US" dirty="0"/>
              <a:t>2–14, then skip to slides 16–24, which includes the Independent or Shared Planning Activity and session closing. </a:t>
            </a:r>
          </a:p>
          <a:p>
            <a:pPr marL="0" indent="0"/>
            <a:endParaRPr lang="en-US" dirty="0"/>
          </a:p>
          <a:p>
            <a:pPr marL="285750" indent="-285750">
              <a:buFont typeface="Arial,Sans-Serif"/>
              <a:buChar char="•"/>
            </a:pPr>
            <a:endParaRPr lang="en-US" dirty="0"/>
          </a:p>
          <a:p>
            <a:pPr marL="0" indent="0"/>
            <a:endParaRPr lang="en-US" dirty="0"/>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68779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r>
              <a:rPr lang="en-US" sz="1200" b="1" dirty="0"/>
              <a:t>Facilitator Notes</a:t>
            </a:r>
            <a:endParaRPr lang="en-US" sz="1200" dirty="0"/>
          </a:p>
          <a:p>
            <a:pPr marL="171450" indent="-171450">
              <a:buChar char="•"/>
            </a:pPr>
            <a:r>
              <a:rPr lang="en-US" sz="1200" dirty="0"/>
              <a:t>Bring the group back together and ask participants to share out.</a:t>
            </a:r>
          </a:p>
          <a:p>
            <a:pPr marL="0" indent="0">
              <a:buNone/>
            </a:pPr>
            <a:endParaRPr lang="en-US" sz="1200" dirty="0"/>
          </a:p>
          <a:p>
            <a:pPr marL="0" indent="0">
              <a:buNone/>
            </a:pPr>
            <a:r>
              <a:rPr lang="en-US" sz="1200" b="1" dirty="0"/>
              <a:t>Script</a:t>
            </a:r>
          </a:p>
          <a:p>
            <a:pPr marL="0" indent="0">
              <a:buNone/>
            </a:pPr>
            <a:r>
              <a:rPr lang="en-US" sz="1200" i="1" dirty="0"/>
              <a:t>Let's take some time to share insights from your group discussions. First, I’d like to hear about any connections you noticed to other content areas. How might these lesson plans integrate or complement what you're already teaching? [Let participants respond.] </a:t>
            </a:r>
          </a:p>
          <a:p>
            <a:pPr marL="0" indent="0">
              <a:buNone/>
            </a:pPr>
            <a:endParaRPr lang="en-US" sz="1200" i="1" dirty="0"/>
          </a:p>
          <a:p>
            <a:pPr marL="0" indent="0">
              <a:buNone/>
            </a:pPr>
            <a:r>
              <a:rPr lang="en-US" sz="1200" i="1" dirty="0"/>
              <a:t>Next, please share what scaffolds you envision using in your classrooms to support student learning and ensure success. [Let participants respond.]</a:t>
            </a:r>
          </a:p>
          <a:p>
            <a:pPr marL="0" indent="0">
              <a:buNone/>
            </a:pPr>
            <a:endParaRPr lang="en-US" sz="1200" i="1" dirty="0"/>
          </a:p>
          <a:p>
            <a:pPr marL="0" indent="0">
              <a:buNone/>
            </a:pPr>
            <a:r>
              <a:rPr lang="en-US" sz="1200" i="1" dirty="0"/>
              <a:t>[If there is time] I'd also love to explore how these lessons demonstrate sensitivity and asset-based learning. How do they acknowledge and build on the strengths of all students? [Let participants respond.]</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10</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894137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Facilitator Notes</a:t>
            </a:r>
          </a:p>
          <a:p>
            <a:pPr>
              <a:buFont typeface="Arial" panose="020B0604020202020204" pitchFamily="34" charset="0"/>
              <a:buChar char="•"/>
            </a:pPr>
            <a:r>
              <a:rPr lang="en-US" sz="1200" b="0" dirty="0"/>
              <a:t>Provide a few moments for participants to consider the questions.</a:t>
            </a:r>
          </a:p>
          <a:p>
            <a:endParaRPr lang="en-US" sz="1200" b="1" dirty="0"/>
          </a:p>
          <a:p>
            <a:r>
              <a:rPr lang="en-US" sz="1200" b="1" dirty="0"/>
              <a:t>Script</a:t>
            </a:r>
            <a:endParaRPr lang="en-US" sz="1200" dirty="0"/>
          </a:p>
          <a:p>
            <a:pPr marL="228600" indent="0">
              <a:buFont typeface="Arial" panose="020B0604020202020204" pitchFamily="34" charset="0"/>
              <a:buNone/>
            </a:pPr>
            <a:r>
              <a:rPr lang="en-US" sz="1200" i="1" dirty="0"/>
              <a:t>Take a moment to think on your own about the lesson plans for your grade band and your current substance use prevention unit or curriculum. Feel free to jot down any thoughts or ideas that come to mind. Specifically, consider: [review questions on slide].</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11</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602159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Facilitator Notes</a:t>
            </a:r>
            <a:endParaRPr lang="en-US" sz="1200" dirty="0"/>
          </a:p>
          <a:p>
            <a:pPr>
              <a:buChar char="•"/>
            </a:pPr>
            <a:r>
              <a:rPr lang="en-US" sz="1200" dirty="0"/>
              <a:t>This is a placeholder slide with no facilitation. </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12</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695971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8">
          <a:extLst>
            <a:ext uri="{FF2B5EF4-FFF2-40B4-BE49-F238E27FC236}">
              <a16:creationId xmlns:a16="http://schemas.microsoft.com/office/drawing/2014/main" id="{B0427339-6CE7-05D2-23C9-6C3E01B7C9F3}"/>
            </a:ext>
          </a:extLst>
        </p:cNvPr>
        <p:cNvGrpSpPr/>
        <p:nvPr/>
      </p:nvGrpSpPr>
      <p:grpSpPr>
        <a:xfrm>
          <a:off x="0" y="0"/>
          <a:ext cx="0" cy="0"/>
          <a:chOff x="0" y="0"/>
          <a:chExt cx="0" cy="0"/>
        </a:xfrm>
      </p:grpSpPr>
      <p:sp>
        <p:nvSpPr>
          <p:cNvPr id="579" name="Google Shape;579;p1:notes">
            <a:extLst>
              <a:ext uri="{FF2B5EF4-FFF2-40B4-BE49-F238E27FC236}">
                <a16:creationId xmlns:a16="http://schemas.microsoft.com/office/drawing/2014/main" id="{82E28098-8112-5B1D-3F7B-D3F7A9FAA55C}"/>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t>Facilitator Notes</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200" b="0" dirty="0"/>
              <a:t>Reconfigure participants to sit in grade-level teams (e.g., kindergarten, 1, 2), give an additional specification that requires the lesson plan to be adapted in some way to meet the needs of the classroom or students (e.g., needs of students who may have witnessed substance use firsthand, needs of classroom looking for more writing opportunities, needs of dual language learners). </a:t>
            </a:r>
          </a:p>
          <a:p>
            <a:pPr marL="171450" indent="-171450">
              <a:buFont typeface="Arial" panose="020B0604020202020204" pitchFamily="34" charset="0"/>
              <a:buChar char="•"/>
              <a:defRPr/>
            </a:pPr>
            <a:r>
              <a:rPr lang="en-US" sz="1200" b="0" dirty="0"/>
              <a:t>Grade-level teams can choose from a set of </a:t>
            </a:r>
            <a:r>
              <a:rPr lang="en-US" dirty="0"/>
              <a:t>specifications.</a:t>
            </a:r>
          </a:p>
          <a:p>
            <a:pPr marL="171450" marR="0" lvl="0" indent="-171450" algn="l" defTabSz="914400">
              <a:lnSpc>
                <a:spcPct val="100000"/>
              </a:lnSpc>
              <a:spcBef>
                <a:spcPts val="0"/>
              </a:spcBef>
              <a:spcAft>
                <a:spcPts val="0"/>
              </a:spcAft>
              <a:buClr>
                <a:srgbClr val="000000"/>
              </a:buClr>
              <a:buSzPts val="1400"/>
              <a:buFont typeface="Arial" panose="020B0604020202020204" pitchFamily="34" charset="0"/>
              <a:buChar char="•"/>
              <a:tabLst/>
              <a:defRPr/>
            </a:pPr>
            <a:r>
              <a:rPr lang="en-US" dirty="0"/>
              <a:t>Have</a:t>
            </a:r>
            <a:r>
              <a:rPr lang="en-US" sz="1200" b="0" dirty="0"/>
              <a:t> the grade-level team note on chart paper the section and any adaptations (e.g., modifications, scaffolds) that could be made to refine the lesson to fit the needs of that classroom/student.</a:t>
            </a:r>
            <a:endParaRPr lang="en-US" dirty="0"/>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200" b="0" i="0" dirty="0"/>
              <a:t>The next slide includes an example that can be used to model the activity.</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endParaRPr lang="en-US" sz="1200" b="0" i="1"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sz="1200" b="1" i="0" dirty="0"/>
              <a:t>Script</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sz="1200" b="0" i="1" dirty="0"/>
              <a:t>Now that we have a feel for the lessons, I want to provide time for you to think about how you would actually use them with your students. To do this, you want to sit with others at your grade level. If you work across grade levels, go ahead and choose any group.</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sz="1200" b="0" i="1" dirty="0"/>
              <a:t>[Take a moment for participants to move it needed.]</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US" sz="1200" b="0" i="1"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sz="1200" b="0" i="1" dirty="0"/>
              <a:t>With your grade-level group, you are going to think through adaptations you may need to make to meet the needs of diverse learners. Some students you may consider are [read slide]. You are welcome to choose the direction you want to move, and if you have time, you can always create adaptations for another student group.</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US" sz="1200" b="0" i="1"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sz="1200" b="0" i="1" dirty="0"/>
              <a:t>To do this activity, you will use your chart paper to capture the adaptations that can be made to the lesson. Let me show you an example. [Go to the next slide.]</a:t>
            </a:r>
          </a:p>
        </p:txBody>
      </p:sp>
      <p:sp>
        <p:nvSpPr>
          <p:cNvPr id="580" name="Google Shape;580;p1:notes">
            <a:extLst>
              <a:ext uri="{FF2B5EF4-FFF2-40B4-BE49-F238E27FC236}">
                <a16:creationId xmlns:a16="http://schemas.microsoft.com/office/drawing/2014/main" id="{E96B0950-49F9-25F0-AF83-0D3AE0038D7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227944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t>Facilitator Notes</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200" dirty="0">
                <a:effectLst/>
                <a:latin typeface="Calibri"/>
              </a:rPr>
              <a:t>This slide models the task using the K-1 1.1 Lesson Plan. It presents a suggestion for what participants could write on their chart paper during this activity if they selected to adapt their lesson plan for multilingual learners. </a:t>
            </a:r>
            <a:endParaRPr lang="en-US" sz="1200" b="0" dirty="0">
              <a:effectLst/>
              <a:latin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US" sz="1200" b="0" dirty="0">
              <a:effectLst/>
              <a:latin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sz="1200" b="1" dirty="0"/>
              <a:t>Script</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sz="1200" i="1" dirty="0"/>
              <a:t>For example, if we look at the K</a:t>
            </a:r>
            <a:r>
              <a:rPr lang="en-US" sz="1200" dirty="0"/>
              <a:t>–</a:t>
            </a:r>
            <a:r>
              <a:rPr lang="en-US" sz="1200" i="1" dirty="0"/>
              <a:t>1 activity that asks students to share what they know about medicine, I might make some modifications for multilingual learners [read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US" sz="1200" i="1"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sz="1200" i="1" dirty="0"/>
              <a:t>Use this model to guide your group's work and inspire your own adaptations as needed. Feel free to discuss and identify additional strategies that might work best for your classroom. [Provide time for the activity.]</a:t>
            </a:r>
          </a:p>
          <a:p>
            <a:pPr marL="228600" indent="0">
              <a:buFont typeface="Arial" panose="020B0604020202020204" pitchFamily="34" charset="0"/>
            </a:pPr>
            <a:endParaRPr lang="en-US" sz="1200" dirty="0"/>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14</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684211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defRPr/>
            </a:pPr>
            <a:r>
              <a:rPr lang="en-US" sz="1200" b="1" dirty="0"/>
              <a:t>Facilitator Notes</a:t>
            </a:r>
            <a:endParaRPr lang="en-US" sz="1200" dirty="0"/>
          </a:p>
          <a:p>
            <a:pPr marL="171450" indent="-171450">
              <a:buFont typeface="Arial" panose="020B0604020202020204" pitchFamily="34" charset="0"/>
              <a:buChar char="•"/>
              <a:defRPr/>
            </a:pPr>
            <a:r>
              <a:rPr lang="en-US" sz="1200" dirty="0"/>
              <a:t>This slide can be displayed during work time during which the grade-level team notes on chart paper the section and any adaptations (e.g., modifications, scaffolds) that could be made to refine the lesson to fit the needs of that classroom or student.</a:t>
            </a:r>
          </a:p>
          <a:p>
            <a:pPr marL="171450" indent="-171450">
              <a:buFont typeface="Arial" panose="020B0604020202020204" pitchFamily="34" charset="0"/>
              <a:buChar char="•"/>
              <a:defRPr/>
            </a:pPr>
            <a:r>
              <a:rPr lang="en-US" sz="1800" i="0" dirty="0">
                <a:effectLst/>
              </a:rPr>
              <a:t>Take a moment and do a time check. Determine if you have time for the gallery </a:t>
            </a:r>
            <a:r>
              <a:rPr lang="en-US" sz="1800" dirty="0"/>
              <a:t>walk. If</a:t>
            </a:r>
            <a:r>
              <a:rPr lang="en-US" sz="1800" b="0" i="0" dirty="0">
                <a:effectLst/>
              </a:rPr>
              <a:t> you are at the end of the day, you may also jump to closing</a:t>
            </a:r>
            <a:r>
              <a:rPr lang="en-US" sz="1800" b="0" i="1" dirty="0">
                <a:effectLst/>
              </a:rPr>
              <a:t>.</a:t>
            </a:r>
          </a:p>
          <a:p>
            <a:pPr marL="171450" indent="-171450">
              <a:buFont typeface="Arial" panose="020B0604020202020204" pitchFamily="34" charset="0"/>
              <a:buChar char="•"/>
              <a:defRPr/>
            </a:pPr>
            <a:endParaRPr lang="en-US" sz="1200" b="1" dirty="0"/>
          </a:p>
          <a:p>
            <a:pPr marL="0" indent="0">
              <a:buFont typeface="Arial" panose="020B0604020202020204" pitchFamily="34" charset="0"/>
              <a:buNone/>
              <a:defRPr/>
            </a:pPr>
            <a:r>
              <a:rPr lang="en-US" sz="1200" b="1" dirty="0"/>
              <a:t>Script</a:t>
            </a:r>
          </a:p>
          <a:p>
            <a:pPr marL="0" indent="0">
              <a:buFont typeface="Arial" panose="020B0604020202020204" pitchFamily="34" charset="0"/>
              <a:buNone/>
              <a:defRPr/>
            </a:pPr>
            <a:r>
              <a:rPr lang="en-US" sz="1200" i="1" dirty="0"/>
              <a:t>Take about [determine time based on where you are in the day] to complete this activity and then we'll come back together as a group.</a:t>
            </a:r>
          </a:p>
          <a:p>
            <a:pPr marL="0" indent="0">
              <a:buFont typeface="Arial" panose="020B0604020202020204" pitchFamily="34" charset="0"/>
              <a:buNone/>
              <a:defRPr/>
            </a:pPr>
            <a:endParaRPr lang="en-US" sz="1200" i="1" dirty="0"/>
          </a:p>
          <a:p>
            <a:pPr marL="0" indent="0">
              <a:buFont typeface="Arial" panose="020B0604020202020204" pitchFamily="34" charset="0"/>
              <a:buNone/>
              <a:defRPr/>
            </a:pPr>
            <a:endParaRPr lang="en-US" sz="1200" i="0"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15</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651814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1" dirty="0">
                <a:latin typeface="Calibri" panose="020F0502020204030204" pitchFamily="34" charset="0"/>
                <a:ea typeface="Calibri" panose="020F0502020204030204" pitchFamily="34" charset="0"/>
                <a:cs typeface="Calibri" panose="020F0502020204030204" pitchFamily="34" charset="0"/>
              </a:rPr>
              <a:t>Facilitator Notes (Optional Activity)</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dirty="0">
                <a:latin typeface="Calibri" panose="020F0502020204030204" pitchFamily="34" charset="0"/>
                <a:ea typeface="Calibri" panose="020F0502020204030204" pitchFamily="34" charset="0"/>
                <a:cs typeface="Calibri" panose="020F0502020204030204" pitchFamily="34" charset="0"/>
              </a:rPr>
              <a:t>Provide time for participants to do a gallery walk where they explore other grade bands’ modifications. </a:t>
            </a:r>
            <a:endParaRPr lang="en-US" dirty="0">
              <a:effectLst/>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dirty="0">
                <a:effectLst/>
                <a:latin typeface="Calibri" panose="020F0502020204030204" pitchFamily="34" charset="0"/>
                <a:ea typeface="Calibri" panose="020F0502020204030204" pitchFamily="34" charset="0"/>
                <a:cs typeface="Calibri" panose="020F0502020204030204" pitchFamily="34" charset="0"/>
              </a:rPr>
              <a:t>You can also use easels, tables or windows to display the posters. Arrange the posters in a logical order or sequence (like the order on the slide) and leave some space between them to allow the participants to move around comfortably. You also need to provide some materials for the participants to comment on the posters, such as sticky notes, markers, stickers or dots.</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b="0" i="0" dirty="0">
                <a:effectLst/>
                <a:latin typeface="Calibri" panose="020F0502020204030204" pitchFamily="34" charset="0"/>
                <a:ea typeface="Calibri" panose="020F0502020204030204" pitchFamily="34" charset="0"/>
                <a:cs typeface="Calibri" panose="020F0502020204030204" pitchFamily="34" charset="0"/>
              </a:rPr>
              <a:t>Before starting the walk, tell them the purpose and goal of the gallery walk is to gather feedback, generate ideas or explore different perspectives on how different grade bands might adapt the lesson materials for a particular group of students. </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b="0" i="0" dirty="0">
                <a:effectLst/>
                <a:latin typeface="Calibri" panose="020F0502020204030204" pitchFamily="34" charset="0"/>
                <a:ea typeface="Calibri" panose="020F0502020204030204" pitchFamily="34" charset="0"/>
                <a:cs typeface="Calibri" panose="020F0502020204030204" pitchFamily="34" charset="0"/>
              </a:rPr>
              <a:t>You also need to tell them how much time they have for the gallery walk, and how they should comment on the posters. For example, you can ask them to write one idea, one question or one insight on a sticky note and stick it to the poster. You can also give them some prompts to guide their comments, such as "What do you like?", "What do you wonder?" or "What do you suggest?".</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b="0" i="0" dirty="0">
                <a:effectLst/>
                <a:latin typeface="Calibri" panose="020F0502020204030204" pitchFamily="34" charset="0"/>
                <a:ea typeface="Calibri" panose="020F0502020204030204" pitchFamily="34" charset="0"/>
                <a:cs typeface="Calibri" panose="020F0502020204030204" pitchFamily="34" charset="0"/>
              </a:rPr>
              <a:t>During the gallery walk, you need to facilitate the process and monitor the participants' engagement and interaction. You can either let the participants walk around freely and choose which posters they want to view and comment on, or you can assign them to groups and have them rotate through the posters in a fixed order. You can also use some music, timers or signals to create a lively and dynamic atmosphere. As a facilitator, you should encourage the participants to share their thoughts, ask questions and build on each other's comments. You should also intervene if you notice any confusion, conflict or silence among the participants.</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dirty="0">
                <a:latin typeface="Calibri" panose="020F0502020204030204" pitchFamily="34" charset="0"/>
                <a:ea typeface="Calibri" panose="020F0502020204030204" pitchFamily="34" charset="0"/>
                <a:cs typeface="Calibri" panose="020F0502020204030204" pitchFamily="34" charset="0"/>
              </a:rPr>
              <a:t>After the gallery walk, participants come back together and </a:t>
            </a:r>
            <a:r>
              <a:rPr lang="en-US" b="0" dirty="0">
                <a:latin typeface="Calibri" panose="020F0502020204030204" pitchFamily="34" charset="0"/>
                <a:ea typeface="Calibri" panose="020F0502020204030204" pitchFamily="34" charset="0"/>
                <a:cs typeface="Calibri" panose="020F0502020204030204" pitchFamily="34" charset="0"/>
              </a:rPr>
              <a:t>note </a:t>
            </a:r>
            <a:r>
              <a:rPr lang="en-US" dirty="0">
                <a:latin typeface="Calibri" panose="020F0502020204030204" pitchFamily="34" charset="0"/>
                <a:ea typeface="Calibri" panose="020F0502020204030204" pitchFamily="34" charset="0"/>
                <a:cs typeface="Calibri" panose="020F0502020204030204" pitchFamily="34" charset="0"/>
              </a:rPr>
              <a:t>an adaptation that another group made to meet the needs </a:t>
            </a:r>
            <a:r>
              <a:rPr lang="en-US" b="0" dirty="0">
                <a:latin typeface="Calibri" panose="020F0502020204030204" pitchFamily="34" charset="0"/>
                <a:ea typeface="Calibri" panose="020F0502020204030204" pitchFamily="34" charset="0"/>
                <a:cs typeface="Calibri" panose="020F0502020204030204" pitchFamily="34" charset="0"/>
              </a:rPr>
              <a:t>of </a:t>
            </a:r>
            <a:r>
              <a:rPr lang="en-US" dirty="0">
                <a:latin typeface="Calibri" panose="020F0502020204030204" pitchFamily="34" charset="0"/>
                <a:ea typeface="Calibri" panose="020F0502020204030204" pitchFamily="34" charset="0"/>
                <a:cs typeface="Calibri" panose="020F0502020204030204" pitchFamily="34" charset="0"/>
              </a:rPr>
              <a:t>their class</a:t>
            </a:r>
            <a:r>
              <a:rPr lang="en-US" b="0" dirty="0">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US"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b="1" dirty="0"/>
              <a:t>Script</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i="1" u="sng" dirty="0">
                <a:latin typeface="Calibri" panose="020F0502020204030204" pitchFamily="34" charset="0"/>
                <a:ea typeface="Calibri" panose="020F0502020204030204" pitchFamily="34" charset="0"/>
                <a:cs typeface="Calibri" panose="020F0502020204030204" pitchFamily="34" charset="0"/>
              </a:rPr>
              <a:t>[Pre-gallery Walk] </a:t>
            </a:r>
            <a:r>
              <a:rPr lang="en-US" i="1" dirty="0">
                <a:latin typeface="Calibri" panose="020F0502020204030204" pitchFamily="34" charset="0"/>
                <a:ea typeface="Calibri" panose="020F0502020204030204" pitchFamily="34" charset="0"/>
                <a:cs typeface="Calibri" panose="020F0502020204030204" pitchFamily="34" charset="0"/>
              </a:rPr>
              <a:t>We're going to do a gallery walk, an opportunity for you to gather feedback, generate new ideas and explore different perspectives on how various grade bands have adapted the lesson materials to suit specific student needs.</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US" i="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i="1" dirty="0">
                <a:latin typeface="Calibri" panose="020F0502020204030204" pitchFamily="34" charset="0"/>
                <a:ea typeface="Calibri" panose="020F0502020204030204" pitchFamily="34" charset="0"/>
                <a:cs typeface="Calibri" panose="020F0502020204030204" pitchFamily="34" charset="0"/>
              </a:rPr>
              <a:t>You'll have [insert time based on time left for the day] for this activity. As you move around, please take a moment to reflect on each poster. I encourage you to engage with the content by writing one idea, question or insight on a sticky note and attaching it to the poster.</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US" i="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i="1" dirty="0">
                <a:latin typeface="Calibri" panose="020F0502020204030204" pitchFamily="34" charset="0"/>
                <a:ea typeface="Calibri" panose="020F0502020204030204" pitchFamily="34" charset="0"/>
                <a:cs typeface="Calibri" panose="020F0502020204030204" pitchFamily="34" charset="0"/>
              </a:rPr>
              <a:t>To guide your comments, consider these prompts: "What do you like?", "What do you wonder?" or "What do you suggest?" Feel free to explore each poster in any order and remember that your contributions are valuable to your peers' learning experiences.</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US" i="1" u="sng"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i="1" u="sng" dirty="0">
                <a:latin typeface="Calibri" panose="020F0502020204030204" pitchFamily="34" charset="0"/>
                <a:ea typeface="Calibri" panose="020F0502020204030204" pitchFamily="34" charset="0"/>
                <a:cs typeface="Calibri" panose="020F0502020204030204" pitchFamily="34" charset="0"/>
              </a:rPr>
              <a:t>[Post-gallery Walk] </a:t>
            </a:r>
            <a:r>
              <a:rPr lang="en-US" i="1" dirty="0">
                <a:latin typeface="Calibri" panose="020F0502020204030204" pitchFamily="34" charset="0"/>
                <a:ea typeface="Calibri" panose="020F0502020204030204" pitchFamily="34" charset="0"/>
                <a:cs typeface="Calibri" panose="020F0502020204030204" pitchFamily="34" charset="0"/>
              </a:rPr>
              <a:t>I hope you enjoyed the gallery walk and had the opportunity to explore the various adaptations made by different grade bands. Now, let's take a moment to share some insights. Please think about one adaptation you noticed that another group made to meet the specific needs of their class. Feel free to share why this adaptation stood out to you or how it might inspire changes in your own approach.</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16</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451259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770C36-0DBC-1B60-D618-EC772A8E919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6845D0-396B-0347-496E-162B381DC63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A82734-65B3-1E98-C03A-B9981B6C8229}"/>
              </a:ext>
            </a:extLst>
          </p:cNvPr>
          <p:cNvSpPr>
            <a:spLocks noGrp="1"/>
          </p:cNvSpPr>
          <p:nvPr>
            <p:ph type="body" idx="1"/>
          </p:nvPr>
        </p:nvSpPr>
        <p:spPr/>
        <p:txBody>
          <a:bodyPr/>
          <a:lstStyle/>
          <a:p>
            <a:r>
              <a:rPr lang="en-US" sz="1200" b="1" dirty="0"/>
              <a:t>Facilitator Notes</a:t>
            </a:r>
            <a:endParaRPr lang="en-US" sz="1200" dirty="0"/>
          </a:p>
          <a:p>
            <a:pPr>
              <a:buChar char="•"/>
            </a:pPr>
            <a:r>
              <a:rPr lang="en-US" sz="1200" dirty="0"/>
              <a:t>This is a placeholder slide with no facilitation. </a:t>
            </a:r>
          </a:p>
          <a:p>
            <a:endParaRPr lang="en-US" dirty="0"/>
          </a:p>
        </p:txBody>
      </p:sp>
      <p:sp>
        <p:nvSpPr>
          <p:cNvPr id="4" name="Slide Number Placeholder 3">
            <a:extLst>
              <a:ext uri="{FF2B5EF4-FFF2-40B4-BE49-F238E27FC236}">
                <a16:creationId xmlns:a16="http://schemas.microsoft.com/office/drawing/2014/main" id="{79539806-0390-8DF1-4559-A92DB388E29F}"/>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17</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695851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8">
          <a:extLst>
            <a:ext uri="{FF2B5EF4-FFF2-40B4-BE49-F238E27FC236}">
              <a16:creationId xmlns:a16="http://schemas.microsoft.com/office/drawing/2014/main" id="{913978EF-5350-8E89-5FCF-8AFA44ED198C}"/>
            </a:ext>
          </a:extLst>
        </p:cNvPr>
        <p:cNvGrpSpPr/>
        <p:nvPr/>
      </p:nvGrpSpPr>
      <p:grpSpPr>
        <a:xfrm>
          <a:off x="0" y="0"/>
          <a:ext cx="0" cy="0"/>
          <a:chOff x="0" y="0"/>
          <a:chExt cx="0" cy="0"/>
        </a:xfrm>
      </p:grpSpPr>
      <p:sp>
        <p:nvSpPr>
          <p:cNvPr id="579" name="Google Shape;579;p1:notes">
            <a:extLst>
              <a:ext uri="{FF2B5EF4-FFF2-40B4-BE49-F238E27FC236}">
                <a16:creationId xmlns:a16="http://schemas.microsoft.com/office/drawing/2014/main" id="{69E202B1-D43F-D847-0607-93ABFDB4D29D}"/>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t>Facilitator Notes</a:t>
            </a:r>
          </a:p>
          <a:p>
            <a:pPr marL="171450" indent="-171450">
              <a:buFont typeface="Arial" panose="020B0604020202020204" pitchFamily="34" charset="0"/>
              <a:buChar char="•"/>
              <a:defRPr/>
            </a:pPr>
            <a:r>
              <a:rPr lang="en-US" dirty="0"/>
              <a:t>This is an optional section that can be used to share resources with participants including local campaigns, community partners, and culturally-</a:t>
            </a:r>
            <a:r>
              <a:rPr lang="en-US"/>
              <a:t>specific</a:t>
            </a:r>
            <a:r>
              <a:rPr lang="en-US" dirty="0"/>
              <a:t> resources</a:t>
            </a:r>
            <a:endParaRPr lang="en-US" sz="1200" b="0" i="0" dirty="0"/>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endParaRPr lang="en-US" sz="1200" b="0" i="1"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US" sz="1200" b="0" i="1" dirty="0"/>
          </a:p>
        </p:txBody>
      </p:sp>
      <p:sp>
        <p:nvSpPr>
          <p:cNvPr id="580" name="Google Shape;580;p1:notes">
            <a:extLst>
              <a:ext uri="{FF2B5EF4-FFF2-40B4-BE49-F238E27FC236}">
                <a16:creationId xmlns:a16="http://schemas.microsoft.com/office/drawing/2014/main" id="{0602ECD7-14B7-3483-A8DC-CE192FABECD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765692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1" dirty="0"/>
              <a:t>Facilitator Notes</a:t>
            </a:r>
          </a:p>
          <a:p>
            <a:pPr>
              <a:buFont typeface="Arial" panose="020B0604020202020204" pitchFamily="34" charset="0"/>
              <a:buChar char="•"/>
            </a:pPr>
            <a:r>
              <a:rPr lang="en-US" dirty="0"/>
              <a:t>Use this time to have a discussion around one or more of the following questions. </a:t>
            </a:r>
          </a:p>
          <a:p>
            <a:pPr>
              <a:buFont typeface="Arial" panose="020B0604020202020204" pitchFamily="34" charset="0"/>
              <a:buChar char="•"/>
            </a:pPr>
            <a:r>
              <a:rPr lang="en-US" dirty="0"/>
              <a:t>Thank participants for their active engagement before closing.</a:t>
            </a:r>
          </a:p>
          <a:p>
            <a:endParaRPr lang="en-US" dirty="0"/>
          </a:p>
          <a:p>
            <a:r>
              <a:rPr lang="en-US" b="1" dirty="0"/>
              <a:t>Script</a:t>
            </a:r>
          </a:p>
          <a:p>
            <a:pPr marL="228600" indent="0"/>
            <a:r>
              <a:rPr lang="en-US" i="1" dirty="0"/>
              <a:t>As we wind down our time together, let’s have a discussion around some key questions to reflect on our day. [Review the questions on the slide one at a time.]</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19</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916515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Facilitator Notes</a:t>
            </a:r>
          </a:p>
          <a:p>
            <a:pPr>
              <a:buFont typeface="Arial" panose="020B0604020202020204" pitchFamily="34" charset="0"/>
              <a:buChar char="•"/>
            </a:pPr>
            <a:r>
              <a:rPr lang="en-US" sz="1200" dirty="0"/>
              <a:t>Review where participants are within the plan for the day.</a:t>
            </a:r>
          </a:p>
          <a:p>
            <a:pPr>
              <a:buFont typeface="Arial,Sans-Serif" panose="020B0604020202020204" pitchFamily="34" charset="0"/>
              <a:buChar char="•"/>
            </a:pPr>
            <a:r>
              <a:rPr lang="en-US" sz="1200" dirty="0"/>
              <a:t>Remind participants what has been covered and what remains.</a:t>
            </a:r>
          </a:p>
          <a:p>
            <a:pPr marL="228600" indent="0"/>
            <a:endParaRPr lang="en-US" sz="1200" dirty="0"/>
          </a:p>
          <a:p>
            <a:pPr marL="228600" indent="0"/>
            <a:r>
              <a:rPr lang="en-US" sz="1200" b="1" dirty="0"/>
              <a:t>Script</a:t>
            </a:r>
          </a:p>
          <a:p>
            <a:pPr marL="228600" indent="0"/>
            <a:r>
              <a:rPr lang="en-US" sz="1200" i="1" dirty="0"/>
              <a:t>Let’s quickly review where we are in today’s plan. So far, we've covered [briefly mention topics covered], setting a solid foundation for our session. We are now starting our last section, where we dig into lesson plans.</a:t>
            </a:r>
          </a:p>
          <a:p>
            <a:pPr marL="228600" indent="0"/>
            <a:endParaRPr lang="en-US" sz="1200"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292755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2"/>
        <p:cNvGrpSpPr/>
        <p:nvPr/>
      </p:nvGrpSpPr>
      <p:grpSpPr>
        <a:xfrm>
          <a:off x="0" y="0"/>
          <a:ext cx="0" cy="0"/>
          <a:chOff x="0" y="0"/>
          <a:chExt cx="0" cy="0"/>
        </a:xfrm>
      </p:grpSpPr>
      <p:sp>
        <p:nvSpPr>
          <p:cNvPr id="673" name="Google Shape;673;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t>Facilitator Notes</a:t>
            </a:r>
          </a:p>
          <a:p>
            <a:pPr>
              <a:buFont typeface="Arial" panose="020B0604020202020204" pitchFamily="34" charset="0"/>
              <a:buChar char="•"/>
            </a:pPr>
            <a:r>
              <a:rPr lang="en-US" sz="1200" dirty="0"/>
              <a:t>Answer any remaining questions on standards before closing out the session.</a:t>
            </a:r>
          </a:p>
          <a:p>
            <a:endParaRPr lang="en-US" sz="1200" dirty="0"/>
          </a:p>
          <a:p>
            <a:r>
              <a:rPr lang="en-US" sz="1200" b="1" dirty="0"/>
              <a:t>Script</a:t>
            </a:r>
          </a:p>
          <a:p>
            <a:pPr marL="228600" indent="0">
              <a:buFont typeface="Arial" panose="020B0604020202020204" pitchFamily="34" charset="0"/>
              <a:buNone/>
            </a:pPr>
            <a:r>
              <a:rPr lang="en-US" sz="1200" i="1" dirty="0"/>
              <a:t>I want to ensure that any outstanding questions are addressed. Please feel free to ask any remaining questions you have. This is an opportunity to clarify any doubts and reinforce your confidence.</a:t>
            </a:r>
          </a:p>
          <a:p>
            <a:endParaRPr lang="en-US" sz="1200" dirty="0"/>
          </a:p>
        </p:txBody>
      </p:sp>
      <p:sp>
        <p:nvSpPr>
          <p:cNvPr id="674" name="Google Shape;674;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Facilitator Notes</a:t>
            </a:r>
          </a:p>
          <a:p>
            <a:pPr>
              <a:buFont typeface="Arial" panose="020B0604020202020204" pitchFamily="34" charset="0"/>
              <a:buChar char="•"/>
            </a:pPr>
            <a:r>
              <a:rPr lang="en-US" sz="1200" b="0" dirty="0"/>
              <a:t>Provide time for exit survey.</a:t>
            </a:r>
          </a:p>
          <a:p>
            <a:pPr>
              <a:buFont typeface="Arial" panose="020B0604020202020204" pitchFamily="34" charset="0"/>
              <a:buChar char="•"/>
            </a:pPr>
            <a:endParaRPr lang="en-US" sz="1200" b="0" dirty="0"/>
          </a:p>
          <a:p>
            <a:r>
              <a:rPr lang="en-US" sz="1200" b="1" dirty="0"/>
              <a:t>Script</a:t>
            </a:r>
          </a:p>
          <a:p>
            <a:pPr marL="228600" indent="0">
              <a:buFont typeface="Arial" panose="020B0604020202020204" pitchFamily="34" charset="0"/>
              <a:buNone/>
            </a:pPr>
            <a:r>
              <a:rPr lang="en-US" sz="1200" i="1" dirty="0"/>
              <a:t>Before we conclude, I’d like to ask you to take a moment to complete the session exit survey. This will help us gather your valuable feedback and improve future sessions.</a:t>
            </a:r>
          </a:p>
          <a:p>
            <a:endParaRPr lang="en-US" sz="1200"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21</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665460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r>
              <a:rPr lang="en-US" sz="1200" b="1" dirty="0"/>
              <a:t>Facilitator Notes</a:t>
            </a:r>
          </a:p>
          <a:p>
            <a:pPr marL="171450" indent="-171450">
              <a:buFont typeface="Arial" panose="020B0604020202020204" pitchFamily="34" charset="0"/>
              <a:buChar char="•"/>
            </a:pPr>
            <a:r>
              <a:rPr lang="en-US" sz="1200" b="0" dirty="0"/>
              <a:t>Share contact information.</a:t>
            </a:r>
          </a:p>
          <a:p>
            <a:pPr marL="171450" indent="-171450">
              <a:buFont typeface="Arial" panose="020B0604020202020204" pitchFamily="34" charset="0"/>
              <a:buChar char="•"/>
            </a:pPr>
            <a:endParaRPr lang="en-US" sz="1200" b="0" dirty="0"/>
          </a:p>
          <a:p>
            <a:pPr marL="0" indent="0"/>
            <a:r>
              <a:rPr lang="en-US" sz="1200" b="1" dirty="0"/>
              <a:t>Script</a:t>
            </a:r>
          </a:p>
          <a:p>
            <a:pPr marL="0" indent="0"/>
            <a:r>
              <a:rPr lang="en-US" sz="1200" i="1" dirty="0"/>
              <a:t>If you have any follow-up questions or need further assistance, please don’t hesitate to reach out. I’ve shared a slide with my contact information for your convenience.</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22</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160216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23</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707866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Facilitator Notes</a:t>
            </a:r>
            <a:endParaRPr lang="en-US" sz="1200" dirty="0"/>
          </a:p>
          <a:p>
            <a:pPr>
              <a:buChar char="•"/>
            </a:pPr>
            <a:r>
              <a:rPr lang="en-US" sz="1200" dirty="0"/>
              <a:t>This is a placeholder slide with no facilitation. </a:t>
            </a:r>
          </a:p>
          <a:p>
            <a:endParaRPr lang="en-US" sz="1200"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931350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dirty="0"/>
              <a:t>Review learning goals for this section with participants.</a:t>
            </a:r>
          </a:p>
          <a:p>
            <a:pPr marL="228600" indent="0">
              <a:buFont typeface="Arial" panose="020B0604020202020204" pitchFamily="34" charset="0"/>
              <a:buNone/>
            </a:pPr>
            <a:endParaRPr lang="en-US" dirty="0"/>
          </a:p>
          <a:p>
            <a:pPr marL="228600" indent="0">
              <a:buFont typeface="Arial" panose="020B0604020202020204" pitchFamily="34" charset="0"/>
              <a:buNone/>
            </a:pPr>
            <a:r>
              <a:rPr lang="en-US" b="1" dirty="0"/>
              <a:t>Script</a:t>
            </a:r>
          </a:p>
          <a:p>
            <a:pPr marL="228600" indent="0">
              <a:buFont typeface="Arial" panose="020B0604020202020204" pitchFamily="34" charset="0"/>
              <a:buNone/>
            </a:pPr>
            <a:r>
              <a:rPr lang="en-US" sz="1200" b="0" i="1" dirty="0">
                <a:solidFill>
                  <a:srgbClr val="000000"/>
                </a:solidFill>
              </a:rPr>
              <a:t>The goals for this section are [share goals from slide].</a:t>
            </a:r>
            <a:endParaRPr lang="en-US" b="0" i="1" dirty="0"/>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4</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011995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Facilitator Notes</a:t>
            </a:r>
          </a:p>
          <a:p>
            <a:r>
              <a:rPr lang="en-US" sz="1200" dirty="0"/>
              <a:t>Review the agenda</a:t>
            </a:r>
            <a:endParaRPr lang="en-US" dirty="0"/>
          </a:p>
          <a:p>
            <a:endParaRPr lang="en-US" dirty="0"/>
          </a:p>
          <a:p>
            <a:r>
              <a:rPr lang="en-US" sz="1200" b="1" dirty="0"/>
              <a:t>Script</a:t>
            </a:r>
          </a:p>
          <a:p>
            <a:pPr marL="228600" indent="0"/>
            <a:r>
              <a:rPr lang="en-US" sz="1200" i="1"/>
              <a:t>Before we dive in, let's quickly review our agenda. We'll begin with an exemplar lesson review to understand effective practices in action. </a:t>
            </a:r>
            <a:r>
              <a:rPr lang="en-US" i="1"/>
              <a:t>Next</a:t>
            </a:r>
            <a:r>
              <a:rPr lang="en-US" sz="1200" i="1"/>
              <a:t>, we'll explore lesson adaptations, discussing how to tailor lessons to various needs and </a:t>
            </a:r>
            <a:r>
              <a:rPr lang="en-US" i="1"/>
              <a:t>contexts and participating in a Gallery Walk to see how various grade bands have adapted the lesson materials to suit specific student needs. </a:t>
            </a:r>
            <a:r>
              <a:rPr lang="en-US" i="1" dirty="0"/>
              <a:t> Finally, we'll come together for a final discussion, where we can collaborate and share insights.</a:t>
            </a:r>
            <a:endParaRPr lang="en-US" dirty="0"/>
          </a:p>
          <a:p>
            <a:endParaRPr lang="en-US" b="1" i="1" dirty="0"/>
          </a:p>
          <a:p>
            <a:endParaRPr lang="en-US" i="1" dirty="0"/>
          </a:p>
          <a:p>
            <a:endParaRPr lang="en-US" i="1" dirty="0"/>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5</a:t>
            </a:fld>
            <a:endParaRPr lang="en-US" sz="1200" b="0" i="0" u="none" strike="noStrike" cap="none" dirty="0">
              <a:solidFill>
                <a:schemeClr val="dk1"/>
              </a:solidFill>
              <a:latin typeface="Calibri"/>
              <a:ea typeface="Calibri"/>
              <a:cs typeface="Calibri"/>
              <a:sym typeface="Calibri"/>
            </a:endParaRPr>
          </a:p>
        </p:txBody>
      </p:sp>
      <p:sp>
        <p:nvSpPr>
          <p:cNvPr id="5" name="Footer Placeholder 4">
            <a:extLst>
              <a:ext uri="{FF2B5EF4-FFF2-40B4-BE49-F238E27FC236}">
                <a16:creationId xmlns:a16="http://schemas.microsoft.com/office/drawing/2014/main" id="{03EA5C54-CC9F-4717-31F0-DD913D1155AC}"/>
              </a:ext>
            </a:extLst>
          </p:cNvPr>
          <p:cNvSpPr>
            <a:spLocks noGrp="1"/>
          </p:cNvSpPr>
          <p:nvPr>
            <p:ph type="ftr" idx="11"/>
          </p:nvPr>
        </p:nvSpPr>
        <p:spPr/>
        <p:txBody>
          <a:bodyPr/>
          <a:lstStyle/>
          <a:p>
            <a:r>
              <a:rPr lang="en-US" dirty="0"/>
              <a:t>Cohen, G. L. (2022). Belonging: The science of creating connection and bridging divides. Norton.</a:t>
            </a:r>
          </a:p>
        </p:txBody>
      </p:sp>
    </p:spTree>
    <p:extLst>
      <p:ext uri="{BB962C8B-B14F-4D97-AF65-F5344CB8AC3E}">
        <p14:creationId xmlns:p14="http://schemas.microsoft.com/office/powerpoint/2010/main" val="9948129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Facilitator Notes</a:t>
            </a:r>
            <a:endParaRPr lang="en-US" sz="1200" dirty="0"/>
          </a:p>
          <a:p>
            <a:pPr>
              <a:buChar char="•"/>
            </a:pPr>
            <a:r>
              <a:rPr lang="en-US" sz="1200" dirty="0"/>
              <a:t>This is a placeholder slide with no facilitation. </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6</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737701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4C7619-6E65-82A5-7CB9-9367683693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CEF6C3-EBD6-6FD6-3B72-D14D7D990B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5968EB-C0C5-565B-6D30-DEC8ECF2DFD9}"/>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t>Facilitator Notes</a:t>
            </a:r>
          </a:p>
          <a:p>
            <a:pPr>
              <a:buFont typeface="Arial" panose="020B0604020202020204" pitchFamily="34" charset="0"/>
              <a:buChar char="•"/>
              <a:defRPr/>
            </a:pPr>
            <a:r>
              <a:rPr lang="en-US" sz="1200" dirty="0"/>
              <a:t>Provide each attendee </a:t>
            </a:r>
            <a:r>
              <a:rPr lang="en-US" sz="1200" b="0" dirty="0"/>
              <a:t>with the link </a:t>
            </a:r>
            <a:r>
              <a:rPr lang="en-US" sz="1200" dirty="0"/>
              <a:t>to all lesson plans, PowerPoint Slides, and accompanying handouts. </a:t>
            </a:r>
          </a:p>
          <a:p>
            <a:pPr>
              <a:buFont typeface="Arial" panose="020B0604020202020204" pitchFamily="34" charset="0"/>
              <a:buChar char="•"/>
              <a:defRPr/>
            </a:pPr>
            <a:r>
              <a:rPr lang="en-US" sz="1200" dirty="0"/>
              <a:t>Explain that the purpose of the lesson plan exemplar is that it is a model and tool that can be adapted for teaching substance use prevention in grade-specific, supportive ways. They avoid fear or shame-based strategies.</a:t>
            </a:r>
          </a:p>
          <a:p>
            <a:pPr lvl="1">
              <a:buFont typeface="Arial" panose="020B0604020202020204" pitchFamily="34" charset="0"/>
              <a:buChar char="•"/>
              <a:defRPr/>
            </a:pPr>
            <a:r>
              <a:rPr lang="en-US" sz="1200" dirty="0"/>
              <a:t>For context, fear-based strategies are meant to scare, shock or shame students through avenues such as gruesome images, horror stories and graphic messaging. </a:t>
            </a:r>
          </a:p>
          <a:p>
            <a:pPr lvl="0">
              <a:buFont typeface="Arial" panose="020B0604020202020204" pitchFamily="34" charset="0"/>
              <a:buChar char="•"/>
              <a:defRPr/>
            </a:pPr>
            <a:r>
              <a:rPr lang="en-US" sz="1200" dirty="0"/>
              <a:t>This is important because fear-based strategies are ineffective when preventing substance use. (Citation: https://www.riprc.org/wp-content/uploads/2018/04/fear-messages-prevention-efforts.pdf) </a:t>
            </a:r>
          </a:p>
          <a:p>
            <a:pPr>
              <a:buFont typeface="Arial" panose="020B0604020202020204" pitchFamily="34" charset="0"/>
              <a:buChar char="•"/>
              <a:defRPr/>
            </a:pPr>
            <a:endParaRPr lang="en-US" sz="1200" dirty="0"/>
          </a:p>
          <a:p>
            <a:pPr marL="228600" indent="0">
              <a:defRPr/>
            </a:pPr>
            <a:r>
              <a:rPr lang="en-US" sz="1200" b="1" dirty="0"/>
              <a:t>Script</a:t>
            </a:r>
          </a:p>
          <a:p>
            <a:pPr marL="228600" indent="0">
              <a:defRPr/>
            </a:pPr>
            <a:r>
              <a:rPr lang="en-US" sz="1200" i="1" dirty="0"/>
              <a:t>I’ve provided each of you with a link containing all our lesson materials. These resources are designed as exemplars that you can adapt for teaching substance use prevention in ways that are grade-specific and supportive. It's important to note that these lessons avoid fear-based strategies, or strategies that attempt to scare, shock or shame students using tactics like gruesome images, horror stories or graphic messaging. Research has shown these approaches to be ineffective in preventing substance use, which is why we focus on supportive, educational strategies that foster understanding and resilience</a:t>
            </a:r>
            <a:r>
              <a:rPr lang="en-US" i="1" dirty="0"/>
              <a:t> and empower students to make the best decisions for themselves.</a:t>
            </a:r>
          </a:p>
          <a:p>
            <a:pPr marL="228600" indent="0">
              <a:defRPr/>
            </a:pPr>
            <a:endParaRPr lang="en-US" sz="1200" i="1" dirty="0"/>
          </a:p>
        </p:txBody>
      </p:sp>
      <p:sp>
        <p:nvSpPr>
          <p:cNvPr id="4" name="Slide Number Placeholder 3">
            <a:extLst>
              <a:ext uri="{FF2B5EF4-FFF2-40B4-BE49-F238E27FC236}">
                <a16:creationId xmlns:a16="http://schemas.microsoft.com/office/drawing/2014/main" id="{61BC1387-05C6-C438-1BAE-8B010ED810DB}"/>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7</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299614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1" dirty="0"/>
              <a:t>Facilitator Notes</a:t>
            </a:r>
          </a:p>
          <a:p>
            <a:pPr>
              <a:buFont typeface="Arial" panose="020B0604020202020204" pitchFamily="34" charset="0"/>
              <a:buChar char="•"/>
              <a:defRPr/>
            </a:pPr>
            <a:r>
              <a:rPr lang="en-US" dirty="0"/>
              <a:t>Have participants do a scavenger hunt through a specific lesson plan. Instruct participants to pick a lesson plan from a grade band that is different from the one they teach. </a:t>
            </a:r>
          </a:p>
          <a:p>
            <a:pPr>
              <a:buFont typeface="Arial" panose="020B0604020202020204" pitchFamily="34" charset="0"/>
              <a:buChar char="•"/>
              <a:defRPr/>
            </a:pPr>
            <a:r>
              <a:rPr lang="en-US" dirty="0"/>
              <a:t>After participants complete the scavenger hunt, have attendees come back together and report out what they found for each question (or a subset of questions). Discuss similarities between grade-band plans, inviting participants to give specific examples. </a:t>
            </a:r>
          </a:p>
          <a:p>
            <a:pPr marL="457200" marR="0" lvl="0" indent="-228600" algn="l" defTabSz="914400">
              <a:lnSpc>
                <a:spcPct val="100000"/>
              </a:lnSpc>
              <a:spcBef>
                <a:spcPts val="0"/>
              </a:spcBef>
              <a:spcAft>
                <a:spcPts val="0"/>
              </a:spcAft>
              <a:buClr>
                <a:srgbClr val="000000"/>
              </a:buClr>
              <a:buSzPts val="1400"/>
              <a:buFont typeface="Arial" panose="020B0604020202020204" pitchFamily="34" charset="0"/>
              <a:buChar char="•"/>
              <a:tabLst/>
              <a:defRPr/>
            </a:pPr>
            <a:endParaRPr lang="en-US" b="0" dirty="0"/>
          </a:p>
          <a:p>
            <a:pPr marL="228600" indent="0"/>
            <a:r>
              <a:rPr lang="en-US" b="1" dirty="0"/>
              <a:t>Script</a:t>
            </a:r>
          </a:p>
          <a:p>
            <a:pPr marL="228600" indent="0"/>
            <a:r>
              <a:rPr lang="en-US" i="1" dirty="0"/>
              <a:t>First thing we are going to do is a scavenger hunt through our lesson plans. Please select a lesson plan from a grade band that </a:t>
            </a:r>
            <a:r>
              <a:rPr lang="en-US" b="1" i="1" dirty="0"/>
              <a:t>differs</a:t>
            </a:r>
            <a:r>
              <a:rPr lang="en-US" i="1" dirty="0"/>
              <a:t> from the one you currently teach. As you explore the lesson plan, use your handout to jot down your findings. Once everyone has completed the scavenger hunt, we’ll come back together to share what you discovered. </a:t>
            </a:r>
          </a:p>
          <a:p>
            <a:pPr marL="228600" indent="0"/>
            <a:r>
              <a:rPr lang="en-US" i="1" dirty="0"/>
              <a:t>[Provide time for completion.]</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8</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512238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8"/>
        <p:cNvGrpSpPr/>
        <p:nvPr/>
      </p:nvGrpSpPr>
      <p:grpSpPr>
        <a:xfrm>
          <a:off x="0" y="0"/>
          <a:ext cx="0" cy="0"/>
          <a:chOff x="0" y="0"/>
          <a:chExt cx="0" cy="0"/>
        </a:xfrm>
      </p:grpSpPr>
      <p:sp>
        <p:nvSpPr>
          <p:cNvPr id="579" name="Google Shape;579;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t>Facilitator Notes</a:t>
            </a:r>
          </a:p>
          <a:p>
            <a:pPr>
              <a:buFont typeface="Arial" panose="020B0604020202020204" pitchFamily="34" charset="0"/>
              <a:buChar char="•"/>
            </a:pPr>
            <a:r>
              <a:rPr lang="en-US" sz="1200" dirty="0"/>
              <a:t>Ask participants to refer to the handouts.</a:t>
            </a:r>
          </a:p>
          <a:p>
            <a:pPr>
              <a:buFont typeface="Arial" panose="020B0604020202020204" pitchFamily="34" charset="0"/>
              <a:buChar char="•"/>
            </a:pPr>
            <a:r>
              <a:rPr lang="en-US" sz="1200" dirty="0"/>
              <a:t>If attendees are not already configured this way, group attendees based on grade band (K–1, 2–3</a:t>
            </a:r>
            <a:r>
              <a:rPr lang="en-US" sz="1200" b="0" dirty="0"/>
              <a:t>, </a:t>
            </a:r>
            <a:r>
              <a:rPr lang="en-US" sz="1200" dirty="0"/>
              <a:t>4–5).</a:t>
            </a:r>
          </a:p>
          <a:p>
            <a:pPr>
              <a:buFont typeface="Arial" panose="020B0604020202020204" pitchFamily="34" charset="0"/>
              <a:buChar char="•"/>
            </a:pPr>
            <a:r>
              <a:rPr lang="en-US" sz="1200" dirty="0"/>
              <a:t>Provide each grade band group with </a:t>
            </a:r>
            <a:r>
              <a:rPr lang="en-US" sz="1200" b="0" dirty="0"/>
              <a:t>a </a:t>
            </a:r>
            <a:r>
              <a:rPr lang="en-US" sz="1200" dirty="0"/>
              <a:t>note-taking template </a:t>
            </a:r>
            <a:r>
              <a:rPr lang="en-US" sz="1200" b="0" dirty="0"/>
              <a:t>to </a:t>
            </a:r>
            <a:r>
              <a:rPr lang="en-US" sz="1200" dirty="0"/>
              <a:t>fill out as a grade band group. Each group should reference </a:t>
            </a:r>
            <a:r>
              <a:rPr lang="en-US" sz="1200" b="0" dirty="0"/>
              <a:t>the </a:t>
            </a:r>
            <a:r>
              <a:rPr lang="en-US" sz="1200" dirty="0"/>
              <a:t>link </a:t>
            </a:r>
            <a:r>
              <a:rPr lang="en-US" sz="1200" b="0" dirty="0"/>
              <a:t>to the lesson resources as they answer the questions on the note-taking</a:t>
            </a:r>
            <a:r>
              <a:rPr lang="en-US" sz="1200" dirty="0"/>
              <a:t> template</a:t>
            </a:r>
            <a:r>
              <a:rPr lang="en-US" dirty="0"/>
              <a:t>.</a:t>
            </a:r>
            <a:endParaRPr lang="en-US" sz="1200" dirty="0"/>
          </a:p>
          <a:p>
            <a:pPr marL="228600" indent="0"/>
            <a:endParaRPr lang="en-US" sz="1200" dirty="0"/>
          </a:p>
          <a:p>
            <a:pPr marL="0" lvl="0" indent="0" algn="l">
              <a:spcBef>
                <a:spcPts val="0"/>
              </a:spcBef>
              <a:spcAft>
                <a:spcPts val="0"/>
              </a:spcAft>
            </a:pPr>
            <a:r>
              <a:rPr lang="en-US" sz="1200" b="1" dirty="0"/>
              <a:t>Script</a:t>
            </a:r>
          </a:p>
          <a:p>
            <a:pPr marL="0" indent="0"/>
            <a:r>
              <a:rPr lang="en-US" sz="1200" i="1" dirty="0"/>
              <a:t>Now we will do a similar exercise with a lesson from your grade band. If you’re not already sitting with your grade band colleagues, I'd like to group you based on your grade band: K</a:t>
            </a:r>
            <a:r>
              <a:rPr lang="en-US" sz="1200" dirty="0"/>
              <a:t>–</a:t>
            </a:r>
            <a:r>
              <a:rPr lang="en-US" sz="1200" i="1" dirty="0"/>
              <a:t>1, 2</a:t>
            </a:r>
            <a:r>
              <a:rPr lang="en-US" sz="1200" dirty="0"/>
              <a:t>–</a:t>
            </a:r>
            <a:r>
              <a:rPr lang="en-US" sz="1200" i="1" dirty="0"/>
              <a:t>3 and 4</a:t>
            </a:r>
            <a:r>
              <a:rPr lang="en-US" sz="1200" dirty="0"/>
              <a:t>–</a:t>
            </a:r>
            <a:r>
              <a:rPr lang="en-US" sz="1200" i="1" dirty="0"/>
              <a:t>5. [Take a moment for participants to regroup if needed.]</a:t>
            </a:r>
          </a:p>
          <a:p>
            <a:pPr marL="0" indent="0"/>
            <a:endParaRPr lang="en-US" sz="1200" i="1" dirty="0"/>
          </a:p>
          <a:p>
            <a:pPr marL="0" indent="0"/>
            <a:r>
              <a:rPr lang="en-US" sz="1200" i="1" dirty="0"/>
              <a:t>Each grade-band group will receive a note-taking template. As you work together, use this template to capture your insights. Be sure to reference the lesson resources links as you discuss and answer the questions within your group.</a:t>
            </a:r>
          </a:p>
        </p:txBody>
      </p:sp>
      <p:sp>
        <p:nvSpPr>
          <p:cNvPr id="580" name="Google Shape;580;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1" name="Rectangle 10"/>
          <p:cNvSpPr/>
          <p:nvPr/>
        </p:nvSpPr>
        <p:spPr>
          <a:xfrm>
            <a:off x="0" y="2584382"/>
            <a:ext cx="12192000" cy="427361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EF34CCBD-11CA-572B-93CC-46CCB5717FC1}"/>
              </a:ext>
            </a:extLst>
          </p:cNvPr>
          <p:cNvSpPr/>
          <p:nvPr userDrawn="1"/>
        </p:nvSpPr>
        <p:spPr>
          <a:xfrm>
            <a:off x="2313436" y="0"/>
            <a:ext cx="9878564" cy="2564296"/>
          </a:xfrm>
          <a:prstGeom prst="rect">
            <a:avLst/>
          </a:prstGeom>
          <a:solidFill>
            <a:schemeClr val="accent1">
              <a:alpha val="8996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 name="Title 1"/>
          <p:cNvSpPr>
            <a:spLocks noGrp="1"/>
          </p:cNvSpPr>
          <p:nvPr>
            <p:ph type="ctrTitle"/>
          </p:nvPr>
        </p:nvSpPr>
        <p:spPr>
          <a:xfrm>
            <a:off x="2517913" y="371768"/>
            <a:ext cx="9144000" cy="1907450"/>
          </a:xfrm>
        </p:spPr>
        <p:txBody>
          <a:bodyPr anchor="b">
            <a:normAutofit/>
          </a:bodyPr>
          <a:lstStyle>
            <a:lvl1pPr algn="l">
              <a:defRPr sz="5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2517913" y="2771779"/>
            <a:ext cx="9144000" cy="994816"/>
          </a:xfrm>
        </p:spPr>
        <p:txBody>
          <a:bodyPr/>
          <a:lstStyle>
            <a:lvl1pPr marL="0" indent="0" algn="l">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a:xfrm>
            <a:off x="2517912" y="4886528"/>
            <a:ext cx="966693" cy="365125"/>
          </a:xfrm>
        </p:spPr>
        <p:txBody>
          <a:bodyPr/>
          <a:lstStyle>
            <a:lvl1pPr algn="l">
              <a:defRPr>
                <a:solidFill>
                  <a:schemeClr val="accent1"/>
                </a:solidFill>
              </a:defRPr>
            </a:lvl1pPr>
          </a:lstStyle>
          <a:p>
            <a:fld id="{AE25D7A7-DBF1-4731-876B-EF0349DEF57D}" type="datetime1">
              <a:rPr lang="en-US" smtClean="0"/>
              <a:pPr/>
              <a:t>2/18/2026</a:t>
            </a:fld>
            <a:endParaRPr lang="en-US" dirty="0"/>
          </a:p>
        </p:txBody>
      </p:sp>
      <p:sp>
        <p:nvSpPr>
          <p:cNvPr id="5" name="Footer Placeholder 4"/>
          <p:cNvSpPr>
            <a:spLocks noGrp="1"/>
          </p:cNvSpPr>
          <p:nvPr>
            <p:ph type="ftr" sz="quarter" idx="11"/>
          </p:nvPr>
        </p:nvSpPr>
        <p:spPr>
          <a:xfrm>
            <a:off x="2517912" y="6139793"/>
            <a:ext cx="3400973" cy="365125"/>
          </a:xfrm>
        </p:spPr>
        <p:txBody>
          <a:bodyPr/>
          <a:lstStyle/>
          <a:p>
            <a:r>
              <a:rPr lang="en-US" dirty="0"/>
              <a:t>Oregon Department of Education</a:t>
            </a:r>
          </a:p>
        </p:txBody>
      </p:sp>
      <p:sp>
        <p:nvSpPr>
          <p:cNvPr id="6" name="Slide Number Placeholder 5"/>
          <p:cNvSpPr>
            <a:spLocks noGrp="1"/>
          </p:cNvSpPr>
          <p:nvPr>
            <p:ph type="sldNum" sz="quarter" idx="12"/>
          </p:nvPr>
        </p:nvSpPr>
        <p:spPr>
          <a:xfrm>
            <a:off x="9674086" y="6139793"/>
            <a:ext cx="2217595" cy="365125"/>
          </a:xfrm>
        </p:spPr>
        <p:txBody>
          <a:bodyPr/>
          <a:lstStyle/>
          <a:p>
            <a:fld id="{357F5B69-6281-4C1F-8C38-6DA0F56DA430}" type="slidenum">
              <a:rPr lang="en-US" smtClean="0"/>
              <a:t>‹#›</a:t>
            </a:fld>
            <a:endParaRPr lang="en-US" dirty="0"/>
          </a:p>
        </p:txBody>
      </p:sp>
      <p:sp>
        <p:nvSpPr>
          <p:cNvPr id="9" name="Rectangle 8">
            <a:extLst>
              <a:ext uri="{FF2B5EF4-FFF2-40B4-BE49-F238E27FC236}">
                <a16:creationId xmlns:a16="http://schemas.microsoft.com/office/drawing/2014/main" id="{D3178B7B-EB9A-7016-6BAC-C34107A94A91}"/>
              </a:ext>
            </a:extLst>
          </p:cNvPr>
          <p:cNvSpPr/>
          <p:nvPr userDrawn="1"/>
        </p:nvSpPr>
        <p:spPr>
          <a:xfrm>
            <a:off x="0" y="0"/>
            <a:ext cx="2313437" cy="256429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Google Shape;722;p83" descr="Oregon Department of Education Logo">
            <a:extLst>
              <a:ext uri="{FF2B5EF4-FFF2-40B4-BE49-F238E27FC236}">
                <a16:creationId xmlns:a16="http://schemas.microsoft.com/office/drawing/2014/main" id="{A613D903-CD0C-D2E7-CC4A-1950E8CEEC7E}"/>
              </a:ext>
            </a:extLst>
          </p:cNvPr>
          <p:cNvPicPr preferRelativeResize="0"/>
          <p:nvPr userDrawn="1"/>
        </p:nvPicPr>
        <p:blipFill rotWithShape="1">
          <a:blip r:embed="rId2">
            <a:alphaModFix/>
          </a:blip>
          <a:srcRect/>
          <a:stretch/>
        </p:blipFill>
        <p:spPr>
          <a:xfrm>
            <a:off x="0" y="151928"/>
            <a:ext cx="2313437" cy="2334773"/>
          </a:xfrm>
          <a:prstGeom prst="rect">
            <a:avLst/>
          </a:prstGeom>
          <a:noFill/>
          <a:ln>
            <a:noFill/>
          </a:ln>
        </p:spPr>
      </p:pic>
      <p:sp>
        <p:nvSpPr>
          <p:cNvPr id="21" name="Rectangle 20">
            <a:extLst>
              <a:ext uri="{FF2B5EF4-FFF2-40B4-BE49-F238E27FC236}">
                <a16:creationId xmlns:a16="http://schemas.microsoft.com/office/drawing/2014/main" id="{0518B305-E44F-C060-75E7-B572DF52D405}"/>
              </a:ext>
            </a:extLst>
          </p:cNvPr>
          <p:cNvSpPr/>
          <p:nvPr userDrawn="1"/>
        </p:nvSpPr>
        <p:spPr>
          <a:xfrm>
            <a:off x="-1" y="2564296"/>
            <a:ext cx="2313437" cy="4293703"/>
          </a:xfrm>
          <a:prstGeom prst="rect">
            <a:avLst/>
          </a:prstGeom>
          <a:solidFill>
            <a:schemeClr val="accent1">
              <a:alpha val="109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2" name="Group 21">
            <a:extLst>
              <a:ext uri="{FF2B5EF4-FFF2-40B4-BE49-F238E27FC236}">
                <a16:creationId xmlns:a16="http://schemas.microsoft.com/office/drawing/2014/main" id="{503BFE4E-4B21-55C8-3EF8-9376E0089600}"/>
              </a:ext>
            </a:extLst>
          </p:cNvPr>
          <p:cNvGrpSpPr/>
          <p:nvPr userDrawn="1"/>
        </p:nvGrpSpPr>
        <p:grpSpPr>
          <a:xfrm>
            <a:off x="2313436" y="-1375"/>
            <a:ext cx="9878563" cy="155150"/>
            <a:chOff x="89452" y="2773017"/>
            <a:chExt cx="5029199" cy="104497"/>
          </a:xfrm>
        </p:grpSpPr>
        <p:sp>
          <p:nvSpPr>
            <p:cNvPr id="23" name="Rectangle 22">
              <a:extLst>
                <a:ext uri="{FF2B5EF4-FFF2-40B4-BE49-F238E27FC236}">
                  <a16:creationId xmlns:a16="http://schemas.microsoft.com/office/drawing/2014/main" id="{2F518B26-C1C1-9ABF-B087-E6519A7CC4D5}"/>
                </a:ext>
              </a:extLst>
            </p:cNvPr>
            <p:cNvSpPr/>
            <p:nvPr userDrawn="1"/>
          </p:nvSpPr>
          <p:spPr>
            <a:xfrm>
              <a:off x="89452" y="2773017"/>
              <a:ext cx="1262270" cy="10449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2658DE75-AE21-C655-BBF4-9DBA44516DBB}"/>
                </a:ext>
              </a:extLst>
            </p:cNvPr>
            <p:cNvSpPr/>
            <p:nvPr userDrawn="1"/>
          </p:nvSpPr>
          <p:spPr>
            <a:xfrm>
              <a:off x="1341782" y="2773017"/>
              <a:ext cx="1262270" cy="104497"/>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B4F04249-563D-D25F-8061-0EA2D5351A77}"/>
                </a:ext>
              </a:extLst>
            </p:cNvPr>
            <p:cNvSpPr/>
            <p:nvPr userDrawn="1"/>
          </p:nvSpPr>
          <p:spPr>
            <a:xfrm>
              <a:off x="2604051" y="2773017"/>
              <a:ext cx="1262270" cy="104497"/>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1E28D44B-F670-D841-DA37-92C9B12D96E4}"/>
                </a:ext>
              </a:extLst>
            </p:cNvPr>
            <p:cNvSpPr/>
            <p:nvPr userDrawn="1"/>
          </p:nvSpPr>
          <p:spPr>
            <a:xfrm>
              <a:off x="3856381" y="2773017"/>
              <a:ext cx="1262270" cy="104497"/>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9" name="Text Placeholder 28">
            <a:extLst>
              <a:ext uri="{FF2B5EF4-FFF2-40B4-BE49-F238E27FC236}">
                <a16:creationId xmlns:a16="http://schemas.microsoft.com/office/drawing/2014/main" id="{9133F6D5-D05F-C909-836F-BD5CE64E5990}"/>
              </a:ext>
            </a:extLst>
          </p:cNvPr>
          <p:cNvSpPr>
            <a:spLocks noGrp="1"/>
          </p:cNvSpPr>
          <p:nvPr>
            <p:ph type="body" sz="quarter" idx="13" hasCustomPrompt="1"/>
          </p:nvPr>
        </p:nvSpPr>
        <p:spPr>
          <a:xfrm>
            <a:off x="2517913" y="4535928"/>
            <a:ext cx="9144000" cy="330514"/>
          </a:xfrm>
        </p:spPr>
        <p:txBody>
          <a:bodyPr>
            <a:normAutofit/>
          </a:bodyPr>
          <a:lstStyle>
            <a:lvl1pPr marL="0" indent="0">
              <a:buNone/>
              <a:defRPr sz="1800" i="1">
                <a:solidFill>
                  <a:schemeClr val="accent1"/>
                </a:solidFill>
              </a:defRPr>
            </a:lvl1pPr>
          </a:lstStyle>
          <a:p>
            <a:pPr lvl="0"/>
            <a:r>
              <a:rPr lang="en-US" dirty="0"/>
              <a:t>Authored by</a:t>
            </a:r>
          </a:p>
        </p:txBody>
      </p:sp>
      <p:cxnSp>
        <p:nvCxnSpPr>
          <p:cNvPr id="31" name="Straight Connector 30">
            <a:extLst>
              <a:ext uri="{FF2B5EF4-FFF2-40B4-BE49-F238E27FC236}">
                <a16:creationId xmlns:a16="http://schemas.microsoft.com/office/drawing/2014/main" id="{D03D7078-AFAB-9E61-EE38-5AD4E700721A}"/>
              </a:ext>
            </a:extLst>
          </p:cNvPr>
          <p:cNvCxnSpPr>
            <a:cxnSpLocks/>
          </p:cNvCxnSpPr>
          <p:nvPr userDrawn="1"/>
        </p:nvCxnSpPr>
        <p:spPr>
          <a:xfrm>
            <a:off x="2409568" y="4337223"/>
            <a:ext cx="9378778"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01880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EF567FB-5140-4075-A427-FA8B498DAFA1}" type="datetime1">
              <a:rPr lang="en-US" smtClean="0"/>
              <a:t>2/18/2026</a:t>
            </a:fld>
            <a:endParaRPr lang="en-US" dirty="0"/>
          </a:p>
        </p:txBody>
      </p:sp>
      <p:sp>
        <p:nvSpPr>
          <p:cNvPr id="4" name="Footer Placeholder 3"/>
          <p:cNvSpPr>
            <a:spLocks noGrp="1"/>
          </p:cNvSpPr>
          <p:nvPr>
            <p:ph type="ftr" sz="quarter" idx="11"/>
          </p:nvPr>
        </p:nvSpPr>
        <p:spPr/>
        <p:txBody>
          <a:bodyPr/>
          <a:lstStyle/>
          <a:p>
            <a:r>
              <a:rPr lang="en-US" dirty="0"/>
              <a:t>Oregon Department of Education</a:t>
            </a:r>
          </a:p>
        </p:txBody>
      </p:sp>
      <p:sp>
        <p:nvSpPr>
          <p:cNvPr id="5" name="Slide Number Placeholder 4"/>
          <p:cNvSpPr>
            <a:spLocks noGrp="1"/>
          </p:cNvSpPr>
          <p:nvPr>
            <p:ph type="sldNum" sz="quarter" idx="12"/>
          </p:nvPr>
        </p:nvSpPr>
        <p:spPr/>
        <p:txBody>
          <a:bodyPr/>
          <a:lstStyle/>
          <a:p>
            <a:fld id="{357F5B69-6281-4C1F-8C38-6DA0F56DA430}" type="slidenum">
              <a:rPr lang="en-US" smtClean="0"/>
              <a:pPr/>
              <a:t>‹#›</a:t>
            </a:fld>
            <a:endParaRPr lang="en-US" dirty="0"/>
          </a:p>
        </p:txBody>
      </p:sp>
      <p:sp>
        <p:nvSpPr>
          <p:cNvPr id="7" name="Title 1"/>
          <p:cNvSpPr>
            <a:spLocks noGrp="1"/>
          </p:cNvSpPr>
          <p:nvPr>
            <p:ph type="title"/>
          </p:nvPr>
        </p:nvSpPr>
        <p:spPr>
          <a:xfrm>
            <a:off x="717176" y="457200"/>
            <a:ext cx="10784542" cy="1026460"/>
          </a:xfrm>
        </p:spPr>
        <p:txBody>
          <a:bodyPr/>
          <a:lstStyle/>
          <a:p>
            <a:r>
              <a:rPr lang="en-US"/>
              <a:t>Click to edit Master title style</a:t>
            </a:r>
          </a:p>
        </p:txBody>
      </p:sp>
    </p:spTree>
    <p:extLst>
      <p:ext uri="{BB962C8B-B14F-4D97-AF65-F5344CB8AC3E}">
        <p14:creationId xmlns:p14="http://schemas.microsoft.com/office/powerpoint/2010/main" val="40437756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48A807B-0068-4E1F-806E-C8C4952A24DC}" type="datetime1">
              <a:rPr lang="en-US" smtClean="0"/>
              <a:t>2/18/2026</a:t>
            </a:fld>
            <a:endParaRPr lang="en-US" dirty="0"/>
          </a:p>
        </p:txBody>
      </p:sp>
      <p:sp>
        <p:nvSpPr>
          <p:cNvPr id="3" name="Footer Placeholder 2"/>
          <p:cNvSpPr>
            <a:spLocks noGrp="1"/>
          </p:cNvSpPr>
          <p:nvPr>
            <p:ph type="ftr" sz="quarter" idx="11"/>
          </p:nvPr>
        </p:nvSpPr>
        <p:spPr/>
        <p:txBody>
          <a:bodyPr/>
          <a:lstStyle/>
          <a:p>
            <a:r>
              <a:rPr lang="en-US" dirty="0"/>
              <a:t>Oregon Department of Education</a:t>
            </a:r>
          </a:p>
        </p:txBody>
      </p:sp>
      <p:sp>
        <p:nvSpPr>
          <p:cNvPr id="4" name="Slide Number Placeholder 3"/>
          <p:cNvSpPr>
            <a:spLocks noGrp="1"/>
          </p:cNvSpPr>
          <p:nvPr>
            <p:ph type="sldNum" sz="quarter" idx="12"/>
          </p:nvPr>
        </p:nvSpPr>
        <p:spPr/>
        <p:txBody>
          <a:bodyPr/>
          <a:lstStyle/>
          <a:p>
            <a:fld id="{357F5B69-6281-4C1F-8C38-6DA0F56DA430}" type="slidenum">
              <a:rPr lang="en-US" smtClean="0"/>
              <a:t>‹#›</a:t>
            </a:fld>
            <a:endParaRPr lang="en-US" dirty="0"/>
          </a:p>
        </p:txBody>
      </p:sp>
      <p:sp>
        <p:nvSpPr>
          <p:cNvPr id="7" name="Content Placeholder 6"/>
          <p:cNvSpPr>
            <a:spLocks noGrp="1"/>
          </p:cNvSpPr>
          <p:nvPr>
            <p:ph sz="quarter" idx="13"/>
          </p:nvPr>
        </p:nvSpPr>
        <p:spPr>
          <a:xfrm>
            <a:off x="717176" y="659958"/>
            <a:ext cx="10784542" cy="5398936"/>
          </a:xfrm>
          <a:noFill/>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073856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Large Typ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499125"/>
            <a:ext cx="9144000" cy="2195481"/>
          </a:xfrm>
        </p:spPr>
        <p:txBody>
          <a:bodyPr anchor="b">
            <a:noAutofit/>
          </a:bodyPr>
          <a:lstStyle>
            <a:lvl1pPr algn="ctr">
              <a:defRPr sz="12000">
                <a:solidFill>
                  <a:schemeClr val="accent1"/>
                </a:solidFill>
              </a:defRPr>
            </a:lvl1pPr>
          </a:lstStyle>
          <a:p>
            <a:r>
              <a:rPr lang="en-US" dirty="0"/>
              <a:t>Text here</a:t>
            </a:r>
          </a:p>
        </p:txBody>
      </p:sp>
      <p:sp>
        <p:nvSpPr>
          <p:cNvPr id="4" name="Date Placeholder 3"/>
          <p:cNvSpPr>
            <a:spLocks noGrp="1"/>
          </p:cNvSpPr>
          <p:nvPr>
            <p:ph type="dt" sz="half" idx="10"/>
          </p:nvPr>
        </p:nvSpPr>
        <p:spPr/>
        <p:txBody>
          <a:bodyPr/>
          <a:lstStyle/>
          <a:p>
            <a:fld id="{79C08E3A-1967-44F7-9CA0-320D3ED909C6}" type="datetime1">
              <a:rPr lang="en-US" smtClean="0"/>
              <a:t>2/18/2026</a:t>
            </a:fld>
            <a:endParaRPr lang="en-US" dirty="0"/>
          </a:p>
        </p:txBody>
      </p:sp>
      <p:sp>
        <p:nvSpPr>
          <p:cNvPr id="5" name="Footer Placeholder 4"/>
          <p:cNvSpPr>
            <a:spLocks noGrp="1"/>
          </p:cNvSpPr>
          <p:nvPr>
            <p:ph type="ftr" sz="quarter" idx="11"/>
          </p:nvPr>
        </p:nvSpPr>
        <p:spPr/>
        <p:txBody>
          <a:bodyPr/>
          <a:lstStyle/>
          <a:p>
            <a:r>
              <a:rPr lang="en-US" dirty="0"/>
              <a:t>Oregon Department of Education</a:t>
            </a:r>
          </a:p>
        </p:txBody>
      </p:sp>
      <p:sp>
        <p:nvSpPr>
          <p:cNvPr id="6" name="Slide Number Placeholder 5"/>
          <p:cNvSpPr>
            <a:spLocks noGrp="1"/>
          </p:cNvSpPr>
          <p:nvPr>
            <p:ph type="sldNum" sz="quarter" idx="12"/>
          </p:nvPr>
        </p:nvSpPr>
        <p:spPr/>
        <p:txBody>
          <a:bodyPr/>
          <a:lstStyle/>
          <a:p>
            <a:fld id="{357F5B69-6281-4C1F-8C38-6DA0F56DA430}" type="slidenum">
              <a:rPr lang="en-US" smtClean="0"/>
              <a:t>‹#›</a:t>
            </a:fld>
            <a:endParaRPr lang="en-US" dirty="0"/>
          </a:p>
        </p:txBody>
      </p:sp>
      <p:sp>
        <p:nvSpPr>
          <p:cNvPr id="9" name="Subtitle 2"/>
          <p:cNvSpPr>
            <a:spLocks noGrp="1"/>
          </p:cNvSpPr>
          <p:nvPr>
            <p:ph type="subTitle" idx="1"/>
          </p:nvPr>
        </p:nvSpPr>
        <p:spPr>
          <a:xfrm>
            <a:off x="1524000" y="4003184"/>
            <a:ext cx="9144000" cy="880607"/>
          </a:xfrm>
        </p:spPr>
        <p:txBody>
          <a:bodyPr/>
          <a:lstStyle>
            <a:lvl1pPr marL="0" indent="0" algn="ctr">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 name="Rectangle 2">
            <a:extLst>
              <a:ext uri="{FF2B5EF4-FFF2-40B4-BE49-F238E27FC236}">
                <a16:creationId xmlns:a16="http://schemas.microsoft.com/office/drawing/2014/main" id="{6D4B2470-1BF4-750E-9FC2-0F0140F99B98}"/>
              </a:ext>
            </a:extLst>
          </p:cNvPr>
          <p:cNvSpPr/>
          <p:nvPr userDrawn="1"/>
        </p:nvSpPr>
        <p:spPr>
          <a:xfrm>
            <a:off x="-1" y="259492"/>
            <a:ext cx="383059" cy="65985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867509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Follow U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499125"/>
            <a:ext cx="9144000" cy="2387600"/>
          </a:xfrm>
        </p:spPr>
        <p:txBody>
          <a:bodyPr anchor="b">
            <a:noAutofit/>
          </a:bodyPr>
          <a:lstStyle>
            <a:lvl1pPr algn="ctr">
              <a:defRPr sz="12000">
                <a:solidFill>
                  <a:schemeClr val="accent1"/>
                </a:solidFill>
              </a:defRPr>
            </a:lvl1pPr>
          </a:lstStyle>
          <a:p>
            <a:r>
              <a:rPr lang="en-US" dirty="0"/>
              <a:t>Text here</a:t>
            </a:r>
          </a:p>
        </p:txBody>
      </p:sp>
      <p:sp>
        <p:nvSpPr>
          <p:cNvPr id="4" name="Date Placeholder 3"/>
          <p:cNvSpPr>
            <a:spLocks noGrp="1"/>
          </p:cNvSpPr>
          <p:nvPr>
            <p:ph type="dt" sz="half" idx="10"/>
          </p:nvPr>
        </p:nvSpPr>
        <p:spPr/>
        <p:txBody>
          <a:bodyPr/>
          <a:lstStyle/>
          <a:p>
            <a:fld id="{8150A4BA-4BC0-44D2-9B7A-1BA67BCFD26E}" type="datetime1">
              <a:rPr lang="en-US" smtClean="0"/>
              <a:t>2/18/2026</a:t>
            </a:fld>
            <a:endParaRPr lang="en-US" dirty="0"/>
          </a:p>
        </p:txBody>
      </p:sp>
      <p:sp>
        <p:nvSpPr>
          <p:cNvPr id="5" name="Footer Placeholder 4"/>
          <p:cNvSpPr>
            <a:spLocks noGrp="1"/>
          </p:cNvSpPr>
          <p:nvPr>
            <p:ph type="ftr" sz="quarter" idx="11"/>
          </p:nvPr>
        </p:nvSpPr>
        <p:spPr/>
        <p:txBody>
          <a:bodyPr/>
          <a:lstStyle/>
          <a:p>
            <a:r>
              <a:rPr lang="en-US" dirty="0"/>
              <a:t>Oregon Department of Education</a:t>
            </a:r>
          </a:p>
        </p:txBody>
      </p:sp>
      <p:sp>
        <p:nvSpPr>
          <p:cNvPr id="6" name="Slide Number Placeholder 5"/>
          <p:cNvSpPr>
            <a:spLocks noGrp="1"/>
          </p:cNvSpPr>
          <p:nvPr>
            <p:ph type="sldNum" sz="quarter" idx="12"/>
          </p:nvPr>
        </p:nvSpPr>
        <p:spPr/>
        <p:txBody>
          <a:bodyPr/>
          <a:lstStyle/>
          <a:p>
            <a:fld id="{357F5B69-6281-4C1F-8C38-6DA0F56DA430}" type="slidenum">
              <a:rPr lang="en-US" smtClean="0"/>
              <a:t>‹#›</a:t>
            </a:fld>
            <a:endParaRPr lang="en-US" dirty="0"/>
          </a:p>
        </p:txBody>
      </p:sp>
      <p:pic>
        <p:nvPicPr>
          <p:cNvPr id="10" name="Picture 9" descr="Twitter icon"/>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2512974" y="4763238"/>
            <a:ext cx="500040" cy="500040"/>
          </a:xfrm>
          <a:prstGeom prst="rect">
            <a:avLst/>
          </a:prstGeom>
        </p:spPr>
      </p:pic>
      <p:pic>
        <p:nvPicPr>
          <p:cNvPr id="12" name="Picture 11" descr="Facebook icon"/>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973471" y="4763238"/>
            <a:ext cx="500040" cy="500040"/>
          </a:xfrm>
          <a:prstGeom prst="rect">
            <a:avLst/>
          </a:prstGeom>
        </p:spPr>
      </p:pic>
      <p:sp>
        <p:nvSpPr>
          <p:cNvPr id="13" name="TextBox 12"/>
          <p:cNvSpPr txBox="1"/>
          <p:nvPr/>
        </p:nvSpPr>
        <p:spPr>
          <a:xfrm>
            <a:off x="2594722" y="4782426"/>
            <a:ext cx="6806709"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solidFill>
                  <a:schemeClr val="accent1"/>
                </a:solidFill>
              </a:rPr>
              <a:t>twitter.com/ORDeptEd | fb.com/ORDeptEd</a:t>
            </a:r>
          </a:p>
        </p:txBody>
      </p:sp>
      <p:sp>
        <p:nvSpPr>
          <p:cNvPr id="3" name="Rectangle 2">
            <a:extLst>
              <a:ext uri="{FF2B5EF4-FFF2-40B4-BE49-F238E27FC236}">
                <a16:creationId xmlns:a16="http://schemas.microsoft.com/office/drawing/2014/main" id="{082D7339-23E8-BF33-9EB5-2154AEE4D785}"/>
              </a:ext>
            </a:extLst>
          </p:cNvPr>
          <p:cNvSpPr/>
          <p:nvPr userDrawn="1"/>
        </p:nvSpPr>
        <p:spPr>
          <a:xfrm>
            <a:off x="-1" y="259492"/>
            <a:ext cx="383059" cy="65985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27585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Section Header">
    <p:spTree>
      <p:nvGrpSpPr>
        <p:cNvPr id="1" name=""/>
        <p:cNvGrpSpPr/>
        <p:nvPr/>
      </p:nvGrpSpPr>
      <p:grpSpPr>
        <a:xfrm>
          <a:off x="0" y="0"/>
          <a:ext cx="0" cy="0"/>
          <a:chOff x="0" y="0"/>
          <a:chExt cx="0" cy="0"/>
        </a:xfrm>
      </p:grpSpPr>
      <p:sp>
        <p:nvSpPr>
          <p:cNvPr id="19" name="Rectangle 18"/>
          <p:cNvSpPr/>
          <p:nvPr/>
        </p:nvSpPr>
        <p:spPr>
          <a:xfrm>
            <a:off x="206188" y="215153"/>
            <a:ext cx="11775141" cy="6432176"/>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7" name="Rectangle 16"/>
          <p:cNvSpPr/>
          <p:nvPr/>
        </p:nvSpPr>
        <p:spPr>
          <a:xfrm>
            <a:off x="0" y="0"/>
            <a:ext cx="12191999" cy="6857999"/>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9" name="Title 1"/>
          <p:cNvSpPr>
            <a:spLocks noGrp="1"/>
          </p:cNvSpPr>
          <p:nvPr>
            <p:ph type="ctrTitle"/>
          </p:nvPr>
        </p:nvSpPr>
        <p:spPr>
          <a:xfrm>
            <a:off x="2458995" y="1433385"/>
            <a:ext cx="9042724" cy="3496962"/>
          </a:xfrm>
        </p:spPr>
        <p:txBody>
          <a:bodyPr anchor="ctr" anchorCtr="0">
            <a:noAutofit/>
          </a:bodyPr>
          <a:lstStyle>
            <a:lvl1pPr algn="l">
              <a:defRPr sz="5000">
                <a:solidFill>
                  <a:schemeClr val="accent1"/>
                </a:solidFill>
              </a:defRPr>
            </a:lvl1pPr>
          </a:lstStyle>
          <a:p>
            <a:r>
              <a:rPr lang="en-US" dirty="0"/>
              <a:t>Click to edit Master title style</a:t>
            </a:r>
          </a:p>
        </p:txBody>
      </p:sp>
      <p:sp>
        <p:nvSpPr>
          <p:cNvPr id="2" name="Rectangle 1">
            <a:extLst>
              <a:ext uri="{FF2B5EF4-FFF2-40B4-BE49-F238E27FC236}">
                <a16:creationId xmlns:a16="http://schemas.microsoft.com/office/drawing/2014/main" id="{C97FD1D4-6CB3-CD64-9657-FA3E85F6164C}"/>
              </a:ext>
            </a:extLst>
          </p:cNvPr>
          <p:cNvSpPr/>
          <p:nvPr userDrawn="1"/>
        </p:nvSpPr>
        <p:spPr>
          <a:xfrm>
            <a:off x="0" y="0"/>
            <a:ext cx="2313437" cy="256429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Google Shape;722;p83" descr="Oregon Department of Education Logo">
            <a:extLst>
              <a:ext uri="{FF2B5EF4-FFF2-40B4-BE49-F238E27FC236}">
                <a16:creationId xmlns:a16="http://schemas.microsoft.com/office/drawing/2014/main" id="{CC7BEC8A-A571-7E28-F436-289047D3B8DA}"/>
              </a:ext>
            </a:extLst>
          </p:cNvPr>
          <p:cNvPicPr preferRelativeResize="0"/>
          <p:nvPr userDrawn="1"/>
        </p:nvPicPr>
        <p:blipFill rotWithShape="1">
          <a:blip r:embed="rId2">
            <a:alphaModFix/>
          </a:blip>
          <a:srcRect/>
          <a:stretch/>
        </p:blipFill>
        <p:spPr>
          <a:xfrm>
            <a:off x="0" y="151928"/>
            <a:ext cx="2313437" cy="2334773"/>
          </a:xfrm>
          <a:prstGeom prst="rect">
            <a:avLst/>
          </a:prstGeom>
          <a:noFill/>
          <a:ln>
            <a:noFill/>
          </a:ln>
        </p:spPr>
      </p:pic>
      <p:sp>
        <p:nvSpPr>
          <p:cNvPr id="4" name="Rectangle 3">
            <a:extLst>
              <a:ext uri="{FF2B5EF4-FFF2-40B4-BE49-F238E27FC236}">
                <a16:creationId xmlns:a16="http://schemas.microsoft.com/office/drawing/2014/main" id="{D8C41C27-4F7F-CB4D-A1D8-5970C7274EEA}"/>
              </a:ext>
            </a:extLst>
          </p:cNvPr>
          <p:cNvSpPr/>
          <p:nvPr userDrawn="1"/>
        </p:nvSpPr>
        <p:spPr>
          <a:xfrm>
            <a:off x="-1" y="2564296"/>
            <a:ext cx="2313437" cy="4293703"/>
          </a:xfrm>
          <a:prstGeom prst="rect">
            <a:avLst/>
          </a:prstGeom>
          <a:solidFill>
            <a:schemeClr val="accent1">
              <a:alpha val="109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Date Placeholder 3">
            <a:extLst>
              <a:ext uri="{FF2B5EF4-FFF2-40B4-BE49-F238E27FC236}">
                <a16:creationId xmlns:a16="http://schemas.microsoft.com/office/drawing/2014/main" id="{A364F95E-BAEF-0AFF-38A4-37D4014541EB}"/>
              </a:ext>
            </a:extLst>
          </p:cNvPr>
          <p:cNvSpPr>
            <a:spLocks noGrp="1"/>
          </p:cNvSpPr>
          <p:nvPr>
            <p:ph type="dt" sz="half" idx="10"/>
          </p:nvPr>
        </p:nvSpPr>
        <p:spPr>
          <a:xfrm>
            <a:off x="6096000" y="6139793"/>
            <a:ext cx="2777456" cy="365125"/>
          </a:xfrm>
        </p:spPr>
        <p:txBody>
          <a:bodyPr/>
          <a:lstStyle/>
          <a:p>
            <a:fld id="{AE25D7A7-DBF1-4731-876B-EF0349DEF57D}" type="datetime1">
              <a:rPr lang="en-US" smtClean="0"/>
              <a:t>2/18/2026</a:t>
            </a:fld>
            <a:endParaRPr lang="en-US" dirty="0"/>
          </a:p>
        </p:txBody>
      </p:sp>
      <p:sp>
        <p:nvSpPr>
          <p:cNvPr id="6" name="Footer Placeholder 4">
            <a:extLst>
              <a:ext uri="{FF2B5EF4-FFF2-40B4-BE49-F238E27FC236}">
                <a16:creationId xmlns:a16="http://schemas.microsoft.com/office/drawing/2014/main" id="{241391D9-F2CB-6BC0-C63A-690EEF9C78BD}"/>
              </a:ext>
            </a:extLst>
          </p:cNvPr>
          <p:cNvSpPr>
            <a:spLocks noGrp="1"/>
          </p:cNvSpPr>
          <p:nvPr>
            <p:ph type="ftr" sz="quarter" idx="11"/>
          </p:nvPr>
        </p:nvSpPr>
        <p:spPr>
          <a:xfrm>
            <a:off x="2517913" y="6139793"/>
            <a:ext cx="2864224" cy="365125"/>
          </a:xfrm>
        </p:spPr>
        <p:txBody>
          <a:bodyPr/>
          <a:lstStyle/>
          <a:p>
            <a:r>
              <a:rPr lang="en-US" dirty="0"/>
              <a:t>Oregon Department of Education</a:t>
            </a:r>
          </a:p>
        </p:txBody>
      </p:sp>
      <p:sp>
        <p:nvSpPr>
          <p:cNvPr id="7" name="Slide Number Placeholder 5">
            <a:extLst>
              <a:ext uri="{FF2B5EF4-FFF2-40B4-BE49-F238E27FC236}">
                <a16:creationId xmlns:a16="http://schemas.microsoft.com/office/drawing/2014/main" id="{98611FF5-1A52-738E-E9C0-F0005C6CEFEA}"/>
              </a:ext>
            </a:extLst>
          </p:cNvPr>
          <p:cNvSpPr>
            <a:spLocks noGrp="1"/>
          </p:cNvSpPr>
          <p:nvPr>
            <p:ph type="sldNum" sz="quarter" idx="12"/>
          </p:nvPr>
        </p:nvSpPr>
        <p:spPr>
          <a:xfrm>
            <a:off x="9674086" y="6139793"/>
            <a:ext cx="2217595" cy="365125"/>
          </a:xfrm>
        </p:spPr>
        <p:txBody>
          <a:bodyPr/>
          <a:lstStyle/>
          <a:p>
            <a:fld id="{357F5B69-6281-4C1F-8C38-6DA0F56DA430}" type="slidenum">
              <a:rPr lang="en-US" smtClean="0"/>
              <a:t>‹#›</a:t>
            </a:fld>
            <a:endParaRPr lang="en-US" dirty="0"/>
          </a:p>
        </p:txBody>
      </p:sp>
      <p:grpSp>
        <p:nvGrpSpPr>
          <p:cNvPr id="8" name="Group 7">
            <a:extLst>
              <a:ext uri="{FF2B5EF4-FFF2-40B4-BE49-F238E27FC236}">
                <a16:creationId xmlns:a16="http://schemas.microsoft.com/office/drawing/2014/main" id="{1E63FAD7-A824-4250-06B4-F8E55608BE03}"/>
              </a:ext>
            </a:extLst>
          </p:cNvPr>
          <p:cNvGrpSpPr/>
          <p:nvPr userDrawn="1"/>
        </p:nvGrpSpPr>
        <p:grpSpPr>
          <a:xfrm>
            <a:off x="2313436" y="-1375"/>
            <a:ext cx="9878563" cy="155150"/>
            <a:chOff x="89452" y="2773017"/>
            <a:chExt cx="5029199" cy="104497"/>
          </a:xfrm>
        </p:grpSpPr>
        <p:sp>
          <p:nvSpPr>
            <p:cNvPr id="14" name="Rectangle 13">
              <a:extLst>
                <a:ext uri="{FF2B5EF4-FFF2-40B4-BE49-F238E27FC236}">
                  <a16:creationId xmlns:a16="http://schemas.microsoft.com/office/drawing/2014/main" id="{C45E0CDE-FF54-984C-C9A3-27585E68933C}"/>
                </a:ext>
              </a:extLst>
            </p:cNvPr>
            <p:cNvSpPr/>
            <p:nvPr userDrawn="1"/>
          </p:nvSpPr>
          <p:spPr>
            <a:xfrm>
              <a:off x="89452" y="2773017"/>
              <a:ext cx="1262270" cy="10449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CF5E37D0-301D-4C97-6E9A-7A585E53E5D8}"/>
                </a:ext>
              </a:extLst>
            </p:cNvPr>
            <p:cNvSpPr/>
            <p:nvPr userDrawn="1"/>
          </p:nvSpPr>
          <p:spPr>
            <a:xfrm>
              <a:off x="1341782" y="2773017"/>
              <a:ext cx="1262270" cy="104497"/>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FC797C71-4593-94E0-E2E6-A8CBD1A887BA}"/>
                </a:ext>
              </a:extLst>
            </p:cNvPr>
            <p:cNvSpPr/>
            <p:nvPr userDrawn="1"/>
          </p:nvSpPr>
          <p:spPr>
            <a:xfrm>
              <a:off x="2604051" y="2773017"/>
              <a:ext cx="1262270" cy="104497"/>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9D4FD286-E8C6-3E5E-1039-3C295B0B2E46}"/>
                </a:ext>
              </a:extLst>
            </p:cNvPr>
            <p:cNvSpPr/>
            <p:nvPr userDrawn="1"/>
          </p:nvSpPr>
          <p:spPr>
            <a:xfrm>
              <a:off x="3856381" y="2773017"/>
              <a:ext cx="1262270" cy="104497"/>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39450698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Bar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8160567-124C-4095-81DC-815DD21CE8C9}" type="datetime1">
              <a:rPr lang="en-US" smtClean="0"/>
              <a:t>2/18/2026</a:t>
            </a:fld>
            <a:endParaRPr lang="en-US" dirty="0"/>
          </a:p>
        </p:txBody>
      </p:sp>
      <p:sp>
        <p:nvSpPr>
          <p:cNvPr id="5" name="Footer Placeholder 4"/>
          <p:cNvSpPr>
            <a:spLocks noGrp="1"/>
          </p:cNvSpPr>
          <p:nvPr>
            <p:ph type="ftr" sz="quarter" idx="11"/>
          </p:nvPr>
        </p:nvSpPr>
        <p:spPr/>
        <p:txBody>
          <a:bodyPr/>
          <a:lstStyle/>
          <a:p>
            <a:r>
              <a:rPr lang="en-US" dirty="0"/>
              <a:t>Oregon Department of Education</a:t>
            </a:r>
          </a:p>
        </p:txBody>
      </p:sp>
      <p:sp>
        <p:nvSpPr>
          <p:cNvPr id="6" name="Slide Number Placeholder 5"/>
          <p:cNvSpPr>
            <a:spLocks noGrp="1"/>
          </p:cNvSpPr>
          <p:nvPr>
            <p:ph type="sldNum" sz="quarter" idx="12"/>
          </p:nvPr>
        </p:nvSpPr>
        <p:spPr/>
        <p:txBody>
          <a:bodyPr/>
          <a:lstStyle/>
          <a:p>
            <a:fld id="{357F5B69-6281-4C1F-8C38-6DA0F56DA430}" type="slidenum">
              <a:rPr lang="en-US" smtClean="0"/>
              <a:pPr/>
              <a:t>‹#›</a:t>
            </a:fld>
            <a:endParaRPr lang="en-US" dirty="0"/>
          </a:p>
        </p:txBody>
      </p:sp>
      <p:sp>
        <p:nvSpPr>
          <p:cNvPr id="9" name="Title 1"/>
          <p:cNvSpPr>
            <a:spLocks noGrp="1"/>
          </p:cNvSpPr>
          <p:nvPr>
            <p:ph type="title"/>
          </p:nvPr>
        </p:nvSpPr>
        <p:spPr>
          <a:xfrm>
            <a:off x="717176" y="457200"/>
            <a:ext cx="10784542" cy="1026460"/>
          </a:xfrm>
        </p:spPr>
        <p:txBody>
          <a:bodyPr/>
          <a:lstStyle/>
          <a:p>
            <a:r>
              <a:rPr lang="en-US"/>
              <a:t>Click to edit Master title style</a:t>
            </a:r>
          </a:p>
        </p:txBody>
      </p:sp>
    </p:spTree>
    <p:extLst>
      <p:ext uri="{BB962C8B-B14F-4D97-AF65-F5344CB8AC3E}">
        <p14:creationId xmlns:p14="http://schemas.microsoft.com/office/powerpoint/2010/main" val="28326035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8" name="Rectangle 7"/>
          <p:cNvSpPr/>
          <p:nvPr/>
        </p:nvSpPr>
        <p:spPr>
          <a:xfrm>
            <a:off x="172995" y="259492"/>
            <a:ext cx="4763664" cy="65985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17177" y="779645"/>
            <a:ext cx="3931826" cy="2525617"/>
          </a:xfrm>
        </p:spPr>
        <p:txBody>
          <a:bodyPr anchor="t" anchorCtr="0">
            <a:normAutofit/>
          </a:bodyPr>
          <a:lstStyle>
            <a:lvl1pPr>
              <a:defRPr sz="4400"/>
            </a:lvl1pPr>
          </a:lstStyle>
          <a:p>
            <a:r>
              <a:rPr lang="en-US"/>
              <a:t>Click to edit Master title style</a:t>
            </a:r>
          </a:p>
        </p:txBody>
      </p:sp>
      <p:sp>
        <p:nvSpPr>
          <p:cNvPr id="3" name="Content Placeholder 2"/>
          <p:cNvSpPr>
            <a:spLocks noGrp="1"/>
          </p:cNvSpPr>
          <p:nvPr>
            <p:ph idx="1"/>
          </p:nvPr>
        </p:nvSpPr>
        <p:spPr>
          <a:xfrm>
            <a:off x="5183188" y="779647"/>
            <a:ext cx="6172200" cy="5081404"/>
          </a:xfrm>
        </p:spPr>
        <p:txBody>
          <a:bodyPr>
            <a:normAutofit/>
          </a:bodyPr>
          <a:lstStyle>
            <a:lvl1pPr>
              <a:defRPr sz="2400"/>
            </a:lvl1pPr>
            <a:lvl2pPr>
              <a:defRPr sz="2400"/>
            </a:lvl2pPr>
            <a:lvl3pPr>
              <a:defRPr sz="2400"/>
            </a:lvl3pPr>
            <a:lvl4pPr>
              <a:defRPr sz="2400"/>
            </a:lvl4pPr>
            <a:lvl5pPr>
              <a:defRPr sz="24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D6FA7BA-D396-4E27-AF61-C3F310AFC230}" type="datetime1">
              <a:rPr lang="en-US" smtClean="0"/>
              <a:t>2/18/2026</a:t>
            </a:fld>
            <a:endParaRPr lang="en-US" dirty="0"/>
          </a:p>
        </p:txBody>
      </p:sp>
      <p:sp>
        <p:nvSpPr>
          <p:cNvPr id="6" name="Footer Placeholder 5"/>
          <p:cNvSpPr>
            <a:spLocks noGrp="1"/>
          </p:cNvSpPr>
          <p:nvPr>
            <p:ph type="ftr" sz="quarter" idx="11"/>
          </p:nvPr>
        </p:nvSpPr>
        <p:spPr/>
        <p:txBody>
          <a:bodyPr/>
          <a:lstStyle/>
          <a:p>
            <a:r>
              <a:rPr lang="en-US" dirty="0"/>
              <a:t>Oregon Department of Education</a:t>
            </a:r>
          </a:p>
        </p:txBody>
      </p:sp>
      <p:sp>
        <p:nvSpPr>
          <p:cNvPr id="7" name="Slide Number Placeholder 6"/>
          <p:cNvSpPr>
            <a:spLocks noGrp="1"/>
          </p:cNvSpPr>
          <p:nvPr>
            <p:ph type="sldNum" sz="quarter" idx="12"/>
          </p:nvPr>
        </p:nvSpPr>
        <p:spPr/>
        <p:txBody>
          <a:bodyPr/>
          <a:lstStyle/>
          <a:p>
            <a:fld id="{357F5B69-6281-4C1F-8C38-6DA0F56DA430}" type="slidenum">
              <a:rPr lang="en-US" smtClean="0"/>
              <a:t>‹#›</a:t>
            </a:fld>
            <a:endParaRPr lang="en-US" dirty="0"/>
          </a:p>
        </p:txBody>
      </p:sp>
      <p:sp>
        <p:nvSpPr>
          <p:cNvPr id="9" name="Picture Placeholder 8"/>
          <p:cNvSpPr>
            <a:spLocks noGrp="1"/>
          </p:cNvSpPr>
          <p:nvPr>
            <p:ph type="pic" sz="quarter" idx="13"/>
          </p:nvPr>
        </p:nvSpPr>
        <p:spPr>
          <a:xfrm>
            <a:off x="717177" y="3540125"/>
            <a:ext cx="3931826" cy="2320926"/>
          </a:xfrm>
        </p:spPr>
        <p:txBody>
          <a:bodyPr/>
          <a:lstStyle>
            <a:lvl1pPr marL="0" indent="0">
              <a:buNone/>
              <a:defRPr/>
            </a:lvl1pPr>
          </a:lstStyle>
          <a:p>
            <a:endParaRPr lang="en-US" dirty="0"/>
          </a:p>
        </p:txBody>
      </p:sp>
    </p:spTree>
    <p:extLst>
      <p:ext uri="{BB962C8B-B14F-4D97-AF65-F5344CB8AC3E}">
        <p14:creationId xmlns:p14="http://schemas.microsoft.com/office/powerpoint/2010/main" val="14159247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E3AC9E-0280-4D27-9EA2-698F7A67BA53}" type="datetime1">
              <a:rPr lang="en-US" smtClean="0"/>
              <a:t>2/18/2026</a:t>
            </a:fld>
            <a:endParaRPr lang="en-US" dirty="0"/>
          </a:p>
        </p:txBody>
      </p:sp>
      <p:sp>
        <p:nvSpPr>
          <p:cNvPr id="5" name="Footer Placeholder 4"/>
          <p:cNvSpPr>
            <a:spLocks noGrp="1"/>
          </p:cNvSpPr>
          <p:nvPr>
            <p:ph type="ftr" sz="quarter" idx="11"/>
          </p:nvPr>
        </p:nvSpPr>
        <p:spPr/>
        <p:txBody>
          <a:bodyPr/>
          <a:lstStyle/>
          <a:p>
            <a:r>
              <a:rPr lang="en-US" dirty="0"/>
              <a:t>Oregon Department of Education</a:t>
            </a:r>
          </a:p>
        </p:txBody>
      </p:sp>
      <p:sp>
        <p:nvSpPr>
          <p:cNvPr id="6" name="Slide Number Placeholder 5"/>
          <p:cNvSpPr>
            <a:spLocks noGrp="1"/>
          </p:cNvSpPr>
          <p:nvPr>
            <p:ph type="sldNum" sz="quarter" idx="12"/>
          </p:nvPr>
        </p:nvSpPr>
        <p:spPr/>
        <p:txBody>
          <a:bodyPr/>
          <a:lstStyle/>
          <a:p>
            <a:fld id="{357F5B69-6281-4C1F-8C38-6DA0F56DA430}" type="slidenum">
              <a:rPr lang="en-US" smtClean="0"/>
              <a:t>‹#›</a:t>
            </a:fld>
            <a:endParaRPr lang="en-US" dirty="0"/>
          </a:p>
        </p:txBody>
      </p:sp>
    </p:spTree>
    <p:extLst>
      <p:ext uri="{BB962C8B-B14F-4D97-AF65-F5344CB8AC3E}">
        <p14:creationId xmlns:p14="http://schemas.microsoft.com/office/powerpoint/2010/main" val="38470757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717177" y="1825625"/>
            <a:ext cx="6638664" cy="168973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E3AC9E-0280-4D27-9EA2-698F7A67BA53}" type="datetime1">
              <a:rPr lang="en-US" smtClean="0"/>
              <a:t>2/18/2026</a:t>
            </a:fld>
            <a:endParaRPr lang="en-US" dirty="0"/>
          </a:p>
        </p:txBody>
      </p:sp>
      <p:sp>
        <p:nvSpPr>
          <p:cNvPr id="5" name="Footer Placeholder 4"/>
          <p:cNvSpPr>
            <a:spLocks noGrp="1"/>
          </p:cNvSpPr>
          <p:nvPr>
            <p:ph type="ftr" sz="quarter" idx="11"/>
          </p:nvPr>
        </p:nvSpPr>
        <p:spPr/>
        <p:txBody>
          <a:bodyPr/>
          <a:lstStyle/>
          <a:p>
            <a:r>
              <a:rPr lang="en-US" dirty="0"/>
              <a:t>Oregon Department of Education</a:t>
            </a:r>
          </a:p>
        </p:txBody>
      </p:sp>
      <p:sp>
        <p:nvSpPr>
          <p:cNvPr id="6" name="Slide Number Placeholder 5"/>
          <p:cNvSpPr>
            <a:spLocks noGrp="1"/>
          </p:cNvSpPr>
          <p:nvPr>
            <p:ph type="sldNum" sz="quarter" idx="12"/>
          </p:nvPr>
        </p:nvSpPr>
        <p:spPr/>
        <p:txBody>
          <a:bodyPr/>
          <a:lstStyle/>
          <a:p>
            <a:fld id="{357F5B69-6281-4C1F-8C38-6DA0F56DA430}" type="slidenum">
              <a:rPr lang="en-US" smtClean="0"/>
              <a:t>‹#›</a:t>
            </a:fld>
            <a:endParaRPr lang="en-US" dirty="0"/>
          </a:p>
        </p:txBody>
      </p:sp>
      <p:sp>
        <p:nvSpPr>
          <p:cNvPr id="8" name="Content Placeholder 7">
            <a:extLst>
              <a:ext uri="{FF2B5EF4-FFF2-40B4-BE49-F238E27FC236}">
                <a16:creationId xmlns:a16="http://schemas.microsoft.com/office/drawing/2014/main" id="{C5F41EB5-F061-BAEF-BE5B-F1A1D67B815B}"/>
              </a:ext>
            </a:extLst>
          </p:cNvPr>
          <p:cNvSpPr>
            <a:spLocks noGrp="1"/>
          </p:cNvSpPr>
          <p:nvPr>
            <p:ph sz="quarter" idx="13"/>
          </p:nvPr>
        </p:nvSpPr>
        <p:spPr>
          <a:xfrm>
            <a:off x="717550" y="3648075"/>
            <a:ext cx="6638925" cy="23050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0674012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17176" y="1825625"/>
            <a:ext cx="5302624" cy="41060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329518" cy="41060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ABC6FB3-D811-417F-8686-F9E75A22B6CE}" type="datetime1">
              <a:rPr lang="en-US" smtClean="0"/>
              <a:t>2/18/2026</a:t>
            </a:fld>
            <a:endParaRPr lang="en-US" dirty="0"/>
          </a:p>
        </p:txBody>
      </p:sp>
      <p:sp>
        <p:nvSpPr>
          <p:cNvPr id="6" name="Footer Placeholder 5"/>
          <p:cNvSpPr>
            <a:spLocks noGrp="1"/>
          </p:cNvSpPr>
          <p:nvPr>
            <p:ph type="ftr" sz="quarter" idx="11"/>
          </p:nvPr>
        </p:nvSpPr>
        <p:spPr/>
        <p:txBody>
          <a:bodyPr/>
          <a:lstStyle/>
          <a:p>
            <a:r>
              <a:rPr lang="en-US" dirty="0"/>
              <a:t>Oregon Department of Education</a:t>
            </a:r>
          </a:p>
        </p:txBody>
      </p:sp>
      <p:sp>
        <p:nvSpPr>
          <p:cNvPr id="7" name="Slide Number Placeholder 6"/>
          <p:cNvSpPr>
            <a:spLocks noGrp="1"/>
          </p:cNvSpPr>
          <p:nvPr>
            <p:ph type="sldNum" sz="quarter" idx="12"/>
          </p:nvPr>
        </p:nvSpPr>
        <p:spPr/>
        <p:txBody>
          <a:bodyPr/>
          <a:lstStyle/>
          <a:p>
            <a:fld id="{357F5B69-6281-4C1F-8C38-6DA0F56DA430}" type="slidenum">
              <a:rPr lang="en-US" smtClean="0"/>
              <a:t>‹#›</a:t>
            </a:fld>
            <a:endParaRPr lang="en-US" dirty="0"/>
          </a:p>
        </p:txBody>
      </p:sp>
    </p:spTree>
    <p:extLst>
      <p:ext uri="{BB962C8B-B14F-4D97-AF65-F5344CB8AC3E}">
        <p14:creationId xmlns:p14="http://schemas.microsoft.com/office/powerpoint/2010/main" val="41332325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17176" y="1681163"/>
            <a:ext cx="5280399" cy="823912"/>
          </a:xfrm>
        </p:spPr>
        <p:txBody>
          <a:bodyPr anchor="t" anchorCtr="0">
            <a:normAutofit/>
          </a:bodyPr>
          <a:lstStyle>
            <a:lvl1pPr marL="0" indent="0">
              <a:buNone/>
              <a:defRPr sz="3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717176" y="2505075"/>
            <a:ext cx="5280399" cy="3434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329518" cy="823912"/>
          </a:xfrm>
        </p:spPr>
        <p:txBody>
          <a:bodyPr anchor="t" anchorCtr="0"/>
          <a:lstStyle>
            <a:lvl1pPr marL="0" indent="0">
              <a:buNone/>
              <a:defRPr sz="3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329518" cy="3434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2E33458-4B95-47BE-956D-AAB447907D75}" type="datetime1">
              <a:rPr lang="en-US" smtClean="0"/>
              <a:t>2/18/2026</a:t>
            </a:fld>
            <a:endParaRPr lang="en-US" dirty="0"/>
          </a:p>
        </p:txBody>
      </p:sp>
      <p:sp>
        <p:nvSpPr>
          <p:cNvPr id="8" name="Footer Placeholder 7"/>
          <p:cNvSpPr>
            <a:spLocks noGrp="1"/>
          </p:cNvSpPr>
          <p:nvPr>
            <p:ph type="ftr" sz="quarter" idx="11"/>
          </p:nvPr>
        </p:nvSpPr>
        <p:spPr/>
        <p:txBody>
          <a:bodyPr/>
          <a:lstStyle/>
          <a:p>
            <a:r>
              <a:rPr lang="en-US" dirty="0"/>
              <a:t>Oregon Department of Education</a:t>
            </a:r>
          </a:p>
        </p:txBody>
      </p:sp>
      <p:sp>
        <p:nvSpPr>
          <p:cNvPr id="9" name="Slide Number Placeholder 8"/>
          <p:cNvSpPr>
            <a:spLocks noGrp="1"/>
          </p:cNvSpPr>
          <p:nvPr>
            <p:ph type="sldNum" sz="quarter" idx="12"/>
          </p:nvPr>
        </p:nvSpPr>
        <p:spPr/>
        <p:txBody>
          <a:bodyPr/>
          <a:lstStyle/>
          <a:p>
            <a:fld id="{357F5B69-6281-4C1F-8C38-6DA0F56DA430}" type="slidenum">
              <a:rPr lang="en-US" smtClean="0"/>
              <a:t>‹#›</a:t>
            </a:fld>
            <a:endParaRPr lang="en-US" dirty="0"/>
          </a:p>
        </p:txBody>
      </p:sp>
      <p:sp>
        <p:nvSpPr>
          <p:cNvPr id="10" name="Title 1"/>
          <p:cNvSpPr>
            <a:spLocks noGrp="1"/>
          </p:cNvSpPr>
          <p:nvPr>
            <p:ph type="title"/>
          </p:nvPr>
        </p:nvSpPr>
        <p:spPr>
          <a:xfrm>
            <a:off x="717176" y="457200"/>
            <a:ext cx="10784542" cy="1026460"/>
          </a:xfrm>
        </p:spPr>
        <p:txBody>
          <a:bodyPr>
            <a:normAutofit/>
          </a:bodyPr>
          <a:lstStyle>
            <a:lvl1pPr>
              <a:defRPr sz="3200"/>
            </a:lvl1pPr>
          </a:lstStyle>
          <a:p>
            <a:r>
              <a:rPr lang="en-US"/>
              <a:t>Click to edit Master title style</a:t>
            </a:r>
          </a:p>
        </p:txBody>
      </p:sp>
    </p:spTree>
    <p:extLst>
      <p:ext uri="{BB962C8B-B14F-4D97-AF65-F5344CB8AC3E}">
        <p14:creationId xmlns:p14="http://schemas.microsoft.com/office/powerpoint/2010/main" val="362036028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271F3-99BF-EE8E-0733-1AFEE2C74229}"/>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94E376CB-5C31-3E7C-BD7E-02AEA850A5D8}"/>
              </a:ext>
            </a:extLst>
          </p:cNvPr>
          <p:cNvSpPr>
            <a:spLocks noGrp="1"/>
          </p:cNvSpPr>
          <p:nvPr>
            <p:ph type="ftr" sz="quarter" idx="10"/>
          </p:nvPr>
        </p:nvSpPr>
        <p:spPr/>
        <p:txBody>
          <a:bodyPr/>
          <a:lstStyle/>
          <a:p>
            <a:r>
              <a:rPr lang="en-US"/>
              <a:t>Oregon Department of Education</a:t>
            </a:r>
            <a:endParaRPr lang="en-US" dirty="0"/>
          </a:p>
        </p:txBody>
      </p:sp>
      <p:sp>
        <p:nvSpPr>
          <p:cNvPr id="4" name="Date Placeholder 3">
            <a:extLst>
              <a:ext uri="{FF2B5EF4-FFF2-40B4-BE49-F238E27FC236}">
                <a16:creationId xmlns:a16="http://schemas.microsoft.com/office/drawing/2014/main" id="{54EB3303-7104-9211-F7F2-A5F9E60F6177}"/>
              </a:ext>
            </a:extLst>
          </p:cNvPr>
          <p:cNvSpPr>
            <a:spLocks noGrp="1"/>
          </p:cNvSpPr>
          <p:nvPr>
            <p:ph type="dt" sz="half" idx="11"/>
          </p:nvPr>
        </p:nvSpPr>
        <p:spPr/>
        <p:txBody>
          <a:bodyPr/>
          <a:lstStyle/>
          <a:p>
            <a:fld id="{C2D0A6FE-1ABE-4141-9C0E-FE4FA78F9128}" type="datetime1">
              <a:rPr lang="en-US" smtClean="0"/>
              <a:t>2/18/2026</a:t>
            </a:fld>
            <a:endParaRPr lang="en-US" dirty="0"/>
          </a:p>
        </p:txBody>
      </p:sp>
      <p:sp>
        <p:nvSpPr>
          <p:cNvPr id="5" name="Slide Number Placeholder 4">
            <a:extLst>
              <a:ext uri="{FF2B5EF4-FFF2-40B4-BE49-F238E27FC236}">
                <a16:creationId xmlns:a16="http://schemas.microsoft.com/office/drawing/2014/main" id="{2F6218D6-2381-74D9-9BB6-1255835D6220}"/>
              </a:ext>
            </a:extLst>
          </p:cNvPr>
          <p:cNvSpPr>
            <a:spLocks noGrp="1"/>
          </p:cNvSpPr>
          <p:nvPr>
            <p:ph type="sldNum" sz="quarter" idx="12"/>
          </p:nvPr>
        </p:nvSpPr>
        <p:spPr/>
        <p:txBody>
          <a:bodyPr/>
          <a:lstStyle/>
          <a:p>
            <a:fld id="{357F5B69-6281-4C1F-8C38-6DA0F56DA430}" type="slidenum">
              <a:rPr lang="en-US" smtClean="0"/>
              <a:pPr/>
              <a:t>‹#›</a:t>
            </a:fld>
            <a:endParaRPr lang="en-US" dirty="0"/>
          </a:p>
        </p:txBody>
      </p:sp>
      <p:sp>
        <p:nvSpPr>
          <p:cNvPr id="7" name="Content Placeholder 6">
            <a:extLst>
              <a:ext uri="{FF2B5EF4-FFF2-40B4-BE49-F238E27FC236}">
                <a16:creationId xmlns:a16="http://schemas.microsoft.com/office/drawing/2014/main" id="{26A9E46F-3306-51DC-AEFD-7942A30777DB}"/>
              </a:ext>
            </a:extLst>
          </p:cNvPr>
          <p:cNvSpPr>
            <a:spLocks noGrp="1"/>
          </p:cNvSpPr>
          <p:nvPr>
            <p:ph sz="quarter" idx="13"/>
          </p:nvPr>
        </p:nvSpPr>
        <p:spPr>
          <a:xfrm>
            <a:off x="615950" y="5430838"/>
            <a:ext cx="10960100" cy="709612"/>
          </a:xfrm>
        </p:spPr>
        <p:txBody>
          <a:bodyPr/>
          <a:lstStyle>
            <a:lvl1pPr marL="0" indent="0" algn="ctr">
              <a:buNone/>
              <a:defRPr/>
            </a:lvl1pPr>
          </a:lstStyle>
          <a:p>
            <a:pPr lvl="0"/>
            <a:endParaRPr lang="en-US" dirty="0"/>
          </a:p>
        </p:txBody>
      </p:sp>
    </p:spTree>
    <p:extLst>
      <p:ext uri="{BB962C8B-B14F-4D97-AF65-F5344CB8AC3E}">
        <p14:creationId xmlns:p14="http://schemas.microsoft.com/office/powerpoint/2010/main" val="396399907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17176" y="457200"/>
            <a:ext cx="10784541" cy="1026460"/>
          </a:xfrm>
          <a:prstGeom prst="rect">
            <a:avLst/>
          </a:prstGeom>
        </p:spPr>
        <p:txBody>
          <a:bodyPr vert="horz" lIns="91440" tIns="45720" rIns="91440" bIns="45720" rtlCol="0" anchor="b" anchorCtr="0">
            <a:normAutofit/>
          </a:bodyPr>
          <a:lstStyle/>
          <a:p>
            <a:r>
              <a:rPr lang="en-US" dirty="0"/>
              <a:t>Click to edit Master title style</a:t>
            </a:r>
          </a:p>
        </p:txBody>
      </p:sp>
      <p:sp>
        <p:nvSpPr>
          <p:cNvPr id="3" name="Text Placeholder 2"/>
          <p:cNvSpPr>
            <a:spLocks noGrp="1"/>
          </p:cNvSpPr>
          <p:nvPr>
            <p:ph type="body" idx="1"/>
          </p:nvPr>
        </p:nvSpPr>
        <p:spPr>
          <a:xfrm>
            <a:off x="717176" y="1825625"/>
            <a:ext cx="10784541" cy="410901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717176" y="6139793"/>
            <a:ext cx="2864224" cy="365125"/>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r>
              <a:rPr lang="en-US" dirty="0"/>
              <a:t>Oregon Department of Education</a:t>
            </a:r>
          </a:p>
        </p:txBody>
      </p:sp>
      <p:sp>
        <p:nvSpPr>
          <p:cNvPr id="4" name="Date Placeholder 3"/>
          <p:cNvSpPr>
            <a:spLocks noGrp="1"/>
          </p:cNvSpPr>
          <p:nvPr>
            <p:ph type="dt" sz="half" idx="2"/>
          </p:nvPr>
        </p:nvSpPr>
        <p:spPr>
          <a:xfrm>
            <a:off x="3854824" y="6139793"/>
            <a:ext cx="4509246" cy="365125"/>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fld id="{C2D0A6FE-1ABE-4141-9C0E-FE4FA78F9128}" type="datetime1">
              <a:rPr lang="en-US" smtClean="0"/>
              <a:t>2/18/2026</a:t>
            </a:fld>
            <a:endParaRPr lang="en-US" dirty="0"/>
          </a:p>
        </p:txBody>
      </p:sp>
      <p:sp>
        <p:nvSpPr>
          <p:cNvPr id="6" name="Slide Number Placeholder 5"/>
          <p:cNvSpPr>
            <a:spLocks noGrp="1"/>
          </p:cNvSpPr>
          <p:nvPr>
            <p:ph type="sldNum" sz="quarter" idx="4"/>
          </p:nvPr>
        </p:nvSpPr>
        <p:spPr>
          <a:xfrm>
            <a:off x="8610600" y="6139793"/>
            <a:ext cx="2891118" cy="365125"/>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357F5B69-6281-4C1F-8C38-6DA0F56DA430}" type="slidenum">
              <a:rPr lang="en-US" smtClean="0"/>
              <a:pPr/>
              <a:t>‹#›</a:t>
            </a:fld>
            <a:endParaRPr lang="en-US" dirty="0"/>
          </a:p>
        </p:txBody>
      </p:sp>
      <p:sp>
        <p:nvSpPr>
          <p:cNvPr id="11" name="Rectangle 10">
            <a:extLst>
              <a:ext uri="{FF2B5EF4-FFF2-40B4-BE49-F238E27FC236}">
                <a16:creationId xmlns:a16="http://schemas.microsoft.com/office/drawing/2014/main" id="{02B909DD-0550-BCCE-E53E-3AE155F54A08}"/>
              </a:ext>
            </a:extLst>
          </p:cNvPr>
          <p:cNvSpPr/>
          <p:nvPr userDrawn="1"/>
        </p:nvSpPr>
        <p:spPr>
          <a:xfrm>
            <a:off x="0" y="0"/>
            <a:ext cx="12192000" cy="252042"/>
          </a:xfrm>
          <a:prstGeom prst="rect">
            <a:avLst/>
          </a:prstGeom>
          <a:solidFill>
            <a:schemeClr val="accent1">
              <a:alpha val="8996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 name="Group 11">
            <a:extLst>
              <a:ext uri="{FF2B5EF4-FFF2-40B4-BE49-F238E27FC236}">
                <a16:creationId xmlns:a16="http://schemas.microsoft.com/office/drawing/2014/main" id="{F64FCA73-AF84-DF07-D462-D8B837022CD6}"/>
              </a:ext>
            </a:extLst>
          </p:cNvPr>
          <p:cNvGrpSpPr/>
          <p:nvPr userDrawn="1"/>
        </p:nvGrpSpPr>
        <p:grpSpPr>
          <a:xfrm rot="16200000">
            <a:off x="-3216479" y="3468523"/>
            <a:ext cx="6605956" cy="172993"/>
            <a:chOff x="89452" y="2773017"/>
            <a:chExt cx="5029199" cy="104497"/>
          </a:xfrm>
        </p:grpSpPr>
        <p:sp>
          <p:nvSpPr>
            <p:cNvPr id="13" name="Rectangle 12">
              <a:extLst>
                <a:ext uri="{FF2B5EF4-FFF2-40B4-BE49-F238E27FC236}">
                  <a16:creationId xmlns:a16="http://schemas.microsoft.com/office/drawing/2014/main" id="{03B0B38C-1D71-D5C3-4D4A-856DBC66FA7E}"/>
                </a:ext>
              </a:extLst>
            </p:cNvPr>
            <p:cNvSpPr/>
            <p:nvPr userDrawn="1"/>
          </p:nvSpPr>
          <p:spPr>
            <a:xfrm>
              <a:off x="89452" y="2773017"/>
              <a:ext cx="1262270" cy="10449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02974C4A-2E64-AD3A-2D76-EA0188DB777D}"/>
                </a:ext>
              </a:extLst>
            </p:cNvPr>
            <p:cNvSpPr/>
            <p:nvPr userDrawn="1"/>
          </p:nvSpPr>
          <p:spPr>
            <a:xfrm>
              <a:off x="1341782" y="2773017"/>
              <a:ext cx="1262270" cy="104497"/>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2F489400-5A48-2E53-B800-8BC6A9C3E82E}"/>
                </a:ext>
              </a:extLst>
            </p:cNvPr>
            <p:cNvSpPr/>
            <p:nvPr userDrawn="1"/>
          </p:nvSpPr>
          <p:spPr>
            <a:xfrm>
              <a:off x="2604051" y="2773017"/>
              <a:ext cx="1262270" cy="104497"/>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48429A02-D12E-FB13-F404-820FFCAE844D}"/>
                </a:ext>
              </a:extLst>
            </p:cNvPr>
            <p:cNvSpPr/>
            <p:nvPr userDrawn="1"/>
          </p:nvSpPr>
          <p:spPr>
            <a:xfrm>
              <a:off x="3856381" y="2773017"/>
              <a:ext cx="1262270" cy="104497"/>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4159294968"/>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32" r:id="rId6"/>
    <p:sldLayoutId id="2147483725" r:id="rId7"/>
    <p:sldLayoutId id="2147483726" r:id="rId8"/>
    <p:sldLayoutId id="2147483731" r:id="rId9"/>
    <p:sldLayoutId id="2147483727" r:id="rId10"/>
    <p:sldLayoutId id="2147483728" r:id="rId11"/>
    <p:sldLayoutId id="2147483729" r:id="rId12"/>
    <p:sldLayoutId id="2147483730" r:id="rId13"/>
  </p:sldLayoutIdLst>
  <p:hf hdr="0" dt="0"/>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400" kern="1200" dirty="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2400" kern="1200" dirty="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2400" kern="1200" dirty="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2400" kern="1200" dirty="0" smtClean="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1.sv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11.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60C534C-33C9-7286-9A9D-FE43771966A6}"/>
              </a:ext>
            </a:extLst>
          </p:cNvPr>
          <p:cNvSpPr>
            <a:spLocks noGrp="1"/>
          </p:cNvSpPr>
          <p:nvPr>
            <p:ph type="ctrTitle"/>
          </p:nvPr>
        </p:nvSpPr>
        <p:spPr/>
        <p:txBody>
          <a:bodyPr/>
          <a:lstStyle/>
          <a:p>
            <a:r>
              <a:rPr lang="en-US" dirty="0"/>
              <a:t>Substance Use Prevention in the Elementary Classroom</a:t>
            </a:r>
          </a:p>
        </p:txBody>
      </p:sp>
      <p:sp>
        <p:nvSpPr>
          <p:cNvPr id="6" name="Subtitle 5">
            <a:extLst>
              <a:ext uri="{FF2B5EF4-FFF2-40B4-BE49-F238E27FC236}">
                <a16:creationId xmlns:a16="http://schemas.microsoft.com/office/drawing/2014/main" id="{61F41D48-77BF-D365-DD6E-E65E00BD68A9}"/>
              </a:ext>
            </a:extLst>
          </p:cNvPr>
          <p:cNvSpPr>
            <a:spLocks noGrp="1"/>
          </p:cNvSpPr>
          <p:nvPr>
            <p:ph type="subTitle" idx="1"/>
          </p:nvPr>
        </p:nvSpPr>
        <p:spPr/>
        <p:txBody>
          <a:bodyPr/>
          <a:lstStyle/>
          <a:p>
            <a:r>
              <a:rPr lang="en-US" dirty="0"/>
              <a:t>Lesson Plan Review</a:t>
            </a:r>
          </a:p>
        </p:txBody>
      </p:sp>
      <p:sp>
        <p:nvSpPr>
          <p:cNvPr id="7" name="Text Placeholder 6">
            <a:extLst>
              <a:ext uri="{FF2B5EF4-FFF2-40B4-BE49-F238E27FC236}">
                <a16:creationId xmlns:a16="http://schemas.microsoft.com/office/drawing/2014/main" id="{CB0D8533-770F-50BC-3AC1-938CF2C3671D}"/>
              </a:ext>
            </a:extLst>
          </p:cNvPr>
          <p:cNvSpPr>
            <a:spLocks noGrp="1"/>
          </p:cNvSpPr>
          <p:nvPr>
            <p:ph type="body" sz="quarter" idx="13"/>
          </p:nvPr>
        </p:nvSpPr>
        <p:spPr/>
        <p:txBody>
          <a:bodyPr>
            <a:normAutofit lnSpcReduction="10000"/>
          </a:bodyPr>
          <a:lstStyle/>
          <a:p>
            <a:r>
              <a:rPr lang="en-US" dirty="0"/>
              <a:t>Facilitator:</a:t>
            </a:r>
          </a:p>
          <a:p>
            <a:endParaRPr lang="en-US" dirty="0"/>
          </a:p>
        </p:txBody>
      </p:sp>
      <p:sp>
        <p:nvSpPr>
          <p:cNvPr id="3" name="Footer Placeholder 2">
            <a:extLst>
              <a:ext uri="{FF2B5EF4-FFF2-40B4-BE49-F238E27FC236}">
                <a16:creationId xmlns:a16="http://schemas.microsoft.com/office/drawing/2014/main" id="{3AE56AD5-4DF4-B049-1464-B5CCF61BBE72}"/>
              </a:ext>
            </a:extLst>
          </p:cNvPr>
          <p:cNvSpPr>
            <a:spLocks noGrp="1"/>
          </p:cNvSpPr>
          <p:nvPr>
            <p:ph type="ftr" sz="quarter" idx="11"/>
          </p:nvPr>
        </p:nvSpPr>
        <p:spPr/>
        <p:txBody>
          <a:bodyPr/>
          <a:lstStyle/>
          <a:p>
            <a:r>
              <a:rPr lang="en-US" dirty="0"/>
              <a:t>Oregon Department of Education</a:t>
            </a:r>
          </a:p>
        </p:txBody>
      </p:sp>
      <p:sp>
        <p:nvSpPr>
          <p:cNvPr id="2" name="Slide Number Placeholder 3">
            <a:extLst>
              <a:ext uri="{FF2B5EF4-FFF2-40B4-BE49-F238E27FC236}">
                <a16:creationId xmlns:a16="http://schemas.microsoft.com/office/drawing/2014/main" id="{F0C087DA-E6FE-99E1-57EE-D55023733D12}"/>
              </a:ext>
            </a:extLst>
          </p:cNvPr>
          <p:cNvSpPr>
            <a:spLocks noGrp="1"/>
          </p:cNvSpPr>
          <p:nvPr>
            <p:ph type="sldNum" sz="quarter" idx="12"/>
          </p:nvPr>
        </p:nvSpPr>
        <p:spPr>
          <a:xfrm>
            <a:off x="8610600" y="6139793"/>
            <a:ext cx="2891118" cy="365125"/>
          </a:xfrm>
        </p:spPr>
        <p:txBody>
          <a:bodyPr/>
          <a:lstStyle/>
          <a:p>
            <a:fld id="{357F5B69-6281-4C1F-8C38-6DA0F56DA430}" type="slidenum">
              <a:rPr lang="en-US" smtClean="0"/>
              <a:pPr/>
              <a:t>1</a:t>
            </a:fld>
            <a:endParaRPr lang="en-US" dirty="0"/>
          </a:p>
        </p:txBody>
      </p:sp>
    </p:spTree>
    <p:extLst>
      <p:ext uri="{BB962C8B-B14F-4D97-AF65-F5344CB8AC3E}">
        <p14:creationId xmlns:p14="http://schemas.microsoft.com/office/powerpoint/2010/main" val="2781996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47F709-FE6C-9FE9-15A8-A76F78AD3842}"/>
              </a:ext>
            </a:extLst>
          </p:cNvPr>
          <p:cNvSpPr>
            <a:spLocks noGrp="1"/>
          </p:cNvSpPr>
          <p:nvPr>
            <p:ph type="title"/>
          </p:nvPr>
        </p:nvSpPr>
        <p:spPr/>
        <p:txBody>
          <a:bodyPr>
            <a:normAutofit/>
          </a:bodyPr>
          <a:lstStyle/>
          <a:p>
            <a:r>
              <a:rPr lang="en-US" dirty="0"/>
              <a:t>Grade-band Specific Lesson Materials</a:t>
            </a:r>
            <a:endParaRPr lang="en-US" dirty="0">
              <a:solidFill>
                <a:srgbClr val="000000"/>
              </a:solidFill>
              <a:ea typeface="Calibri"/>
              <a:cs typeface="Calibri"/>
            </a:endParaRPr>
          </a:p>
        </p:txBody>
      </p:sp>
      <p:sp>
        <p:nvSpPr>
          <p:cNvPr id="3" name="Content Placeholder 2">
            <a:extLst>
              <a:ext uri="{FF2B5EF4-FFF2-40B4-BE49-F238E27FC236}">
                <a16:creationId xmlns:a16="http://schemas.microsoft.com/office/drawing/2014/main" id="{6DC01E05-CDD6-FB5F-E6B9-B38463BADEF8}"/>
              </a:ext>
            </a:extLst>
          </p:cNvPr>
          <p:cNvSpPr>
            <a:spLocks noGrp="1"/>
          </p:cNvSpPr>
          <p:nvPr>
            <p:ph idx="1"/>
          </p:nvPr>
        </p:nvSpPr>
        <p:spPr/>
        <p:txBody>
          <a:bodyPr vert="horz" lIns="91440" tIns="45720" rIns="91440" bIns="45720" rtlCol="0" anchor="t">
            <a:normAutofit/>
          </a:bodyPr>
          <a:lstStyle/>
          <a:p>
            <a:r>
              <a:rPr lang="en-US" sz="2800" dirty="0">
                <a:ea typeface="Calibri"/>
                <a:cs typeface="Calibri"/>
              </a:rPr>
              <a:t>What connections to other content areas did you notice?</a:t>
            </a:r>
          </a:p>
          <a:p>
            <a:r>
              <a:rPr lang="en-US" sz="2800" dirty="0">
                <a:ea typeface="Calibri"/>
                <a:cs typeface="Calibri"/>
              </a:rPr>
              <a:t>What scaffolds did you discuss?</a:t>
            </a:r>
          </a:p>
          <a:p>
            <a:r>
              <a:rPr lang="en-US" sz="2800" dirty="0">
                <a:ea typeface="Calibri"/>
                <a:cs typeface="Calibri"/>
              </a:rPr>
              <a:t>How did the lessons demonstrate sensitivity and asset-based learning?</a:t>
            </a:r>
            <a:endParaRPr lang="en-US" dirty="0">
              <a:ea typeface="Calibri"/>
              <a:cs typeface="Calibri"/>
            </a:endParaRPr>
          </a:p>
        </p:txBody>
      </p:sp>
      <p:sp>
        <p:nvSpPr>
          <p:cNvPr id="4" name="Footer Placeholder 3">
            <a:extLst>
              <a:ext uri="{FF2B5EF4-FFF2-40B4-BE49-F238E27FC236}">
                <a16:creationId xmlns:a16="http://schemas.microsoft.com/office/drawing/2014/main" id="{661C410F-964F-41AE-9924-0B1546CEE838}"/>
              </a:ext>
            </a:extLst>
          </p:cNvPr>
          <p:cNvSpPr>
            <a:spLocks noGrp="1"/>
          </p:cNvSpPr>
          <p:nvPr>
            <p:ph type="ftr" sz="quarter" idx="11"/>
          </p:nvPr>
        </p:nvSpPr>
        <p:spPr/>
        <p:txBody>
          <a:bodyPr/>
          <a:lstStyle/>
          <a:p>
            <a:r>
              <a:rPr lang="en-US" dirty="0"/>
              <a:t>Oregon Department of Education</a:t>
            </a:r>
          </a:p>
        </p:txBody>
      </p:sp>
      <p:sp>
        <p:nvSpPr>
          <p:cNvPr id="5" name="Slide Number Placeholder 4">
            <a:extLst>
              <a:ext uri="{FF2B5EF4-FFF2-40B4-BE49-F238E27FC236}">
                <a16:creationId xmlns:a16="http://schemas.microsoft.com/office/drawing/2014/main" id="{1B1245E5-5936-2324-938C-BEAC26A6B921}"/>
              </a:ext>
            </a:extLst>
          </p:cNvPr>
          <p:cNvSpPr>
            <a:spLocks noGrp="1"/>
          </p:cNvSpPr>
          <p:nvPr>
            <p:ph type="sldNum" sz="quarter" idx="12"/>
          </p:nvPr>
        </p:nvSpPr>
        <p:spPr/>
        <p:txBody>
          <a:bodyPr/>
          <a:lstStyle/>
          <a:p>
            <a:fld id="{357F5B69-6281-4C1F-8C38-6DA0F56DA430}" type="slidenum">
              <a:rPr lang="en-US" smtClean="0"/>
              <a:t>10</a:t>
            </a:fld>
            <a:endParaRPr lang="en-US" dirty="0"/>
          </a:p>
        </p:txBody>
      </p:sp>
    </p:spTree>
    <p:extLst>
      <p:ext uri="{BB962C8B-B14F-4D97-AF65-F5344CB8AC3E}">
        <p14:creationId xmlns:p14="http://schemas.microsoft.com/office/powerpoint/2010/main" val="2571835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BDCDF7-EAFE-BD97-186D-5EADC7420BB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42F2CC-EF6E-BF24-C497-89783C1FE986}"/>
              </a:ext>
            </a:extLst>
          </p:cNvPr>
          <p:cNvSpPr>
            <a:spLocks noGrp="1"/>
          </p:cNvSpPr>
          <p:nvPr>
            <p:ph type="title"/>
          </p:nvPr>
        </p:nvSpPr>
        <p:spPr/>
        <p:txBody>
          <a:bodyPr/>
          <a:lstStyle/>
          <a:p>
            <a:r>
              <a:rPr lang="en-US" dirty="0"/>
              <a:t>Think On Your Own</a:t>
            </a:r>
          </a:p>
        </p:txBody>
      </p:sp>
      <p:sp>
        <p:nvSpPr>
          <p:cNvPr id="3" name="Content Placeholder 2">
            <a:extLst>
              <a:ext uri="{FF2B5EF4-FFF2-40B4-BE49-F238E27FC236}">
                <a16:creationId xmlns:a16="http://schemas.microsoft.com/office/drawing/2014/main" id="{1394870A-7E0F-D789-040B-7CE97C07A988}"/>
              </a:ext>
            </a:extLst>
          </p:cNvPr>
          <p:cNvSpPr>
            <a:spLocks noGrp="1"/>
          </p:cNvSpPr>
          <p:nvPr>
            <p:ph idx="1"/>
          </p:nvPr>
        </p:nvSpPr>
        <p:spPr>
          <a:xfrm>
            <a:off x="5183187" y="779647"/>
            <a:ext cx="6636577" cy="5081404"/>
          </a:xfrm>
        </p:spPr>
        <p:txBody>
          <a:bodyPr anchor="ctr">
            <a:normAutofit/>
          </a:bodyPr>
          <a:lstStyle/>
          <a:p>
            <a:pPr marL="0" indent="0">
              <a:buNone/>
            </a:pPr>
            <a:r>
              <a:rPr lang="en-US" sz="2800" dirty="0">
                <a:latin typeface="Calibri"/>
                <a:ea typeface="Calibri"/>
                <a:cs typeface="Calibri"/>
              </a:rPr>
              <a:t>Consider your grade band lesson plans and your current substance use prevention unit or curriculum. </a:t>
            </a:r>
          </a:p>
          <a:p>
            <a:pPr marL="0" indent="0">
              <a:buNone/>
            </a:pPr>
            <a:endParaRPr lang="en-US" sz="2800" dirty="0">
              <a:latin typeface="Calibri" panose="020F0502020204030204" pitchFamily="34" charset="0"/>
              <a:ea typeface="Calibri"/>
              <a:cs typeface="Calibri"/>
            </a:endParaRPr>
          </a:p>
          <a:p>
            <a:pPr>
              <a:buFont typeface="Arial"/>
              <a:buChar char="•"/>
            </a:pPr>
            <a:r>
              <a:rPr lang="en-US" sz="2800" dirty="0">
                <a:latin typeface="Calibri"/>
                <a:ea typeface="Calibri"/>
                <a:cs typeface="Calibri"/>
              </a:rPr>
              <a:t>Are there topics in your existing curriculum that the exemplar lessons will supplement?</a:t>
            </a:r>
          </a:p>
          <a:p>
            <a:pPr>
              <a:buFont typeface="Arial"/>
              <a:buChar char="•"/>
            </a:pPr>
            <a:r>
              <a:rPr lang="en-US" sz="2800" dirty="0">
                <a:latin typeface="Calibri"/>
                <a:ea typeface="Calibri"/>
                <a:cs typeface="Calibri"/>
              </a:rPr>
              <a:t>At what time in the unit would these lessons be best incorporated?</a:t>
            </a:r>
            <a:endParaRPr lang="en-US" sz="2800" dirty="0">
              <a:latin typeface="Calibri"/>
            </a:endParaRPr>
          </a:p>
        </p:txBody>
      </p:sp>
      <p:pic>
        <p:nvPicPr>
          <p:cNvPr id="7" name="Picture Placeholder 7">
            <a:extLst>
              <a:ext uri="{FF2B5EF4-FFF2-40B4-BE49-F238E27FC236}">
                <a16:creationId xmlns:a16="http://schemas.microsoft.com/office/drawing/2014/main" id="{A76E9890-FD01-32DF-B842-F94FA469B3F0}"/>
              </a:ext>
              <a:ext uri="{C183D7F6-B498-43B3-948B-1728B52AA6E4}">
                <adec:decorative xmlns:adec="http://schemas.microsoft.com/office/drawing/2017/decorative" val="1"/>
              </a:ext>
            </a:extLst>
          </p:cNvPr>
          <p:cNvPicPr>
            <a:picLocks noGrp="1" noChangeAspect="1"/>
          </p:cNvPicPr>
          <p:nvPr>
            <p:ph type="pic" sz="quarter" idx="13"/>
          </p:nvPr>
        </p:nvPicPr>
        <p:blipFill>
          <a:blip r:embed="rId3">
            <a:extLst>
              <a:ext uri="{96DAC541-7B7A-43D3-8B79-37D633B846F1}">
                <asvg:svgBlip xmlns:asvg="http://schemas.microsoft.com/office/drawing/2016/SVG/main" r:embed="rId4"/>
              </a:ext>
            </a:extLst>
          </a:blip>
          <a:srcRect l="-684" t="10941" r="684" b="10314"/>
          <a:stretch/>
        </p:blipFill>
        <p:spPr>
          <a:xfrm>
            <a:off x="372235" y="2672693"/>
            <a:ext cx="4402515" cy="3467100"/>
          </a:xfrm>
        </p:spPr>
      </p:pic>
      <p:pic>
        <p:nvPicPr>
          <p:cNvPr id="8" name="Picture Placeholder 7">
            <a:extLst>
              <a:ext uri="{FF2B5EF4-FFF2-40B4-BE49-F238E27FC236}">
                <a16:creationId xmlns:a16="http://schemas.microsoft.com/office/drawing/2014/main" id="{92B26E9C-1503-B037-E824-5CCF895F1310}"/>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t="10624" b="10624"/>
          <a:stretch/>
        </p:blipFill>
        <p:spPr>
          <a:xfrm>
            <a:off x="231741" y="2567918"/>
            <a:ext cx="4402515" cy="3467100"/>
          </a:xfrm>
          <a:prstGeom prst="rect">
            <a:avLst/>
          </a:prstGeom>
        </p:spPr>
      </p:pic>
      <p:sp>
        <p:nvSpPr>
          <p:cNvPr id="4" name="Footer Placeholder 3">
            <a:extLst>
              <a:ext uri="{FF2B5EF4-FFF2-40B4-BE49-F238E27FC236}">
                <a16:creationId xmlns:a16="http://schemas.microsoft.com/office/drawing/2014/main" id="{551DE8B1-FB35-2FF0-42D8-E5FE6B5898E8}"/>
              </a:ext>
            </a:extLst>
          </p:cNvPr>
          <p:cNvSpPr>
            <a:spLocks noGrp="1"/>
          </p:cNvSpPr>
          <p:nvPr>
            <p:ph type="ftr" sz="quarter" idx="11"/>
          </p:nvPr>
        </p:nvSpPr>
        <p:spPr>
          <a:xfrm>
            <a:off x="717176" y="6139793"/>
            <a:ext cx="2864224" cy="365125"/>
          </a:xfrm>
        </p:spPr>
        <p:txBody>
          <a:bodyPr/>
          <a:lstStyle/>
          <a:p>
            <a:r>
              <a:rPr lang="en-US" dirty="0"/>
              <a:t>Oregon Department of Education</a:t>
            </a:r>
          </a:p>
        </p:txBody>
      </p:sp>
      <p:sp>
        <p:nvSpPr>
          <p:cNvPr id="5" name="Slide Number Placeholder 4">
            <a:extLst>
              <a:ext uri="{FF2B5EF4-FFF2-40B4-BE49-F238E27FC236}">
                <a16:creationId xmlns:a16="http://schemas.microsoft.com/office/drawing/2014/main" id="{A9412593-36B1-E0F1-B71C-EFD6CFE30804}"/>
              </a:ext>
            </a:extLst>
          </p:cNvPr>
          <p:cNvSpPr>
            <a:spLocks noGrp="1"/>
          </p:cNvSpPr>
          <p:nvPr>
            <p:ph type="sldNum" sz="quarter" idx="12"/>
          </p:nvPr>
        </p:nvSpPr>
        <p:spPr/>
        <p:txBody>
          <a:bodyPr/>
          <a:lstStyle/>
          <a:p>
            <a:fld id="{357F5B69-6281-4C1F-8C38-6DA0F56DA430}" type="slidenum">
              <a:rPr lang="en-US" smtClean="0"/>
              <a:t>11</a:t>
            </a:fld>
            <a:endParaRPr lang="en-US" dirty="0"/>
          </a:p>
        </p:txBody>
      </p:sp>
    </p:spTree>
    <p:extLst>
      <p:ext uri="{BB962C8B-B14F-4D97-AF65-F5344CB8AC3E}">
        <p14:creationId xmlns:p14="http://schemas.microsoft.com/office/powerpoint/2010/main" val="21805635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7C60B-F76A-B258-0671-5A492E5F7460}"/>
              </a:ext>
            </a:extLst>
          </p:cNvPr>
          <p:cNvSpPr>
            <a:spLocks noGrp="1"/>
          </p:cNvSpPr>
          <p:nvPr>
            <p:ph type="ctrTitle"/>
          </p:nvPr>
        </p:nvSpPr>
        <p:spPr/>
        <p:txBody>
          <a:bodyPr/>
          <a:lstStyle/>
          <a:p>
            <a:r>
              <a:rPr lang="en-US" dirty="0"/>
              <a:t>Lesson Adaptations</a:t>
            </a:r>
          </a:p>
        </p:txBody>
      </p:sp>
      <p:sp>
        <p:nvSpPr>
          <p:cNvPr id="3" name="Footer Placeholder 2">
            <a:extLst>
              <a:ext uri="{FF2B5EF4-FFF2-40B4-BE49-F238E27FC236}">
                <a16:creationId xmlns:a16="http://schemas.microsoft.com/office/drawing/2014/main" id="{0D982D64-BAED-32FE-2D66-065B849305BD}"/>
              </a:ext>
            </a:extLst>
          </p:cNvPr>
          <p:cNvSpPr>
            <a:spLocks noGrp="1"/>
          </p:cNvSpPr>
          <p:nvPr>
            <p:ph type="ftr" sz="quarter" idx="11"/>
          </p:nvPr>
        </p:nvSpPr>
        <p:spPr/>
        <p:txBody>
          <a:bodyPr/>
          <a:lstStyle/>
          <a:p>
            <a:r>
              <a:rPr lang="en-US"/>
              <a:t>Oregon Department of Education</a:t>
            </a:r>
            <a:endParaRPr lang="en-US" dirty="0"/>
          </a:p>
        </p:txBody>
      </p:sp>
      <p:sp>
        <p:nvSpPr>
          <p:cNvPr id="4" name="Slide Number Placeholder 3">
            <a:extLst>
              <a:ext uri="{FF2B5EF4-FFF2-40B4-BE49-F238E27FC236}">
                <a16:creationId xmlns:a16="http://schemas.microsoft.com/office/drawing/2014/main" id="{B4D88732-60D6-C4AC-5AD5-7893780A0927}"/>
              </a:ext>
            </a:extLst>
          </p:cNvPr>
          <p:cNvSpPr>
            <a:spLocks noGrp="1"/>
          </p:cNvSpPr>
          <p:nvPr>
            <p:ph type="sldNum" sz="quarter" idx="12"/>
          </p:nvPr>
        </p:nvSpPr>
        <p:spPr/>
        <p:txBody>
          <a:bodyPr/>
          <a:lstStyle/>
          <a:p>
            <a:fld id="{357F5B69-6281-4C1F-8C38-6DA0F56DA430}" type="slidenum">
              <a:rPr lang="en-US" smtClean="0"/>
              <a:t>12</a:t>
            </a:fld>
            <a:endParaRPr lang="en-US" dirty="0"/>
          </a:p>
        </p:txBody>
      </p:sp>
    </p:spTree>
    <p:extLst>
      <p:ext uri="{BB962C8B-B14F-4D97-AF65-F5344CB8AC3E}">
        <p14:creationId xmlns:p14="http://schemas.microsoft.com/office/powerpoint/2010/main" val="9289871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81">
          <a:extLst>
            <a:ext uri="{FF2B5EF4-FFF2-40B4-BE49-F238E27FC236}">
              <a16:creationId xmlns:a16="http://schemas.microsoft.com/office/drawing/2014/main" id="{FDDA75FD-C9AC-486F-8BBC-1367A1CEB798}"/>
            </a:ext>
          </a:extLst>
        </p:cNvPr>
        <p:cNvGrpSpPr/>
        <p:nvPr/>
      </p:nvGrpSpPr>
      <p:grpSpPr>
        <a:xfrm>
          <a:off x="0" y="0"/>
          <a:ext cx="0" cy="0"/>
          <a:chOff x="0" y="0"/>
          <a:chExt cx="0" cy="0"/>
        </a:xfrm>
      </p:grpSpPr>
      <p:sp>
        <p:nvSpPr>
          <p:cNvPr id="582" name="Google Shape;582;p73">
            <a:extLst>
              <a:ext uri="{FF2B5EF4-FFF2-40B4-BE49-F238E27FC236}">
                <a16:creationId xmlns:a16="http://schemas.microsoft.com/office/drawing/2014/main" id="{459F4BBB-11EF-B04B-E002-FBE9F3C010FC}"/>
              </a:ext>
            </a:extLst>
          </p:cNvPr>
          <p:cNvSpPr txBox="1">
            <a:spLocks noGrp="1"/>
          </p:cNvSpPr>
          <p:nvPr>
            <p:ph type="title"/>
          </p:nvPr>
        </p:nvSpPr>
        <p:spPr>
          <a:prstGeom prst="rect">
            <a:avLst/>
          </a:prstGeom>
          <a:noFill/>
          <a:ln>
            <a:noFill/>
          </a:ln>
        </p:spPr>
        <p:txBody>
          <a:bodyPr spcFirstLastPara="1" wrap="square" lIns="91425" tIns="45700" rIns="91425" bIns="45700" anchor="b" anchorCtr="0">
            <a:normAutofit/>
          </a:bodyPr>
          <a:lstStyle/>
          <a:p>
            <a:pPr>
              <a:spcBef>
                <a:spcPts val="0"/>
              </a:spcBef>
            </a:pPr>
            <a:r>
              <a:rPr lang="en-US" dirty="0"/>
              <a:t>Adapting Grade-level Lesson Materials</a:t>
            </a:r>
            <a:endParaRPr lang="en-US" dirty="0">
              <a:ea typeface="Calibri"/>
              <a:cs typeface="Calibri"/>
            </a:endParaRPr>
          </a:p>
        </p:txBody>
      </p:sp>
      <p:sp>
        <p:nvSpPr>
          <p:cNvPr id="583" name="Google Shape;583;p73">
            <a:extLst>
              <a:ext uri="{FF2B5EF4-FFF2-40B4-BE49-F238E27FC236}">
                <a16:creationId xmlns:a16="http://schemas.microsoft.com/office/drawing/2014/main" id="{1CD92CEC-DCF6-BB65-AD48-0B5A48ACA177}"/>
              </a:ext>
            </a:extLst>
          </p:cNvPr>
          <p:cNvSpPr txBox="1">
            <a:spLocks noGrp="1"/>
          </p:cNvSpPr>
          <p:nvPr>
            <p:ph idx="1"/>
          </p:nvPr>
        </p:nvSpPr>
        <p:spPr>
          <a:xfrm>
            <a:off x="717177" y="1825625"/>
            <a:ext cx="10784540" cy="4109010"/>
          </a:xfrm>
          <a:prstGeom prst="rect">
            <a:avLst/>
          </a:prstGeom>
          <a:noFill/>
          <a:ln>
            <a:noFill/>
          </a:ln>
        </p:spPr>
        <p:txBody>
          <a:bodyPr spcFirstLastPara="1" wrap="square" lIns="91425" tIns="45700" rIns="91425" bIns="45700" anchor="t" anchorCtr="0">
            <a:normAutofit/>
          </a:bodyPr>
          <a:lstStyle/>
          <a:p>
            <a:pPr marL="0" indent="0">
              <a:buNone/>
            </a:pPr>
            <a:r>
              <a:rPr lang="en-US" sz="2800" dirty="0">
                <a:solidFill>
                  <a:srgbClr val="000000"/>
                </a:solidFill>
                <a:latin typeface="Calibri"/>
                <a:ea typeface="Calibri"/>
                <a:cs typeface="Calibri"/>
              </a:rPr>
              <a:t>How would you adapt grade-level lesson materials to meet the needs of</a:t>
            </a:r>
          </a:p>
          <a:p>
            <a:pPr lvl="1"/>
            <a:r>
              <a:rPr lang="en-US" sz="2800" dirty="0">
                <a:solidFill>
                  <a:srgbClr val="000000"/>
                </a:solidFill>
                <a:latin typeface="Calibri"/>
                <a:ea typeface="Calibri"/>
                <a:cs typeface="Calibri"/>
              </a:rPr>
              <a:t>Students who may have witnessed substance use firsthand?</a:t>
            </a:r>
          </a:p>
          <a:p>
            <a:pPr lvl="1"/>
            <a:r>
              <a:rPr lang="en-US" sz="2800" dirty="0">
                <a:solidFill>
                  <a:srgbClr val="000000"/>
                </a:solidFill>
                <a:latin typeface="Calibri"/>
                <a:ea typeface="Calibri"/>
                <a:cs typeface="Calibri"/>
              </a:rPr>
              <a:t>Multilingual learners?</a:t>
            </a:r>
          </a:p>
          <a:p>
            <a:pPr lvl="1"/>
            <a:r>
              <a:rPr lang="en-US" sz="2800" dirty="0">
                <a:solidFill>
                  <a:srgbClr val="000000"/>
                </a:solidFill>
                <a:latin typeface="Calibri"/>
                <a:ea typeface="Calibri"/>
                <a:cs typeface="Calibri"/>
              </a:rPr>
              <a:t>Students with Individual Education Plans (IEPs)?</a:t>
            </a:r>
          </a:p>
          <a:p>
            <a:pPr lvl="1"/>
            <a:r>
              <a:rPr lang="en-US" sz="2800" dirty="0">
                <a:solidFill>
                  <a:srgbClr val="000000"/>
                </a:solidFill>
                <a:latin typeface="Calibri"/>
                <a:ea typeface="Calibri"/>
                <a:cs typeface="Calibri"/>
              </a:rPr>
              <a:t>Others? </a:t>
            </a:r>
            <a:r>
              <a:rPr lang="en-US" sz="2800" b="1" dirty="0">
                <a:solidFill>
                  <a:srgbClr val="000000"/>
                </a:solidFill>
                <a:latin typeface="Calibri"/>
                <a:ea typeface="Calibri"/>
                <a:cs typeface="Calibri"/>
              </a:rPr>
              <a:t>  </a:t>
            </a:r>
          </a:p>
        </p:txBody>
      </p:sp>
      <p:sp>
        <p:nvSpPr>
          <p:cNvPr id="2" name="Footer Placeholder 1">
            <a:extLst>
              <a:ext uri="{FF2B5EF4-FFF2-40B4-BE49-F238E27FC236}">
                <a16:creationId xmlns:a16="http://schemas.microsoft.com/office/drawing/2014/main" id="{B4A718E0-5BE5-A343-539F-A1F80F9CFDCD}"/>
              </a:ext>
            </a:extLst>
          </p:cNvPr>
          <p:cNvSpPr>
            <a:spLocks noGrp="1"/>
          </p:cNvSpPr>
          <p:nvPr>
            <p:ph type="ftr" sz="quarter" idx="11"/>
          </p:nvPr>
        </p:nvSpPr>
        <p:spPr/>
        <p:txBody>
          <a:bodyPr/>
          <a:lstStyle/>
          <a:p>
            <a:r>
              <a:rPr lang="en-US" dirty="0"/>
              <a:t>Oregon Department of Education</a:t>
            </a:r>
          </a:p>
        </p:txBody>
      </p:sp>
      <p:sp>
        <p:nvSpPr>
          <p:cNvPr id="3" name="Slide Number Placeholder 2">
            <a:extLst>
              <a:ext uri="{FF2B5EF4-FFF2-40B4-BE49-F238E27FC236}">
                <a16:creationId xmlns:a16="http://schemas.microsoft.com/office/drawing/2014/main" id="{A2039F3C-2C30-8213-1D19-026D3E7C4487}"/>
              </a:ext>
            </a:extLst>
          </p:cNvPr>
          <p:cNvSpPr>
            <a:spLocks noGrp="1"/>
          </p:cNvSpPr>
          <p:nvPr>
            <p:ph type="sldNum" sz="quarter" idx="12"/>
          </p:nvPr>
        </p:nvSpPr>
        <p:spPr/>
        <p:txBody>
          <a:bodyPr/>
          <a:lstStyle/>
          <a:p>
            <a:fld id="{357F5B69-6281-4C1F-8C38-6DA0F56DA430}" type="slidenum">
              <a:rPr lang="en-US" smtClean="0"/>
              <a:t>13</a:t>
            </a:fld>
            <a:endParaRPr lang="en-US" dirty="0"/>
          </a:p>
        </p:txBody>
      </p:sp>
    </p:spTree>
    <p:extLst>
      <p:ext uri="{BB962C8B-B14F-4D97-AF65-F5344CB8AC3E}">
        <p14:creationId xmlns:p14="http://schemas.microsoft.com/office/powerpoint/2010/main" val="8174554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21D4E-D454-F2FB-60A0-4E6488637A62}"/>
              </a:ext>
            </a:extLst>
          </p:cNvPr>
          <p:cNvSpPr>
            <a:spLocks noGrp="1"/>
          </p:cNvSpPr>
          <p:nvPr>
            <p:ph type="title"/>
          </p:nvPr>
        </p:nvSpPr>
        <p:spPr/>
        <p:txBody>
          <a:bodyPr>
            <a:normAutofit fontScale="90000"/>
          </a:bodyPr>
          <a:lstStyle/>
          <a:p>
            <a:r>
              <a:rPr lang="en-US" sz="4400" dirty="0"/>
              <a:t>Adapting </a:t>
            </a:r>
            <a:r>
              <a:rPr lang="en-US" dirty="0"/>
              <a:t>Grade-Level</a:t>
            </a:r>
            <a:r>
              <a:rPr lang="en-US" sz="4400" dirty="0"/>
              <a:t> Lesson Materials: Example </a:t>
            </a:r>
            <a:r>
              <a:rPr lang="en-US" dirty="0"/>
              <a:t>With</a:t>
            </a:r>
            <a:r>
              <a:rPr lang="en-US" sz="4400" dirty="0"/>
              <a:t> K–1</a:t>
            </a:r>
            <a:endParaRPr lang="en-US" dirty="0"/>
          </a:p>
        </p:txBody>
      </p:sp>
      <p:sp>
        <p:nvSpPr>
          <p:cNvPr id="3" name="Content Placeholder 2">
            <a:extLst>
              <a:ext uri="{FF2B5EF4-FFF2-40B4-BE49-F238E27FC236}">
                <a16:creationId xmlns:a16="http://schemas.microsoft.com/office/drawing/2014/main" id="{7EFE127C-2D32-2174-F083-19D4C312CD7F}"/>
              </a:ext>
            </a:extLst>
          </p:cNvPr>
          <p:cNvSpPr>
            <a:spLocks noGrp="1"/>
          </p:cNvSpPr>
          <p:nvPr>
            <p:ph idx="1"/>
          </p:nvPr>
        </p:nvSpPr>
        <p:spPr>
          <a:solidFill>
            <a:srgbClr val="006CAD"/>
          </a:solidFill>
        </p:spPr>
        <p:txBody>
          <a:bodyPr anchor="ctr"/>
          <a:lstStyle/>
          <a:p>
            <a:pPr marL="0" indent="0">
              <a:buNone/>
            </a:pPr>
            <a:r>
              <a:rPr lang="en-US" sz="2400" b="1">
                <a:solidFill>
                  <a:schemeClr val="bg1"/>
                </a:solidFill>
              </a:rPr>
              <a:t>ACTIVITY </a:t>
            </a:r>
            <a:r>
              <a:rPr lang="en-US" b="1">
                <a:solidFill>
                  <a:schemeClr val="bg1"/>
                </a:solidFill>
              </a:rPr>
              <a:t>1</a:t>
            </a:r>
            <a:br>
              <a:rPr lang="en-US" sz="2400" dirty="0">
                <a:solidFill>
                  <a:schemeClr val="bg1"/>
                </a:solidFill>
              </a:rPr>
            </a:br>
            <a:r>
              <a:rPr lang="en-US" sz="2400">
                <a:solidFill>
                  <a:schemeClr val="bg1"/>
                </a:solidFill>
              </a:rPr>
              <a:t>Activate Prior Knowledge and Reflect: </a:t>
            </a:r>
            <a:r>
              <a:rPr lang="en-US" sz="2400" b="1" dirty="0">
                <a:solidFill>
                  <a:schemeClr val="bg1"/>
                </a:solidFill>
              </a:rPr>
              <a:t>Ask students to share what they know about medicine.</a:t>
            </a:r>
            <a:endParaRPr lang="en-US" dirty="0">
              <a:solidFill>
                <a:schemeClr val="bg1"/>
              </a:solidFill>
            </a:endParaRPr>
          </a:p>
        </p:txBody>
      </p:sp>
      <p:sp>
        <p:nvSpPr>
          <p:cNvPr id="4" name="Footer Placeholder 3">
            <a:extLst>
              <a:ext uri="{FF2B5EF4-FFF2-40B4-BE49-F238E27FC236}">
                <a16:creationId xmlns:a16="http://schemas.microsoft.com/office/drawing/2014/main" id="{5AB8B11C-F53F-1C75-5B4D-4D2F36A0CD1A}"/>
              </a:ext>
            </a:extLst>
          </p:cNvPr>
          <p:cNvSpPr>
            <a:spLocks noGrp="1"/>
          </p:cNvSpPr>
          <p:nvPr>
            <p:ph type="ftr" sz="quarter" idx="11"/>
          </p:nvPr>
        </p:nvSpPr>
        <p:spPr/>
        <p:txBody>
          <a:bodyPr/>
          <a:lstStyle/>
          <a:p>
            <a:r>
              <a:rPr lang="en-US"/>
              <a:t>Oregon Department of Education</a:t>
            </a:r>
            <a:endParaRPr lang="en-US" dirty="0"/>
          </a:p>
        </p:txBody>
      </p:sp>
      <p:sp>
        <p:nvSpPr>
          <p:cNvPr id="5" name="Slide Number Placeholder 4">
            <a:extLst>
              <a:ext uri="{FF2B5EF4-FFF2-40B4-BE49-F238E27FC236}">
                <a16:creationId xmlns:a16="http://schemas.microsoft.com/office/drawing/2014/main" id="{4D358696-FD32-FEF7-AD28-5F064AD8B2CE}"/>
              </a:ext>
            </a:extLst>
          </p:cNvPr>
          <p:cNvSpPr>
            <a:spLocks noGrp="1"/>
          </p:cNvSpPr>
          <p:nvPr>
            <p:ph type="sldNum" sz="quarter" idx="12"/>
          </p:nvPr>
        </p:nvSpPr>
        <p:spPr/>
        <p:txBody>
          <a:bodyPr/>
          <a:lstStyle/>
          <a:p>
            <a:fld id="{357F5B69-6281-4C1F-8C38-6DA0F56DA430}" type="slidenum">
              <a:rPr lang="en-US" smtClean="0"/>
              <a:t>14</a:t>
            </a:fld>
            <a:endParaRPr lang="en-US" dirty="0"/>
          </a:p>
        </p:txBody>
      </p:sp>
      <p:sp>
        <p:nvSpPr>
          <p:cNvPr id="6" name="Content Placeholder 5">
            <a:extLst>
              <a:ext uri="{FF2B5EF4-FFF2-40B4-BE49-F238E27FC236}">
                <a16:creationId xmlns:a16="http://schemas.microsoft.com/office/drawing/2014/main" id="{6E91DEC6-AF55-673C-D0E7-CC9668E3184C}"/>
              </a:ext>
            </a:extLst>
          </p:cNvPr>
          <p:cNvSpPr>
            <a:spLocks noGrp="1"/>
          </p:cNvSpPr>
          <p:nvPr>
            <p:ph sz="quarter" idx="13"/>
          </p:nvPr>
        </p:nvSpPr>
        <p:spPr/>
        <p:txBody>
          <a:bodyPr>
            <a:normAutofit lnSpcReduction="10000"/>
          </a:bodyPr>
          <a:lstStyle/>
          <a:p>
            <a:pPr marL="0" indent="0">
              <a:buClrTx/>
              <a:buFont typeface="Arial" panose="020B0604020202020204" pitchFamily="34" charset="0"/>
              <a:buNone/>
            </a:pPr>
            <a:r>
              <a:rPr lang="en-US" b="1" dirty="0">
                <a:solidFill>
                  <a:srgbClr val="2C7BB6"/>
                </a:solidFill>
              </a:rPr>
              <a:t>Modifications for multilingual learners</a:t>
            </a:r>
          </a:p>
          <a:p>
            <a:pPr>
              <a:buClrTx/>
            </a:pPr>
            <a:r>
              <a:rPr lang="en-US" dirty="0"/>
              <a:t>Introduce “medicine” and “la </a:t>
            </a:r>
            <a:r>
              <a:rPr lang="en-US" dirty="0" err="1"/>
              <a:t>medicina</a:t>
            </a:r>
            <a:r>
              <a:rPr lang="en-US" dirty="0"/>
              <a:t>” as </a:t>
            </a:r>
            <a:br>
              <a:rPr lang="en-US" dirty="0"/>
            </a:br>
            <a:r>
              <a:rPr lang="en-US" dirty="0"/>
              <a:t>English–Spanish cognates.</a:t>
            </a:r>
          </a:p>
          <a:p>
            <a:pPr>
              <a:buClrTx/>
            </a:pPr>
            <a:r>
              <a:rPr lang="en-US" dirty="0"/>
              <a:t>When students list medicines they know, write down all answers, including those in different languages.</a:t>
            </a:r>
          </a:p>
          <a:p>
            <a:pPr lvl="1">
              <a:buClrTx/>
            </a:pPr>
            <a:endParaRPr lang="en-US" dirty="0"/>
          </a:p>
          <a:p>
            <a:pPr lvl="1">
              <a:buClrTx/>
            </a:pPr>
            <a:endParaRPr lang="en-US" dirty="0"/>
          </a:p>
          <a:p>
            <a:pPr>
              <a:buClrTx/>
            </a:pPr>
            <a:endParaRPr lang="en-US" dirty="0"/>
          </a:p>
          <a:p>
            <a:pPr marL="0" indent="0">
              <a:buNone/>
            </a:pPr>
            <a:endParaRPr lang="en-US" dirty="0"/>
          </a:p>
        </p:txBody>
      </p:sp>
      <p:grpSp>
        <p:nvGrpSpPr>
          <p:cNvPr id="7" name="Group 6">
            <a:extLst>
              <a:ext uri="{FF2B5EF4-FFF2-40B4-BE49-F238E27FC236}">
                <a16:creationId xmlns:a16="http://schemas.microsoft.com/office/drawing/2014/main" id="{B0BDF8C8-4BB5-F54A-FD87-5558153423E5}"/>
              </a:ext>
              <a:ext uri="{C183D7F6-B498-43B3-948B-1728B52AA6E4}">
                <adec:decorative xmlns:adec="http://schemas.microsoft.com/office/drawing/2017/decorative" val="1"/>
              </a:ext>
            </a:extLst>
          </p:cNvPr>
          <p:cNvGrpSpPr/>
          <p:nvPr/>
        </p:nvGrpSpPr>
        <p:grpSpPr>
          <a:xfrm>
            <a:off x="8810619" y="1641255"/>
            <a:ext cx="3048006" cy="4221496"/>
            <a:chOff x="8610600" y="1483660"/>
            <a:chExt cx="2891117" cy="4004204"/>
          </a:xfrm>
        </p:grpSpPr>
        <p:sp>
          <p:nvSpPr>
            <p:cNvPr id="8" name="Rectangle 7">
              <a:extLst>
                <a:ext uri="{FF2B5EF4-FFF2-40B4-BE49-F238E27FC236}">
                  <a16:creationId xmlns:a16="http://schemas.microsoft.com/office/drawing/2014/main" id="{9A31407D-E6E4-7CE0-2FB9-1F351E05A7E6}"/>
                </a:ext>
              </a:extLst>
            </p:cNvPr>
            <p:cNvSpPr/>
            <p:nvPr/>
          </p:nvSpPr>
          <p:spPr>
            <a:xfrm>
              <a:off x="8610600" y="1795403"/>
              <a:ext cx="2891117" cy="3692461"/>
            </a:xfrm>
            <a:prstGeom prst="rect">
              <a:avLst/>
            </a:prstGeom>
            <a:noFill/>
            <a:ln w="57150">
              <a:solidFill>
                <a:srgbClr val="2C7B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BD4E16F0-537D-0287-A9B1-DBE875E4496D}"/>
                </a:ext>
              </a:extLst>
            </p:cNvPr>
            <p:cNvSpPr/>
            <p:nvPr/>
          </p:nvSpPr>
          <p:spPr>
            <a:xfrm>
              <a:off x="8888506" y="2161241"/>
              <a:ext cx="2420470" cy="403412"/>
            </a:xfrm>
            <a:prstGeom prst="roundRect">
              <a:avLst>
                <a:gd name="adj" fmla="val 50000"/>
              </a:avLst>
            </a:prstGeom>
            <a:solidFill>
              <a:srgbClr val="DD56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4B58EA8E-2939-6888-8731-FEAFB868A480}"/>
                </a:ext>
              </a:extLst>
            </p:cNvPr>
            <p:cNvSpPr/>
            <p:nvPr/>
          </p:nvSpPr>
          <p:spPr>
            <a:xfrm>
              <a:off x="8953499" y="2980763"/>
              <a:ext cx="2267324" cy="169489"/>
            </a:xfrm>
            <a:prstGeom prst="roundRect">
              <a:avLst>
                <a:gd name="adj" fmla="val 50000"/>
              </a:avLst>
            </a:prstGeom>
            <a:solidFill>
              <a:srgbClr val="2C7BB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1">
              <a:extLst>
                <a:ext uri="{FF2B5EF4-FFF2-40B4-BE49-F238E27FC236}">
                  <a16:creationId xmlns:a16="http://schemas.microsoft.com/office/drawing/2014/main" id="{8AE07F08-F858-654A-AF63-A00BD50E4D9D}"/>
                </a:ext>
              </a:extLst>
            </p:cNvPr>
            <p:cNvSpPr/>
            <p:nvPr/>
          </p:nvSpPr>
          <p:spPr>
            <a:xfrm>
              <a:off x="9319228" y="3507722"/>
              <a:ext cx="1788459" cy="112059"/>
            </a:xfrm>
            <a:prstGeom prst="roundRect">
              <a:avLst>
                <a:gd name="adj" fmla="val 50000"/>
              </a:avLst>
            </a:pr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3">
              <a:extLst>
                <a:ext uri="{FF2B5EF4-FFF2-40B4-BE49-F238E27FC236}">
                  <a16:creationId xmlns:a16="http://schemas.microsoft.com/office/drawing/2014/main" id="{B2CE3773-91F2-A687-5AC9-A5CBB49554F2}"/>
                </a:ext>
              </a:extLst>
            </p:cNvPr>
            <p:cNvSpPr/>
            <p:nvPr/>
          </p:nvSpPr>
          <p:spPr>
            <a:xfrm>
              <a:off x="9319228" y="3749770"/>
              <a:ext cx="1788459" cy="112059"/>
            </a:xfrm>
            <a:prstGeom prst="roundRect">
              <a:avLst>
                <a:gd name="adj" fmla="val 50000"/>
              </a:avLst>
            </a:pr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29">
              <a:extLst>
                <a:ext uri="{FF2B5EF4-FFF2-40B4-BE49-F238E27FC236}">
                  <a16:creationId xmlns:a16="http://schemas.microsoft.com/office/drawing/2014/main" id="{9904B618-63D8-1FB6-D6D2-B5944A817595}"/>
                </a:ext>
              </a:extLst>
            </p:cNvPr>
            <p:cNvSpPr/>
            <p:nvPr/>
          </p:nvSpPr>
          <p:spPr>
            <a:xfrm>
              <a:off x="9319228" y="4112839"/>
              <a:ext cx="1788459" cy="112059"/>
            </a:xfrm>
            <a:prstGeom prst="roundRect">
              <a:avLst>
                <a:gd name="adj" fmla="val 50000"/>
              </a:avLst>
            </a:pr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30">
              <a:extLst>
                <a:ext uri="{FF2B5EF4-FFF2-40B4-BE49-F238E27FC236}">
                  <a16:creationId xmlns:a16="http://schemas.microsoft.com/office/drawing/2014/main" id="{F351FBF1-6247-1E56-E4B1-C957FB22EE8B}"/>
                </a:ext>
              </a:extLst>
            </p:cNvPr>
            <p:cNvSpPr/>
            <p:nvPr/>
          </p:nvSpPr>
          <p:spPr>
            <a:xfrm>
              <a:off x="9319228" y="4354887"/>
              <a:ext cx="1788459" cy="112059"/>
            </a:xfrm>
            <a:prstGeom prst="roundRect">
              <a:avLst>
                <a:gd name="adj" fmla="val 50000"/>
              </a:avLst>
            </a:pr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31">
              <a:extLst>
                <a:ext uri="{FF2B5EF4-FFF2-40B4-BE49-F238E27FC236}">
                  <a16:creationId xmlns:a16="http://schemas.microsoft.com/office/drawing/2014/main" id="{99E61F2A-A89D-B4ED-5DED-DC4411B23770}"/>
                </a:ext>
              </a:extLst>
            </p:cNvPr>
            <p:cNvSpPr/>
            <p:nvPr/>
          </p:nvSpPr>
          <p:spPr>
            <a:xfrm>
              <a:off x="9319228" y="4731404"/>
              <a:ext cx="1788459" cy="112059"/>
            </a:xfrm>
            <a:prstGeom prst="roundRect">
              <a:avLst>
                <a:gd name="adj" fmla="val 50000"/>
              </a:avLst>
            </a:pr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32">
              <a:extLst>
                <a:ext uri="{FF2B5EF4-FFF2-40B4-BE49-F238E27FC236}">
                  <a16:creationId xmlns:a16="http://schemas.microsoft.com/office/drawing/2014/main" id="{F1FA3290-727D-3F26-1DDE-F623E17109BC}"/>
                </a:ext>
              </a:extLst>
            </p:cNvPr>
            <p:cNvSpPr/>
            <p:nvPr/>
          </p:nvSpPr>
          <p:spPr>
            <a:xfrm>
              <a:off x="9319228" y="5000346"/>
              <a:ext cx="1788459" cy="112059"/>
            </a:xfrm>
            <a:prstGeom prst="roundRect">
              <a:avLst>
                <a:gd name="adj" fmla="val 50000"/>
              </a:avLst>
            </a:pr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riangle 34">
              <a:extLst>
                <a:ext uri="{FF2B5EF4-FFF2-40B4-BE49-F238E27FC236}">
                  <a16:creationId xmlns:a16="http://schemas.microsoft.com/office/drawing/2014/main" id="{196DCA62-2842-A35B-CB77-2A4CDE9A4CF3}"/>
                </a:ext>
              </a:extLst>
            </p:cNvPr>
            <p:cNvSpPr/>
            <p:nvPr/>
          </p:nvSpPr>
          <p:spPr>
            <a:xfrm rot="5400000">
              <a:off x="8987535" y="3452390"/>
              <a:ext cx="282981" cy="207624"/>
            </a:xfrm>
            <a:prstGeom prst="triangle">
              <a:avLst/>
            </a:prstGeom>
            <a:solidFill>
              <a:srgbClr val="007F4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riangle 35">
              <a:extLst>
                <a:ext uri="{FF2B5EF4-FFF2-40B4-BE49-F238E27FC236}">
                  <a16:creationId xmlns:a16="http://schemas.microsoft.com/office/drawing/2014/main" id="{A084F24A-B6C7-4545-4B74-6DC1B5E9103A}"/>
                </a:ext>
              </a:extLst>
            </p:cNvPr>
            <p:cNvSpPr/>
            <p:nvPr/>
          </p:nvSpPr>
          <p:spPr>
            <a:xfrm rot="5400000">
              <a:off x="8987535" y="4066753"/>
              <a:ext cx="282981" cy="207624"/>
            </a:xfrm>
            <a:prstGeom prst="triangle">
              <a:avLst/>
            </a:prstGeom>
            <a:solidFill>
              <a:srgbClr val="007F4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riangle 36">
              <a:extLst>
                <a:ext uri="{FF2B5EF4-FFF2-40B4-BE49-F238E27FC236}">
                  <a16:creationId xmlns:a16="http://schemas.microsoft.com/office/drawing/2014/main" id="{E121422D-138D-2DDA-69F0-D1A33CE571C8}"/>
                </a:ext>
              </a:extLst>
            </p:cNvPr>
            <p:cNvSpPr/>
            <p:nvPr/>
          </p:nvSpPr>
          <p:spPr>
            <a:xfrm rot="5400000">
              <a:off x="8987535" y="4688261"/>
              <a:ext cx="282981" cy="207624"/>
            </a:xfrm>
            <a:prstGeom prst="triangle">
              <a:avLst/>
            </a:prstGeom>
            <a:solidFill>
              <a:srgbClr val="007F4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2282C9EF-8666-BEBB-F74D-78285F2DCFE8}"/>
                </a:ext>
              </a:extLst>
            </p:cNvPr>
            <p:cNvSpPr/>
            <p:nvPr/>
          </p:nvSpPr>
          <p:spPr>
            <a:xfrm>
              <a:off x="8788400" y="1483660"/>
              <a:ext cx="236813" cy="489285"/>
            </a:xfrm>
            <a:prstGeom prst="rect">
              <a:avLst/>
            </a:prstGeom>
            <a:solidFill>
              <a:schemeClr val="bg1">
                <a:lumMod val="85000"/>
                <a:alpha val="602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7BE2A1B4-BC9A-EA1C-0249-F3ED36214501}"/>
                </a:ext>
              </a:extLst>
            </p:cNvPr>
            <p:cNvSpPr/>
            <p:nvPr/>
          </p:nvSpPr>
          <p:spPr>
            <a:xfrm>
              <a:off x="11112500" y="1483660"/>
              <a:ext cx="236813" cy="489285"/>
            </a:xfrm>
            <a:prstGeom prst="rect">
              <a:avLst/>
            </a:prstGeom>
            <a:solidFill>
              <a:schemeClr val="bg1">
                <a:lumMod val="85000"/>
                <a:alpha val="602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2" name="Arrow: Pentagon 21">
            <a:extLst>
              <a:ext uri="{FF2B5EF4-FFF2-40B4-BE49-F238E27FC236}">
                <a16:creationId xmlns:a16="http://schemas.microsoft.com/office/drawing/2014/main" id="{D9AA0BDF-713B-2771-1319-F96575DCB051}"/>
              </a:ext>
            </a:extLst>
          </p:cNvPr>
          <p:cNvSpPr/>
          <p:nvPr/>
        </p:nvSpPr>
        <p:spPr>
          <a:xfrm>
            <a:off x="7355841" y="1825625"/>
            <a:ext cx="1254759" cy="1689735"/>
          </a:xfrm>
          <a:prstGeom prst="homePlat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276849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E5C7A8-D08C-E420-962B-C3A292BAC659}"/>
              </a:ext>
            </a:extLst>
          </p:cNvPr>
          <p:cNvSpPr>
            <a:spLocks noGrp="1"/>
          </p:cNvSpPr>
          <p:nvPr>
            <p:ph type="title"/>
          </p:nvPr>
        </p:nvSpPr>
        <p:spPr>
          <a:xfrm>
            <a:off x="717176" y="1371600"/>
            <a:ext cx="3734507" cy="1933662"/>
          </a:xfrm>
        </p:spPr>
        <p:txBody>
          <a:bodyPr>
            <a:normAutofit/>
          </a:bodyPr>
          <a:lstStyle/>
          <a:p>
            <a:r>
              <a:rPr lang="en-US" dirty="0"/>
              <a:t>Work Time </a:t>
            </a:r>
          </a:p>
        </p:txBody>
      </p:sp>
      <p:sp>
        <p:nvSpPr>
          <p:cNvPr id="3" name="Content Placeholder 2">
            <a:extLst>
              <a:ext uri="{FF2B5EF4-FFF2-40B4-BE49-F238E27FC236}">
                <a16:creationId xmlns:a16="http://schemas.microsoft.com/office/drawing/2014/main" id="{DCE4B120-4912-2CBA-8BE8-631C44B7AFDA}"/>
              </a:ext>
            </a:extLst>
          </p:cNvPr>
          <p:cNvSpPr>
            <a:spLocks noGrp="1"/>
          </p:cNvSpPr>
          <p:nvPr>
            <p:ph idx="1"/>
          </p:nvPr>
        </p:nvSpPr>
        <p:spPr>
          <a:xfrm>
            <a:off x="5183188" y="779646"/>
            <a:ext cx="6867298" cy="5784439"/>
          </a:xfrm>
        </p:spPr>
        <p:txBody>
          <a:bodyPr anchor="ctr">
            <a:noAutofit/>
          </a:bodyPr>
          <a:lstStyle/>
          <a:p>
            <a:pPr marL="0" indent="0">
              <a:buNone/>
            </a:pPr>
            <a:r>
              <a:rPr lang="en-US" sz="3200" dirty="0">
                <a:ea typeface="+mn-lt"/>
                <a:cs typeface="+mn-lt"/>
              </a:rPr>
              <a:t>Adapting Grade-level Lesson Materials</a:t>
            </a:r>
          </a:p>
        </p:txBody>
      </p:sp>
      <p:pic>
        <p:nvPicPr>
          <p:cNvPr id="5" name="Google Shape;832;p86">
            <a:extLst>
              <a:ext uri="{FF2B5EF4-FFF2-40B4-BE49-F238E27FC236}">
                <a16:creationId xmlns:a16="http://schemas.microsoft.com/office/drawing/2014/main" id="{864548CD-B528-17BE-F770-1329C18FA49D}"/>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281441" y="3724858"/>
            <a:ext cx="5464629" cy="2839227"/>
          </a:xfrm>
          <a:prstGeom prst="rect">
            <a:avLst/>
          </a:prstGeom>
          <a:noFill/>
          <a:ln>
            <a:noFill/>
          </a:ln>
        </p:spPr>
      </p:pic>
      <p:sp>
        <p:nvSpPr>
          <p:cNvPr id="4" name="Slide Number Placeholder 4">
            <a:extLst>
              <a:ext uri="{FF2B5EF4-FFF2-40B4-BE49-F238E27FC236}">
                <a16:creationId xmlns:a16="http://schemas.microsoft.com/office/drawing/2014/main" id="{71ABE2CC-C3F1-A71E-5FC6-057FD7CAAFAB}"/>
              </a:ext>
            </a:extLst>
          </p:cNvPr>
          <p:cNvSpPr>
            <a:spLocks noGrp="1"/>
          </p:cNvSpPr>
          <p:nvPr>
            <p:ph type="sldNum" sz="quarter" idx="12"/>
          </p:nvPr>
        </p:nvSpPr>
        <p:spPr>
          <a:xfrm>
            <a:off x="8610600" y="6139793"/>
            <a:ext cx="2891118" cy="365125"/>
          </a:xfrm>
        </p:spPr>
        <p:txBody>
          <a:bodyPr/>
          <a:lstStyle/>
          <a:p>
            <a:fld id="{357F5B69-6281-4C1F-8C38-6DA0F56DA430}" type="slidenum">
              <a:rPr lang="en-US" smtClean="0"/>
              <a:t>15</a:t>
            </a:fld>
            <a:endParaRPr lang="en-US" dirty="0"/>
          </a:p>
        </p:txBody>
      </p:sp>
    </p:spTree>
    <p:extLst>
      <p:ext uri="{BB962C8B-B14F-4D97-AF65-F5344CB8AC3E}">
        <p14:creationId xmlns:p14="http://schemas.microsoft.com/office/powerpoint/2010/main" val="12181332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46056C-EABC-1FFA-3F1F-C196251F82E0}"/>
              </a:ext>
            </a:extLst>
          </p:cNvPr>
          <p:cNvSpPr>
            <a:spLocks noGrp="1"/>
          </p:cNvSpPr>
          <p:nvPr>
            <p:ph type="title"/>
          </p:nvPr>
        </p:nvSpPr>
        <p:spPr/>
        <p:txBody>
          <a:bodyPr/>
          <a:lstStyle/>
          <a:p>
            <a:r>
              <a:rPr lang="en-US" dirty="0"/>
              <a:t>Lesson Materials Gallery Walk</a:t>
            </a:r>
          </a:p>
        </p:txBody>
      </p:sp>
      <p:sp>
        <p:nvSpPr>
          <p:cNvPr id="3" name="Footer Placeholder 2">
            <a:extLst>
              <a:ext uri="{FF2B5EF4-FFF2-40B4-BE49-F238E27FC236}">
                <a16:creationId xmlns:a16="http://schemas.microsoft.com/office/drawing/2014/main" id="{2BEEC7EB-13F0-EC31-8CD5-D7B8F8FA624D}"/>
              </a:ext>
            </a:extLst>
          </p:cNvPr>
          <p:cNvSpPr>
            <a:spLocks noGrp="1"/>
          </p:cNvSpPr>
          <p:nvPr>
            <p:ph type="ftr" sz="quarter" idx="10"/>
          </p:nvPr>
        </p:nvSpPr>
        <p:spPr/>
        <p:txBody>
          <a:bodyPr/>
          <a:lstStyle/>
          <a:p>
            <a:r>
              <a:rPr lang="en-US"/>
              <a:t>Oregon Department of Education</a:t>
            </a:r>
            <a:endParaRPr lang="en-US" dirty="0"/>
          </a:p>
        </p:txBody>
      </p:sp>
      <p:sp>
        <p:nvSpPr>
          <p:cNvPr id="4" name="Slide Number Placeholder 3">
            <a:extLst>
              <a:ext uri="{FF2B5EF4-FFF2-40B4-BE49-F238E27FC236}">
                <a16:creationId xmlns:a16="http://schemas.microsoft.com/office/drawing/2014/main" id="{F519DF16-4420-378D-497C-750A0F5A6078}"/>
              </a:ext>
            </a:extLst>
          </p:cNvPr>
          <p:cNvSpPr>
            <a:spLocks noGrp="1"/>
          </p:cNvSpPr>
          <p:nvPr>
            <p:ph type="sldNum" sz="quarter" idx="12"/>
          </p:nvPr>
        </p:nvSpPr>
        <p:spPr/>
        <p:txBody>
          <a:bodyPr/>
          <a:lstStyle/>
          <a:p>
            <a:fld id="{357F5B69-6281-4C1F-8C38-6DA0F56DA430}" type="slidenum">
              <a:rPr lang="en-US" smtClean="0"/>
              <a:pPr/>
              <a:t>16</a:t>
            </a:fld>
            <a:endParaRPr lang="en-US" dirty="0"/>
          </a:p>
        </p:txBody>
      </p:sp>
      <p:sp>
        <p:nvSpPr>
          <p:cNvPr id="5" name="Content Placeholder 4">
            <a:extLst>
              <a:ext uri="{FF2B5EF4-FFF2-40B4-BE49-F238E27FC236}">
                <a16:creationId xmlns:a16="http://schemas.microsoft.com/office/drawing/2014/main" id="{C89F3BDE-3F9C-FC49-3C9F-7B0D63200E64}"/>
              </a:ext>
            </a:extLst>
          </p:cNvPr>
          <p:cNvSpPr>
            <a:spLocks noGrp="1"/>
          </p:cNvSpPr>
          <p:nvPr>
            <p:ph sz="quarter" idx="13"/>
          </p:nvPr>
        </p:nvSpPr>
        <p:spPr>
          <a:xfrm>
            <a:off x="180870" y="5430838"/>
            <a:ext cx="12011130" cy="709612"/>
          </a:xfrm>
          <a:solidFill>
            <a:srgbClr val="F2FAFE"/>
          </a:solidFill>
        </p:spPr>
        <p:txBody>
          <a:bodyPr anchor="ctr">
            <a:normAutofit/>
          </a:bodyPr>
          <a:lstStyle/>
          <a:p>
            <a:r>
              <a:rPr lang="en-US" sz="2400" b="1" dirty="0">
                <a:solidFill>
                  <a:srgbClr val="2C7BB6"/>
                </a:solidFill>
                <a:latin typeface="Calibri" panose="020F0502020204030204" pitchFamily="34" charset="0"/>
                <a:cs typeface="Calibri" panose="020F0502020204030204" pitchFamily="34" charset="0"/>
              </a:rPr>
              <a:t>What is one adaptation that another group made to meet the needs of their students?</a:t>
            </a:r>
            <a:endParaRPr lang="en-US" dirty="0"/>
          </a:p>
        </p:txBody>
      </p:sp>
      <p:pic>
        <p:nvPicPr>
          <p:cNvPr id="6" name="Picture 5" descr="An image demonstrating people participating in a gallery walk, with two people moving between charts. One chart is for kindergarten and first grade, a second chart is for second and third grade, and a third chart is for fourth and fifth grade. Each chart has post-it notes that say &quot;I wonder...&quot;, &quot;I suggest...&quot;, and &quot;I like...&quot;">
            <a:extLst>
              <a:ext uri="{FF2B5EF4-FFF2-40B4-BE49-F238E27FC236}">
                <a16:creationId xmlns:a16="http://schemas.microsoft.com/office/drawing/2014/main" id="{F853A75B-0020-07AE-6CCB-78E904FF9FC6}"/>
              </a:ext>
            </a:extLst>
          </p:cNvPr>
          <p:cNvPicPr>
            <a:picLocks noChangeAspect="1"/>
          </p:cNvPicPr>
          <p:nvPr/>
        </p:nvPicPr>
        <p:blipFill>
          <a:blip r:embed="rId3"/>
          <a:stretch>
            <a:fillRect/>
          </a:stretch>
        </p:blipFill>
        <p:spPr>
          <a:xfrm>
            <a:off x="717176" y="1629672"/>
            <a:ext cx="10916520" cy="3475866"/>
          </a:xfrm>
          <a:prstGeom prst="rect">
            <a:avLst/>
          </a:prstGeom>
        </p:spPr>
      </p:pic>
    </p:spTree>
    <p:extLst>
      <p:ext uri="{BB962C8B-B14F-4D97-AF65-F5344CB8AC3E}">
        <p14:creationId xmlns:p14="http://schemas.microsoft.com/office/powerpoint/2010/main" val="33472193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7D7408-4409-D570-F014-DDD7AB8D1A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B58B14B-1163-8230-5CFF-D7D3648D7731}"/>
              </a:ext>
            </a:extLst>
          </p:cNvPr>
          <p:cNvSpPr>
            <a:spLocks noGrp="1"/>
          </p:cNvSpPr>
          <p:nvPr>
            <p:ph type="ctrTitle"/>
          </p:nvPr>
        </p:nvSpPr>
        <p:spPr/>
        <p:txBody>
          <a:bodyPr/>
          <a:lstStyle/>
          <a:p>
            <a:r>
              <a:rPr lang="en-US" dirty="0"/>
              <a:t>Resources (optional)</a:t>
            </a:r>
          </a:p>
        </p:txBody>
      </p:sp>
      <p:sp>
        <p:nvSpPr>
          <p:cNvPr id="3" name="Footer Placeholder 2">
            <a:extLst>
              <a:ext uri="{FF2B5EF4-FFF2-40B4-BE49-F238E27FC236}">
                <a16:creationId xmlns:a16="http://schemas.microsoft.com/office/drawing/2014/main" id="{689C771D-D500-0671-84EE-AF0E266DFBA7}"/>
              </a:ext>
            </a:extLst>
          </p:cNvPr>
          <p:cNvSpPr>
            <a:spLocks noGrp="1"/>
          </p:cNvSpPr>
          <p:nvPr>
            <p:ph type="ftr" sz="quarter" idx="11"/>
          </p:nvPr>
        </p:nvSpPr>
        <p:spPr/>
        <p:txBody>
          <a:bodyPr/>
          <a:lstStyle/>
          <a:p>
            <a:r>
              <a:rPr lang="en-US"/>
              <a:t>Oregon Department of Education</a:t>
            </a:r>
            <a:endParaRPr lang="en-US" dirty="0"/>
          </a:p>
        </p:txBody>
      </p:sp>
      <p:sp>
        <p:nvSpPr>
          <p:cNvPr id="4" name="Slide Number Placeholder 3">
            <a:extLst>
              <a:ext uri="{FF2B5EF4-FFF2-40B4-BE49-F238E27FC236}">
                <a16:creationId xmlns:a16="http://schemas.microsoft.com/office/drawing/2014/main" id="{1CA79AD9-0CB2-A305-8472-C3CF5B1AF386}"/>
              </a:ext>
            </a:extLst>
          </p:cNvPr>
          <p:cNvSpPr>
            <a:spLocks noGrp="1"/>
          </p:cNvSpPr>
          <p:nvPr>
            <p:ph type="sldNum" sz="quarter" idx="12"/>
          </p:nvPr>
        </p:nvSpPr>
        <p:spPr/>
        <p:txBody>
          <a:bodyPr/>
          <a:lstStyle/>
          <a:p>
            <a:fld id="{357F5B69-6281-4C1F-8C38-6DA0F56DA430}" type="slidenum">
              <a:rPr lang="en-US" smtClean="0"/>
              <a:t>17</a:t>
            </a:fld>
            <a:endParaRPr lang="en-US" dirty="0"/>
          </a:p>
        </p:txBody>
      </p:sp>
    </p:spTree>
    <p:extLst>
      <p:ext uri="{BB962C8B-B14F-4D97-AF65-F5344CB8AC3E}">
        <p14:creationId xmlns:p14="http://schemas.microsoft.com/office/powerpoint/2010/main" val="39032074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81">
          <a:extLst>
            <a:ext uri="{FF2B5EF4-FFF2-40B4-BE49-F238E27FC236}">
              <a16:creationId xmlns:a16="http://schemas.microsoft.com/office/drawing/2014/main" id="{97AFA955-CE6D-020B-70EC-2EC9B261C9F6}"/>
            </a:ext>
          </a:extLst>
        </p:cNvPr>
        <p:cNvGrpSpPr/>
        <p:nvPr/>
      </p:nvGrpSpPr>
      <p:grpSpPr>
        <a:xfrm>
          <a:off x="0" y="0"/>
          <a:ext cx="0" cy="0"/>
          <a:chOff x="0" y="0"/>
          <a:chExt cx="0" cy="0"/>
        </a:xfrm>
      </p:grpSpPr>
      <p:sp>
        <p:nvSpPr>
          <p:cNvPr id="582" name="Google Shape;582;p73">
            <a:extLst>
              <a:ext uri="{FF2B5EF4-FFF2-40B4-BE49-F238E27FC236}">
                <a16:creationId xmlns:a16="http://schemas.microsoft.com/office/drawing/2014/main" id="{7A384F7B-A6E7-BEDA-1AFB-A0D03AAC215D}"/>
              </a:ext>
            </a:extLst>
          </p:cNvPr>
          <p:cNvSpPr txBox="1">
            <a:spLocks noGrp="1"/>
          </p:cNvSpPr>
          <p:nvPr>
            <p:ph type="title"/>
          </p:nvPr>
        </p:nvSpPr>
        <p:spPr>
          <a:prstGeom prst="rect">
            <a:avLst/>
          </a:prstGeom>
          <a:noFill/>
          <a:ln>
            <a:noFill/>
          </a:ln>
        </p:spPr>
        <p:txBody>
          <a:bodyPr spcFirstLastPara="1" wrap="square" lIns="91425" tIns="45700" rIns="91425" bIns="45700" anchor="b" anchorCtr="0">
            <a:normAutofit/>
          </a:bodyPr>
          <a:lstStyle/>
          <a:p>
            <a:pPr>
              <a:spcBef>
                <a:spcPts val="0"/>
              </a:spcBef>
            </a:pPr>
            <a:r>
              <a:rPr lang="en-US" dirty="0"/>
              <a:t>Resources (optional)</a:t>
            </a:r>
          </a:p>
        </p:txBody>
      </p:sp>
      <p:sp>
        <p:nvSpPr>
          <p:cNvPr id="2" name="Footer Placeholder 1">
            <a:extLst>
              <a:ext uri="{FF2B5EF4-FFF2-40B4-BE49-F238E27FC236}">
                <a16:creationId xmlns:a16="http://schemas.microsoft.com/office/drawing/2014/main" id="{33E18BA5-4264-3974-908A-CB10C0DECA8C}"/>
              </a:ext>
            </a:extLst>
          </p:cNvPr>
          <p:cNvSpPr>
            <a:spLocks noGrp="1"/>
          </p:cNvSpPr>
          <p:nvPr>
            <p:ph type="ftr" sz="quarter" idx="11"/>
          </p:nvPr>
        </p:nvSpPr>
        <p:spPr/>
        <p:txBody>
          <a:bodyPr/>
          <a:lstStyle/>
          <a:p>
            <a:r>
              <a:rPr lang="en-US" dirty="0"/>
              <a:t>Oregon Department of Education</a:t>
            </a:r>
          </a:p>
        </p:txBody>
      </p:sp>
      <p:sp>
        <p:nvSpPr>
          <p:cNvPr id="3" name="Slide Number Placeholder 2">
            <a:extLst>
              <a:ext uri="{FF2B5EF4-FFF2-40B4-BE49-F238E27FC236}">
                <a16:creationId xmlns:a16="http://schemas.microsoft.com/office/drawing/2014/main" id="{DF8422FC-D615-E126-B410-47B5A9673058}"/>
              </a:ext>
            </a:extLst>
          </p:cNvPr>
          <p:cNvSpPr>
            <a:spLocks noGrp="1"/>
          </p:cNvSpPr>
          <p:nvPr>
            <p:ph type="sldNum" sz="quarter" idx="12"/>
          </p:nvPr>
        </p:nvSpPr>
        <p:spPr/>
        <p:txBody>
          <a:bodyPr/>
          <a:lstStyle/>
          <a:p>
            <a:fld id="{357F5B69-6281-4C1F-8C38-6DA0F56DA430}" type="slidenum">
              <a:rPr lang="en-US" smtClean="0"/>
              <a:t>18</a:t>
            </a:fld>
            <a:endParaRPr lang="en-US" dirty="0"/>
          </a:p>
        </p:txBody>
      </p:sp>
      <p:sp>
        <p:nvSpPr>
          <p:cNvPr id="5" name="Content Placeholder 4">
            <a:extLst>
              <a:ext uri="{FF2B5EF4-FFF2-40B4-BE49-F238E27FC236}">
                <a16:creationId xmlns:a16="http://schemas.microsoft.com/office/drawing/2014/main" id="{8DA68CDD-69B3-4D4A-1147-1624A2120090}"/>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5850083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E9724-5820-97D7-2A9D-6D9AD6256092}"/>
              </a:ext>
            </a:extLst>
          </p:cNvPr>
          <p:cNvSpPr>
            <a:spLocks noGrp="1"/>
          </p:cNvSpPr>
          <p:nvPr>
            <p:ph type="title"/>
          </p:nvPr>
        </p:nvSpPr>
        <p:spPr/>
        <p:txBody>
          <a:bodyPr/>
          <a:lstStyle/>
          <a:p>
            <a:r>
              <a:rPr lang="en-US" dirty="0"/>
              <a:t>Reflection and Discussion</a:t>
            </a:r>
          </a:p>
        </p:txBody>
      </p:sp>
      <p:sp>
        <p:nvSpPr>
          <p:cNvPr id="3" name="Content Placeholder 2">
            <a:extLst>
              <a:ext uri="{FF2B5EF4-FFF2-40B4-BE49-F238E27FC236}">
                <a16:creationId xmlns:a16="http://schemas.microsoft.com/office/drawing/2014/main" id="{DFDE53A8-F783-FC94-B442-CBEE8D88FA83}"/>
              </a:ext>
            </a:extLst>
          </p:cNvPr>
          <p:cNvSpPr>
            <a:spLocks noGrp="1"/>
          </p:cNvSpPr>
          <p:nvPr>
            <p:ph idx="1"/>
          </p:nvPr>
        </p:nvSpPr>
        <p:spPr/>
        <p:txBody>
          <a:bodyPr vert="horz" lIns="91440" tIns="45720" rIns="91440" bIns="45720" rtlCol="0" anchor="t">
            <a:normAutofit/>
          </a:bodyPr>
          <a:lstStyle/>
          <a:p>
            <a:r>
              <a:rPr lang="en-US" sz="2800">
                <a:ea typeface="Calibri"/>
                <a:cs typeface="Calibri"/>
              </a:rPr>
              <a:t>What were your key take aways from today's training?</a:t>
            </a:r>
            <a:endParaRPr lang="en-US">
              <a:ea typeface="Calibri"/>
              <a:cs typeface="Calibri"/>
            </a:endParaRPr>
          </a:p>
          <a:p>
            <a:r>
              <a:rPr lang="en-US" sz="2800">
                <a:ea typeface="Calibri"/>
                <a:cs typeface="Calibri"/>
              </a:rPr>
              <a:t>What questions do you still have? What information or resources would you like to seek out?</a:t>
            </a:r>
          </a:p>
          <a:p>
            <a:r>
              <a:rPr lang="en-US" sz="2800">
                <a:ea typeface="+mn-lt"/>
                <a:cs typeface="+mn-lt"/>
              </a:rPr>
              <a:t>How can you collaborate with others in your school/district/community to create a culture of learning </a:t>
            </a:r>
            <a:r>
              <a:rPr lang="en-US" sz="2800" dirty="0">
                <a:ea typeface="+mn-lt"/>
                <a:cs typeface="+mn-lt"/>
              </a:rPr>
              <a:t>and awareness around substance use? </a:t>
            </a:r>
            <a:endParaRPr lang="en-US" sz="2800" dirty="0">
              <a:ea typeface="Calibri"/>
              <a:cs typeface="Calibri"/>
            </a:endParaRPr>
          </a:p>
          <a:p>
            <a:endParaRPr lang="en-US" dirty="0">
              <a:ea typeface="Calibri"/>
              <a:cs typeface="Calibri"/>
            </a:endParaRPr>
          </a:p>
        </p:txBody>
      </p:sp>
      <p:sp>
        <p:nvSpPr>
          <p:cNvPr id="4" name="Footer Placeholder 3">
            <a:extLst>
              <a:ext uri="{FF2B5EF4-FFF2-40B4-BE49-F238E27FC236}">
                <a16:creationId xmlns:a16="http://schemas.microsoft.com/office/drawing/2014/main" id="{42CB6603-D808-8E00-BCFB-3A88BC67166A}"/>
              </a:ext>
            </a:extLst>
          </p:cNvPr>
          <p:cNvSpPr>
            <a:spLocks noGrp="1"/>
          </p:cNvSpPr>
          <p:nvPr>
            <p:ph type="ftr" sz="quarter" idx="11"/>
          </p:nvPr>
        </p:nvSpPr>
        <p:spPr/>
        <p:txBody>
          <a:bodyPr/>
          <a:lstStyle/>
          <a:p>
            <a:r>
              <a:rPr lang="en-US" dirty="0"/>
              <a:t>Oregon Department of Education</a:t>
            </a:r>
          </a:p>
        </p:txBody>
      </p:sp>
      <p:sp>
        <p:nvSpPr>
          <p:cNvPr id="5" name="Slide Number Placeholder 4">
            <a:extLst>
              <a:ext uri="{FF2B5EF4-FFF2-40B4-BE49-F238E27FC236}">
                <a16:creationId xmlns:a16="http://schemas.microsoft.com/office/drawing/2014/main" id="{F859FC6D-D7F9-F8B3-2F8D-A82F39669932}"/>
              </a:ext>
            </a:extLst>
          </p:cNvPr>
          <p:cNvSpPr>
            <a:spLocks noGrp="1"/>
          </p:cNvSpPr>
          <p:nvPr>
            <p:ph type="sldNum" sz="quarter" idx="12"/>
          </p:nvPr>
        </p:nvSpPr>
        <p:spPr/>
        <p:txBody>
          <a:bodyPr/>
          <a:lstStyle/>
          <a:p>
            <a:fld id="{357F5B69-6281-4C1F-8C38-6DA0F56DA430}" type="slidenum">
              <a:rPr lang="en-US" smtClean="0"/>
              <a:t>19</a:t>
            </a:fld>
            <a:endParaRPr lang="en-US" dirty="0"/>
          </a:p>
        </p:txBody>
      </p:sp>
    </p:spTree>
    <p:extLst>
      <p:ext uri="{BB962C8B-B14F-4D97-AF65-F5344CB8AC3E}">
        <p14:creationId xmlns:p14="http://schemas.microsoft.com/office/powerpoint/2010/main" val="29732304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53C2B26-E2E8-4681-DD77-89C359063762}"/>
              </a:ext>
            </a:extLst>
          </p:cNvPr>
          <p:cNvSpPr>
            <a:spLocks noGrp="1"/>
          </p:cNvSpPr>
          <p:nvPr>
            <p:ph type="title"/>
          </p:nvPr>
        </p:nvSpPr>
        <p:spPr/>
        <p:txBody>
          <a:bodyPr/>
          <a:lstStyle/>
          <a:p>
            <a:r>
              <a:rPr lang="en-US" dirty="0"/>
              <a:t>Where are we now?</a:t>
            </a:r>
          </a:p>
        </p:txBody>
      </p:sp>
      <p:sp>
        <p:nvSpPr>
          <p:cNvPr id="2" name="Content Placeholder 1">
            <a:extLst>
              <a:ext uri="{FF2B5EF4-FFF2-40B4-BE49-F238E27FC236}">
                <a16:creationId xmlns:a16="http://schemas.microsoft.com/office/drawing/2014/main" id="{1DF56A43-B2BF-7DE8-816B-914D1A2AED98}"/>
              </a:ext>
            </a:extLst>
          </p:cNvPr>
          <p:cNvSpPr>
            <a:spLocks noGrp="1"/>
          </p:cNvSpPr>
          <p:nvPr>
            <p:ph idx="1"/>
          </p:nvPr>
        </p:nvSpPr>
        <p:spPr/>
        <p:txBody>
          <a:bodyPr vert="horz" lIns="91440" tIns="45720" rIns="91440" bIns="45720" rtlCol="0" anchor="t">
            <a:normAutofit/>
          </a:bodyPr>
          <a:lstStyle/>
          <a:p>
            <a:pPr marL="0" indent="0">
              <a:buNone/>
            </a:pPr>
            <a:r>
              <a:rPr lang="en-US" sz="2800" dirty="0"/>
              <a:t>Session 1: Introduction and Climate Setting </a:t>
            </a:r>
          </a:p>
          <a:p>
            <a:pPr marL="0" indent="0">
              <a:buNone/>
            </a:pPr>
            <a:r>
              <a:rPr lang="en-US" sz="2800" dirty="0"/>
              <a:t>Session 2: Background Knowledge</a:t>
            </a:r>
          </a:p>
          <a:p>
            <a:pPr marL="0" indent="0">
              <a:buNone/>
            </a:pPr>
            <a:r>
              <a:rPr lang="en-US" sz="2800" dirty="0"/>
              <a:t>Session 3: Learning Environment</a:t>
            </a:r>
            <a:endParaRPr lang="en-US" sz="2800" dirty="0">
              <a:ea typeface="Calibri"/>
              <a:cs typeface="Calibri"/>
            </a:endParaRPr>
          </a:p>
          <a:p>
            <a:pPr marL="0" indent="0">
              <a:buNone/>
            </a:pPr>
            <a:r>
              <a:rPr lang="en-US" sz="2800" dirty="0"/>
              <a:t>Session 4: Standards</a:t>
            </a:r>
            <a:endParaRPr lang="en-US" sz="2800" dirty="0">
              <a:ea typeface="Calibri"/>
              <a:cs typeface="Calibri"/>
            </a:endParaRPr>
          </a:p>
          <a:p>
            <a:pPr marL="0" indent="0">
              <a:buNone/>
            </a:pPr>
            <a:r>
              <a:rPr lang="en-US" sz="2800" b="1" dirty="0"/>
              <a:t>Session 5: Lesson Plan Review</a:t>
            </a:r>
            <a:endParaRPr lang="en-US" sz="2800" b="1" dirty="0">
              <a:ea typeface="Calibri"/>
              <a:cs typeface="Calibri"/>
            </a:endParaRPr>
          </a:p>
          <a:p>
            <a:endParaRPr lang="en-US" sz="2800" dirty="0"/>
          </a:p>
          <a:p>
            <a:endParaRPr lang="en-US" sz="2800" dirty="0"/>
          </a:p>
          <a:p>
            <a:endParaRPr lang="en-US" sz="2800" dirty="0"/>
          </a:p>
        </p:txBody>
      </p:sp>
      <p:sp>
        <p:nvSpPr>
          <p:cNvPr id="3" name="Footer Placeholder 2">
            <a:extLst>
              <a:ext uri="{FF2B5EF4-FFF2-40B4-BE49-F238E27FC236}">
                <a16:creationId xmlns:a16="http://schemas.microsoft.com/office/drawing/2014/main" id="{8B220F7D-FB6A-75D4-B004-9D56B7B3FD39}"/>
              </a:ext>
            </a:extLst>
          </p:cNvPr>
          <p:cNvSpPr>
            <a:spLocks noGrp="1"/>
          </p:cNvSpPr>
          <p:nvPr>
            <p:ph type="ftr" sz="quarter" idx="11"/>
          </p:nvPr>
        </p:nvSpPr>
        <p:spPr/>
        <p:txBody>
          <a:bodyPr/>
          <a:lstStyle/>
          <a:p>
            <a:r>
              <a:rPr lang="en-US" dirty="0"/>
              <a:t>Oregon Department of Education</a:t>
            </a:r>
          </a:p>
        </p:txBody>
      </p:sp>
      <p:sp>
        <p:nvSpPr>
          <p:cNvPr id="4" name="Slide Number Placeholder 3">
            <a:extLst>
              <a:ext uri="{FF2B5EF4-FFF2-40B4-BE49-F238E27FC236}">
                <a16:creationId xmlns:a16="http://schemas.microsoft.com/office/drawing/2014/main" id="{17F370F1-CA5F-B858-7E02-376FA7BEAA3C}"/>
              </a:ext>
            </a:extLst>
          </p:cNvPr>
          <p:cNvSpPr>
            <a:spLocks noGrp="1"/>
          </p:cNvSpPr>
          <p:nvPr>
            <p:ph type="sldNum" sz="quarter" idx="12"/>
          </p:nvPr>
        </p:nvSpPr>
        <p:spPr/>
        <p:txBody>
          <a:bodyPr/>
          <a:lstStyle/>
          <a:p>
            <a:fld id="{357F5B69-6281-4C1F-8C38-6DA0F56DA430}" type="slidenum">
              <a:rPr lang="en-US" smtClean="0"/>
              <a:pPr/>
              <a:t>2</a:t>
            </a:fld>
            <a:endParaRPr lang="en-US" dirty="0"/>
          </a:p>
        </p:txBody>
      </p:sp>
    </p:spTree>
    <p:extLst>
      <p:ext uri="{BB962C8B-B14F-4D97-AF65-F5344CB8AC3E}">
        <p14:creationId xmlns:p14="http://schemas.microsoft.com/office/powerpoint/2010/main" val="34653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75"/>
        <p:cNvGrpSpPr/>
        <p:nvPr/>
      </p:nvGrpSpPr>
      <p:grpSpPr>
        <a:xfrm>
          <a:off x="0" y="0"/>
          <a:ext cx="0" cy="0"/>
          <a:chOff x="0" y="0"/>
          <a:chExt cx="0" cy="0"/>
        </a:xfrm>
      </p:grpSpPr>
      <p:sp>
        <p:nvSpPr>
          <p:cNvPr id="676" name="Google Shape;676;p78"/>
          <p:cNvSpPr txBox="1">
            <a:spLocks noGrp="1"/>
          </p:cNvSpPr>
          <p:nvPr>
            <p:ph type="ctrTitle"/>
          </p:nvPr>
        </p:nvSpPr>
        <p:spPr>
          <a:xfrm>
            <a:off x="1524000" y="2047765"/>
            <a:ext cx="9144000" cy="2195481"/>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accent3"/>
              </a:buClr>
              <a:buSzPts val="12000"/>
              <a:buFont typeface="Calibri"/>
              <a:buNone/>
            </a:pPr>
            <a:r>
              <a:rPr lang="en-US" dirty="0"/>
              <a:t>Questions?</a:t>
            </a:r>
            <a:endParaRPr dirty="0"/>
          </a:p>
        </p:txBody>
      </p:sp>
      <p:sp>
        <p:nvSpPr>
          <p:cNvPr id="3" name="Footer Placeholder 2">
            <a:extLst>
              <a:ext uri="{FF2B5EF4-FFF2-40B4-BE49-F238E27FC236}">
                <a16:creationId xmlns:a16="http://schemas.microsoft.com/office/drawing/2014/main" id="{7C14F2E8-FDE1-62B2-E64A-AE5A4B3DE75E}"/>
              </a:ext>
            </a:extLst>
          </p:cNvPr>
          <p:cNvSpPr>
            <a:spLocks noGrp="1"/>
          </p:cNvSpPr>
          <p:nvPr>
            <p:ph type="ftr" sz="quarter" idx="11"/>
          </p:nvPr>
        </p:nvSpPr>
        <p:spPr/>
        <p:txBody>
          <a:bodyPr/>
          <a:lstStyle/>
          <a:p>
            <a:r>
              <a:rPr lang="en-US" dirty="0"/>
              <a:t>Oregon Department of Education</a:t>
            </a:r>
          </a:p>
        </p:txBody>
      </p:sp>
      <p:sp>
        <p:nvSpPr>
          <p:cNvPr id="4" name="Slide Number Placeholder 3">
            <a:extLst>
              <a:ext uri="{FF2B5EF4-FFF2-40B4-BE49-F238E27FC236}">
                <a16:creationId xmlns:a16="http://schemas.microsoft.com/office/drawing/2014/main" id="{855196EE-EAFB-9043-282F-53ED9F785F56}"/>
              </a:ext>
            </a:extLst>
          </p:cNvPr>
          <p:cNvSpPr>
            <a:spLocks noGrp="1"/>
          </p:cNvSpPr>
          <p:nvPr>
            <p:ph type="sldNum" sz="quarter" idx="12"/>
          </p:nvPr>
        </p:nvSpPr>
        <p:spPr/>
        <p:txBody>
          <a:bodyPr/>
          <a:lstStyle/>
          <a:p>
            <a:fld id="{357F5B69-6281-4C1F-8C38-6DA0F56DA430}" type="slidenum">
              <a:rPr lang="en-US" smtClean="0"/>
              <a:t>20</a:t>
            </a:fld>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1A151B-2184-524F-533B-FA492D4E97BE}"/>
              </a:ext>
            </a:extLst>
          </p:cNvPr>
          <p:cNvSpPr>
            <a:spLocks noGrp="1"/>
          </p:cNvSpPr>
          <p:nvPr>
            <p:ph type="title"/>
          </p:nvPr>
        </p:nvSpPr>
        <p:spPr/>
        <p:txBody>
          <a:bodyPr/>
          <a:lstStyle/>
          <a:p>
            <a:r>
              <a:rPr lang="en-US" dirty="0"/>
              <a:t>Exit Survey</a:t>
            </a:r>
          </a:p>
        </p:txBody>
      </p:sp>
      <p:sp>
        <p:nvSpPr>
          <p:cNvPr id="3" name="Content Placeholder 2">
            <a:extLst>
              <a:ext uri="{FF2B5EF4-FFF2-40B4-BE49-F238E27FC236}">
                <a16:creationId xmlns:a16="http://schemas.microsoft.com/office/drawing/2014/main" id="{B264DD08-C199-D432-BDF8-3C97058DE74D}"/>
              </a:ext>
            </a:extLst>
          </p:cNvPr>
          <p:cNvSpPr>
            <a:spLocks noGrp="1"/>
          </p:cNvSpPr>
          <p:nvPr>
            <p:ph idx="1"/>
          </p:nvPr>
        </p:nvSpPr>
        <p:spPr/>
        <p:txBody>
          <a:bodyPr/>
          <a:lstStyle/>
          <a:p>
            <a:r>
              <a:rPr lang="en-US" dirty="0"/>
              <a:t>ADD Link and QR code for the Exit Survey</a:t>
            </a:r>
          </a:p>
        </p:txBody>
      </p:sp>
      <p:sp>
        <p:nvSpPr>
          <p:cNvPr id="4" name="Footer Placeholder 3">
            <a:extLst>
              <a:ext uri="{FF2B5EF4-FFF2-40B4-BE49-F238E27FC236}">
                <a16:creationId xmlns:a16="http://schemas.microsoft.com/office/drawing/2014/main" id="{D4750359-1B5E-B318-81E2-9597871A61F0}"/>
              </a:ext>
            </a:extLst>
          </p:cNvPr>
          <p:cNvSpPr>
            <a:spLocks noGrp="1"/>
          </p:cNvSpPr>
          <p:nvPr>
            <p:ph type="ftr" sz="quarter" idx="11"/>
          </p:nvPr>
        </p:nvSpPr>
        <p:spPr/>
        <p:txBody>
          <a:bodyPr/>
          <a:lstStyle/>
          <a:p>
            <a:r>
              <a:rPr lang="en-US" dirty="0"/>
              <a:t>Oregon Department of Education</a:t>
            </a:r>
          </a:p>
        </p:txBody>
      </p:sp>
      <p:sp>
        <p:nvSpPr>
          <p:cNvPr id="5" name="Slide Number Placeholder 4">
            <a:extLst>
              <a:ext uri="{FF2B5EF4-FFF2-40B4-BE49-F238E27FC236}">
                <a16:creationId xmlns:a16="http://schemas.microsoft.com/office/drawing/2014/main" id="{942EBED1-301C-E105-976C-96B4BF55EFFB}"/>
              </a:ext>
            </a:extLst>
          </p:cNvPr>
          <p:cNvSpPr>
            <a:spLocks noGrp="1"/>
          </p:cNvSpPr>
          <p:nvPr>
            <p:ph type="sldNum" sz="quarter" idx="12"/>
          </p:nvPr>
        </p:nvSpPr>
        <p:spPr/>
        <p:txBody>
          <a:bodyPr/>
          <a:lstStyle/>
          <a:p>
            <a:fld id="{357F5B69-6281-4C1F-8C38-6DA0F56DA430}" type="slidenum">
              <a:rPr lang="en-US" smtClean="0"/>
              <a:t>21</a:t>
            </a:fld>
            <a:endParaRPr lang="en-US" dirty="0"/>
          </a:p>
        </p:txBody>
      </p:sp>
    </p:spTree>
    <p:extLst>
      <p:ext uri="{BB962C8B-B14F-4D97-AF65-F5344CB8AC3E}">
        <p14:creationId xmlns:p14="http://schemas.microsoft.com/office/powerpoint/2010/main" val="665379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0DF17-3D08-858A-3C72-7F04BCCF52B4}"/>
              </a:ext>
            </a:extLst>
          </p:cNvPr>
          <p:cNvSpPr>
            <a:spLocks noGrp="1"/>
          </p:cNvSpPr>
          <p:nvPr>
            <p:ph type="title"/>
          </p:nvPr>
        </p:nvSpPr>
        <p:spPr/>
        <p:txBody>
          <a:bodyPr/>
          <a:lstStyle/>
          <a:p>
            <a:r>
              <a:rPr lang="en-US" dirty="0"/>
              <a:t>Contact Information</a:t>
            </a:r>
          </a:p>
        </p:txBody>
      </p:sp>
      <p:sp>
        <p:nvSpPr>
          <p:cNvPr id="3" name="Content Placeholder 2">
            <a:extLst>
              <a:ext uri="{FF2B5EF4-FFF2-40B4-BE49-F238E27FC236}">
                <a16:creationId xmlns:a16="http://schemas.microsoft.com/office/drawing/2014/main" id="{01EFCADD-858B-7E2F-4E0D-04E8847C5AE7}"/>
              </a:ext>
            </a:extLst>
          </p:cNvPr>
          <p:cNvSpPr>
            <a:spLocks noGrp="1"/>
          </p:cNvSpPr>
          <p:nvPr>
            <p:ph sz="half" idx="1"/>
          </p:nvPr>
        </p:nvSpPr>
        <p:spPr/>
        <p:txBody>
          <a:bodyPr/>
          <a:lstStyle/>
          <a:p>
            <a:pPr marL="0" indent="0">
              <a:buNone/>
            </a:pPr>
            <a:r>
              <a:rPr lang="en-US" dirty="0"/>
              <a:t>[Name]</a:t>
            </a:r>
          </a:p>
          <a:p>
            <a:pPr marL="0" indent="0">
              <a:buNone/>
            </a:pPr>
            <a:r>
              <a:rPr lang="en-US" dirty="0"/>
              <a:t>[Title]</a:t>
            </a:r>
          </a:p>
          <a:p>
            <a:pPr marL="0" indent="0">
              <a:buNone/>
            </a:pPr>
            <a:r>
              <a:rPr lang="en-US" dirty="0"/>
              <a:t>[Phone]</a:t>
            </a:r>
          </a:p>
          <a:p>
            <a:pPr marL="0" indent="0">
              <a:buNone/>
            </a:pPr>
            <a:r>
              <a:rPr lang="en-US" dirty="0"/>
              <a:t>[Email]</a:t>
            </a:r>
          </a:p>
        </p:txBody>
      </p:sp>
      <p:sp>
        <p:nvSpPr>
          <p:cNvPr id="6" name="Content Placeholder 5">
            <a:extLst>
              <a:ext uri="{FF2B5EF4-FFF2-40B4-BE49-F238E27FC236}">
                <a16:creationId xmlns:a16="http://schemas.microsoft.com/office/drawing/2014/main" id="{935BAED9-7F93-A81B-DF6F-AF0CF9CA3A54}"/>
              </a:ext>
            </a:extLst>
          </p:cNvPr>
          <p:cNvSpPr>
            <a:spLocks noGrp="1"/>
          </p:cNvSpPr>
          <p:nvPr>
            <p:ph sz="half" idx="2"/>
          </p:nvPr>
        </p:nvSpPr>
        <p:spPr/>
        <p:txBody>
          <a:bodyPr/>
          <a:lstStyle/>
          <a:p>
            <a:pPr marL="0" indent="0">
              <a:buNone/>
            </a:pPr>
            <a:r>
              <a:rPr lang="en-US" dirty="0"/>
              <a:t>[Name]</a:t>
            </a:r>
          </a:p>
          <a:p>
            <a:pPr marL="0" indent="0">
              <a:buNone/>
            </a:pPr>
            <a:r>
              <a:rPr lang="en-US" dirty="0"/>
              <a:t>[Title]</a:t>
            </a:r>
          </a:p>
          <a:p>
            <a:pPr marL="0" indent="0">
              <a:buNone/>
            </a:pPr>
            <a:r>
              <a:rPr lang="en-US" dirty="0"/>
              <a:t>[Phone]</a:t>
            </a:r>
          </a:p>
          <a:p>
            <a:pPr marL="0" indent="0">
              <a:buNone/>
            </a:pPr>
            <a:r>
              <a:rPr lang="en-US" dirty="0"/>
              <a:t>[Email]</a:t>
            </a:r>
          </a:p>
          <a:p>
            <a:endParaRPr lang="en-US" dirty="0"/>
          </a:p>
        </p:txBody>
      </p:sp>
      <p:sp>
        <p:nvSpPr>
          <p:cNvPr id="4" name="Footer Placeholder 3">
            <a:extLst>
              <a:ext uri="{FF2B5EF4-FFF2-40B4-BE49-F238E27FC236}">
                <a16:creationId xmlns:a16="http://schemas.microsoft.com/office/drawing/2014/main" id="{9DCFB93C-4633-F14F-3F7F-643C124FC3A7}"/>
              </a:ext>
            </a:extLst>
          </p:cNvPr>
          <p:cNvSpPr>
            <a:spLocks noGrp="1"/>
          </p:cNvSpPr>
          <p:nvPr>
            <p:ph type="ftr" sz="quarter" idx="11"/>
          </p:nvPr>
        </p:nvSpPr>
        <p:spPr/>
        <p:txBody>
          <a:bodyPr/>
          <a:lstStyle/>
          <a:p>
            <a:r>
              <a:rPr lang="en-US" dirty="0"/>
              <a:t>Oregon Department of Education</a:t>
            </a:r>
          </a:p>
        </p:txBody>
      </p:sp>
      <p:sp>
        <p:nvSpPr>
          <p:cNvPr id="5" name="Slide Number Placeholder 4">
            <a:extLst>
              <a:ext uri="{FF2B5EF4-FFF2-40B4-BE49-F238E27FC236}">
                <a16:creationId xmlns:a16="http://schemas.microsoft.com/office/drawing/2014/main" id="{7F5673D4-51D5-E704-AF7C-1B23C07D95D8}"/>
              </a:ext>
            </a:extLst>
          </p:cNvPr>
          <p:cNvSpPr>
            <a:spLocks noGrp="1"/>
          </p:cNvSpPr>
          <p:nvPr>
            <p:ph type="sldNum" sz="quarter" idx="12"/>
          </p:nvPr>
        </p:nvSpPr>
        <p:spPr/>
        <p:txBody>
          <a:bodyPr/>
          <a:lstStyle/>
          <a:p>
            <a:fld id="{357F5B69-6281-4C1F-8C38-6DA0F56DA430}" type="slidenum">
              <a:rPr lang="en-US" smtClean="0"/>
              <a:t>22</a:t>
            </a:fld>
            <a:endParaRPr lang="en-US" dirty="0"/>
          </a:p>
        </p:txBody>
      </p:sp>
    </p:spTree>
    <p:extLst>
      <p:ext uri="{BB962C8B-B14F-4D97-AF65-F5344CB8AC3E}">
        <p14:creationId xmlns:p14="http://schemas.microsoft.com/office/powerpoint/2010/main" val="25951278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E04047E8-B1E4-E5DC-E835-3600988A18B2}"/>
              </a:ext>
            </a:extLst>
          </p:cNvPr>
          <p:cNvSpPr>
            <a:spLocks noGrp="1"/>
          </p:cNvSpPr>
          <p:nvPr>
            <p:ph type="title" idx="4294967295"/>
          </p:nvPr>
        </p:nvSpPr>
        <p:spPr>
          <a:xfrm>
            <a:off x="2406771" y="2321004"/>
            <a:ext cx="7405352" cy="156966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9600" b="0" i="0" u="none" strike="noStrike" kern="0" cap="none" spc="0" normalizeH="0" baseline="0" noProof="0" dirty="0">
                <a:ln w="0"/>
                <a:solidFill>
                  <a:schemeClr val="accent1"/>
                </a:solidFill>
                <a:effectLst>
                  <a:outerShdw blurRad="38100" dist="19050" dir="2700000" algn="tl" rotWithShape="0">
                    <a:schemeClr val="dk1">
                      <a:alpha val="40000"/>
                    </a:schemeClr>
                  </a:outerShdw>
                </a:effectLst>
                <a:uLnTx/>
                <a:uFillTx/>
                <a:latin typeface="Arial"/>
                <a:ea typeface="Arial"/>
                <a:cs typeface="Arial"/>
                <a:sym typeface="Arial"/>
              </a:rPr>
              <a:t>Thank you!</a:t>
            </a:r>
          </a:p>
        </p:txBody>
      </p:sp>
      <p:sp>
        <p:nvSpPr>
          <p:cNvPr id="5" name="Footer Placeholder 4">
            <a:extLst>
              <a:ext uri="{FF2B5EF4-FFF2-40B4-BE49-F238E27FC236}">
                <a16:creationId xmlns:a16="http://schemas.microsoft.com/office/drawing/2014/main" id="{1BB6AA5C-1EC6-7B97-158E-A69DF4AC3DEC}"/>
              </a:ext>
            </a:extLst>
          </p:cNvPr>
          <p:cNvSpPr>
            <a:spLocks noGrp="1"/>
          </p:cNvSpPr>
          <p:nvPr>
            <p:ph type="ftr" sz="quarter" idx="11"/>
          </p:nvPr>
        </p:nvSpPr>
        <p:spPr/>
        <p:txBody>
          <a:bodyPr/>
          <a:lstStyle/>
          <a:p>
            <a:r>
              <a:rPr lang="en-US" dirty="0"/>
              <a:t>Oregon Department of Education</a:t>
            </a:r>
          </a:p>
        </p:txBody>
      </p:sp>
      <p:sp>
        <p:nvSpPr>
          <p:cNvPr id="6" name="Slide Number Placeholder 5">
            <a:extLst>
              <a:ext uri="{FF2B5EF4-FFF2-40B4-BE49-F238E27FC236}">
                <a16:creationId xmlns:a16="http://schemas.microsoft.com/office/drawing/2014/main" id="{531514E7-5AB8-5ACF-E422-DC158B797EDC}"/>
              </a:ext>
            </a:extLst>
          </p:cNvPr>
          <p:cNvSpPr>
            <a:spLocks noGrp="1"/>
          </p:cNvSpPr>
          <p:nvPr>
            <p:ph type="sldNum" sz="quarter" idx="12"/>
          </p:nvPr>
        </p:nvSpPr>
        <p:spPr/>
        <p:txBody>
          <a:bodyPr/>
          <a:lstStyle/>
          <a:p>
            <a:fld id="{357F5B69-6281-4C1F-8C38-6DA0F56DA430}" type="slidenum">
              <a:rPr lang="en-US" smtClean="0"/>
              <a:t>23</a:t>
            </a:fld>
            <a:endParaRPr lang="en-US" dirty="0"/>
          </a:p>
        </p:txBody>
      </p:sp>
    </p:spTree>
    <p:extLst>
      <p:ext uri="{BB962C8B-B14F-4D97-AF65-F5344CB8AC3E}">
        <p14:creationId xmlns:p14="http://schemas.microsoft.com/office/powerpoint/2010/main" val="30540624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Lesson Plan Review</a:t>
            </a:r>
          </a:p>
        </p:txBody>
      </p:sp>
      <p:sp>
        <p:nvSpPr>
          <p:cNvPr id="6" name="Footer Placeholder 5">
            <a:extLst>
              <a:ext uri="{FF2B5EF4-FFF2-40B4-BE49-F238E27FC236}">
                <a16:creationId xmlns:a16="http://schemas.microsoft.com/office/drawing/2014/main" id="{46AB73ED-0784-EF67-E968-EB66A6F2A51F}"/>
              </a:ext>
            </a:extLst>
          </p:cNvPr>
          <p:cNvSpPr>
            <a:spLocks noGrp="1"/>
          </p:cNvSpPr>
          <p:nvPr>
            <p:ph type="ftr" sz="quarter" idx="11"/>
          </p:nvPr>
        </p:nvSpPr>
        <p:spPr/>
        <p:txBody>
          <a:bodyPr/>
          <a:lstStyle/>
          <a:p>
            <a:r>
              <a:rPr lang="en-US" dirty="0"/>
              <a:t>Oregon Department of Education</a:t>
            </a:r>
          </a:p>
        </p:txBody>
      </p:sp>
      <p:sp>
        <p:nvSpPr>
          <p:cNvPr id="3" name="Slide Number Placeholder 3">
            <a:extLst>
              <a:ext uri="{FF2B5EF4-FFF2-40B4-BE49-F238E27FC236}">
                <a16:creationId xmlns:a16="http://schemas.microsoft.com/office/drawing/2014/main" id="{ED94E0AE-E3DC-3480-05EB-E271E804736A}"/>
              </a:ext>
            </a:extLst>
          </p:cNvPr>
          <p:cNvSpPr>
            <a:spLocks noGrp="1"/>
          </p:cNvSpPr>
          <p:nvPr>
            <p:ph type="sldNum" sz="quarter" idx="12"/>
          </p:nvPr>
        </p:nvSpPr>
        <p:spPr>
          <a:xfrm>
            <a:off x="8610600" y="6139793"/>
            <a:ext cx="2891118" cy="365125"/>
          </a:xfrm>
        </p:spPr>
        <p:txBody>
          <a:bodyPr/>
          <a:lstStyle/>
          <a:p>
            <a:fld id="{357F5B69-6281-4C1F-8C38-6DA0F56DA430}" type="slidenum">
              <a:rPr lang="en-US" smtClean="0"/>
              <a:pPr/>
              <a:t>3</a:t>
            </a:fld>
            <a:endParaRPr lang="en-US" dirty="0"/>
          </a:p>
        </p:txBody>
      </p:sp>
    </p:spTree>
    <p:extLst>
      <p:ext uri="{BB962C8B-B14F-4D97-AF65-F5344CB8AC3E}">
        <p14:creationId xmlns:p14="http://schemas.microsoft.com/office/powerpoint/2010/main" val="35030073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8C199-2943-4DCC-F2B2-FA7EBE1BC69B}"/>
              </a:ext>
            </a:extLst>
          </p:cNvPr>
          <p:cNvSpPr>
            <a:spLocks noGrp="1"/>
          </p:cNvSpPr>
          <p:nvPr>
            <p:ph type="title"/>
          </p:nvPr>
        </p:nvSpPr>
        <p:spPr/>
        <p:txBody>
          <a:bodyPr/>
          <a:lstStyle/>
          <a:p>
            <a:r>
              <a:rPr lang="en-US" dirty="0"/>
              <a:t>Learning Goals</a:t>
            </a:r>
          </a:p>
        </p:txBody>
      </p:sp>
      <p:sp>
        <p:nvSpPr>
          <p:cNvPr id="3" name="Content Placeholder 2">
            <a:extLst>
              <a:ext uri="{FF2B5EF4-FFF2-40B4-BE49-F238E27FC236}">
                <a16:creationId xmlns:a16="http://schemas.microsoft.com/office/drawing/2014/main" id="{161F6A84-9CF4-FDFB-2BBD-B44B3FF4545F}"/>
              </a:ext>
            </a:extLst>
          </p:cNvPr>
          <p:cNvSpPr>
            <a:spLocks noGrp="1"/>
          </p:cNvSpPr>
          <p:nvPr>
            <p:ph idx="1"/>
          </p:nvPr>
        </p:nvSpPr>
        <p:spPr>
          <a:xfrm>
            <a:off x="5183188" y="779647"/>
            <a:ext cx="6172200" cy="5382002"/>
          </a:xfrm>
        </p:spPr>
        <p:txBody>
          <a:bodyPr anchor="ctr">
            <a:normAutofit/>
          </a:bodyPr>
          <a:lstStyle/>
          <a:p>
            <a:pPr marL="0" indent="0">
              <a:buNone/>
            </a:pPr>
            <a:r>
              <a:rPr lang="en-US" sz="2800" dirty="0"/>
              <a:t>Participants will </a:t>
            </a:r>
          </a:p>
          <a:p>
            <a:r>
              <a:rPr lang="en-US" sz="2800" dirty="0"/>
              <a:t>Explore the content, structure and purpose of substance use prevention lesson plans</a:t>
            </a:r>
          </a:p>
          <a:p>
            <a:r>
              <a:rPr lang="en-US" sz="2800" dirty="0"/>
              <a:t>Consider best practices for delivering the lessons</a:t>
            </a:r>
          </a:p>
          <a:p>
            <a:r>
              <a:rPr lang="en-US" sz="2800" dirty="0"/>
              <a:t>Understand what it means to be not fear-based and why this is important</a:t>
            </a:r>
          </a:p>
          <a:p>
            <a:r>
              <a:rPr lang="en-US" sz="2800" dirty="0"/>
              <a:t>Discuss how to incorporate the lessons into the existing curriculum</a:t>
            </a:r>
          </a:p>
          <a:p>
            <a:endParaRPr lang="en-US" sz="3200" dirty="0">
              <a:ea typeface="Calibri"/>
              <a:cs typeface="Calibri"/>
            </a:endParaRPr>
          </a:p>
        </p:txBody>
      </p:sp>
      <p:sp>
        <p:nvSpPr>
          <p:cNvPr id="4" name="Slide Number Placeholder 4">
            <a:extLst>
              <a:ext uri="{FF2B5EF4-FFF2-40B4-BE49-F238E27FC236}">
                <a16:creationId xmlns:a16="http://schemas.microsoft.com/office/drawing/2014/main" id="{19C34296-CCB4-6E37-8B4F-CDEEF9D53202}"/>
              </a:ext>
            </a:extLst>
          </p:cNvPr>
          <p:cNvSpPr>
            <a:spLocks noGrp="1"/>
          </p:cNvSpPr>
          <p:nvPr>
            <p:ph type="sldNum" sz="quarter" idx="12"/>
          </p:nvPr>
        </p:nvSpPr>
        <p:spPr>
          <a:xfrm>
            <a:off x="8610600" y="6139793"/>
            <a:ext cx="2891118" cy="365125"/>
          </a:xfrm>
        </p:spPr>
        <p:txBody>
          <a:bodyPr/>
          <a:lstStyle/>
          <a:p>
            <a:fld id="{357F5B69-6281-4C1F-8C38-6DA0F56DA430}" type="slidenum">
              <a:rPr lang="en-US" smtClean="0"/>
              <a:t>4</a:t>
            </a:fld>
            <a:endParaRPr lang="en-US" dirty="0"/>
          </a:p>
        </p:txBody>
      </p:sp>
      <p:pic>
        <p:nvPicPr>
          <p:cNvPr id="6" name="Picture Placeholder 7">
            <a:extLst>
              <a:ext uri="{FF2B5EF4-FFF2-40B4-BE49-F238E27FC236}">
                <a16:creationId xmlns:a16="http://schemas.microsoft.com/office/drawing/2014/main" id="{788F30E4-7307-1E58-4E6D-1FE206909BD2}"/>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t="10624" b="10624"/>
          <a:stretch/>
        </p:blipFill>
        <p:spPr>
          <a:xfrm>
            <a:off x="-27460" y="2261583"/>
            <a:ext cx="4733882" cy="3728061"/>
          </a:xfrm>
          <a:prstGeom prst="rect">
            <a:avLst/>
          </a:prstGeom>
        </p:spPr>
      </p:pic>
      <p:pic>
        <p:nvPicPr>
          <p:cNvPr id="8" name="Picture Placeholder 7">
            <a:extLst>
              <a:ext uri="{FF2B5EF4-FFF2-40B4-BE49-F238E27FC236}">
                <a16:creationId xmlns:a16="http://schemas.microsoft.com/office/drawing/2014/main" id="{DF5FF912-83EB-DD9E-0DCE-443129268F75}"/>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t="10624" b="10624"/>
          <a:stretch/>
        </p:blipFill>
        <p:spPr>
          <a:xfrm>
            <a:off x="-100625" y="2188011"/>
            <a:ext cx="4733882" cy="3728061"/>
          </a:xfrm>
          <a:prstGeom prst="rect">
            <a:avLst/>
          </a:prstGeom>
        </p:spPr>
      </p:pic>
    </p:spTree>
    <p:extLst>
      <p:ext uri="{BB962C8B-B14F-4D97-AF65-F5344CB8AC3E}">
        <p14:creationId xmlns:p14="http://schemas.microsoft.com/office/powerpoint/2010/main" val="29066053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038E60C-6857-B8F7-884F-A2615505410A}"/>
              </a:ext>
            </a:extLst>
          </p:cNvPr>
          <p:cNvSpPr>
            <a:spLocks noGrp="1"/>
          </p:cNvSpPr>
          <p:nvPr>
            <p:ph type="title"/>
          </p:nvPr>
        </p:nvSpPr>
        <p:spPr/>
        <p:txBody>
          <a:bodyPr/>
          <a:lstStyle/>
          <a:p>
            <a:r>
              <a:rPr lang="en-US" dirty="0"/>
              <a:t>Agenda </a:t>
            </a:r>
          </a:p>
        </p:txBody>
      </p:sp>
      <p:sp>
        <p:nvSpPr>
          <p:cNvPr id="2" name="Content Placeholder 1">
            <a:extLst>
              <a:ext uri="{FF2B5EF4-FFF2-40B4-BE49-F238E27FC236}">
                <a16:creationId xmlns:a16="http://schemas.microsoft.com/office/drawing/2014/main" id="{141A8EA3-8925-9E2B-78B3-DAA21857D70E}"/>
              </a:ext>
            </a:extLst>
          </p:cNvPr>
          <p:cNvSpPr>
            <a:spLocks noGrp="1"/>
          </p:cNvSpPr>
          <p:nvPr>
            <p:ph idx="1"/>
          </p:nvPr>
        </p:nvSpPr>
        <p:spPr/>
        <p:txBody>
          <a:bodyPr vert="horz" lIns="91440" tIns="45720" rIns="91440" bIns="45720" rtlCol="0" anchor="t">
            <a:normAutofit/>
          </a:bodyPr>
          <a:lstStyle/>
          <a:p>
            <a:r>
              <a:rPr lang="en-US" sz="2800" dirty="0">
                <a:ea typeface="Calibri"/>
                <a:cs typeface="Calibri"/>
              </a:rPr>
              <a:t>Exemplar Lesson Plan Review</a:t>
            </a:r>
            <a:endParaRPr lang="en-US" sz="2800" dirty="0"/>
          </a:p>
          <a:p>
            <a:r>
              <a:rPr lang="en-US" sz="2800" dirty="0">
                <a:ea typeface="Calibri"/>
                <a:cs typeface="Calibri"/>
              </a:rPr>
              <a:t>Lesson Adaptations</a:t>
            </a:r>
          </a:p>
          <a:p>
            <a:r>
              <a:rPr lang="en-US" sz="2800">
                <a:ea typeface="Calibri"/>
                <a:cs typeface="Calibri"/>
              </a:rPr>
              <a:t>Closing Discussion and Questions </a:t>
            </a:r>
          </a:p>
        </p:txBody>
      </p:sp>
      <p:sp>
        <p:nvSpPr>
          <p:cNvPr id="3" name="Footer Placeholder 2">
            <a:extLst>
              <a:ext uri="{FF2B5EF4-FFF2-40B4-BE49-F238E27FC236}">
                <a16:creationId xmlns:a16="http://schemas.microsoft.com/office/drawing/2014/main" id="{718118F3-4150-9AFD-632B-B91541D2788C}"/>
              </a:ext>
            </a:extLst>
          </p:cNvPr>
          <p:cNvSpPr>
            <a:spLocks noGrp="1"/>
          </p:cNvSpPr>
          <p:nvPr>
            <p:ph type="ftr" sz="quarter" idx="11"/>
          </p:nvPr>
        </p:nvSpPr>
        <p:spPr/>
        <p:txBody>
          <a:bodyPr/>
          <a:lstStyle/>
          <a:p>
            <a:r>
              <a:rPr lang="en-US" dirty="0"/>
              <a:t>Oregon Department of Education</a:t>
            </a:r>
          </a:p>
        </p:txBody>
      </p:sp>
      <p:sp>
        <p:nvSpPr>
          <p:cNvPr id="4" name="Slide Number Placeholder 3">
            <a:extLst>
              <a:ext uri="{FF2B5EF4-FFF2-40B4-BE49-F238E27FC236}">
                <a16:creationId xmlns:a16="http://schemas.microsoft.com/office/drawing/2014/main" id="{036678F5-D80A-BB10-13BA-B31F48666393}"/>
              </a:ext>
            </a:extLst>
          </p:cNvPr>
          <p:cNvSpPr>
            <a:spLocks noGrp="1"/>
          </p:cNvSpPr>
          <p:nvPr>
            <p:ph type="sldNum" sz="quarter" idx="12"/>
          </p:nvPr>
        </p:nvSpPr>
        <p:spPr/>
        <p:txBody>
          <a:bodyPr/>
          <a:lstStyle/>
          <a:p>
            <a:fld id="{357F5B69-6281-4C1F-8C38-6DA0F56DA430}" type="slidenum">
              <a:rPr lang="en-US" smtClean="0"/>
              <a:pPr/>
              <a:t>5</a:t>
            </a:fld>
            <a:endParaRPr lang="en-US" dirty="0"/>
          </a:p>
        </p:txBody>
      </p:sp>
    </p:spTree>
    <p:extLst>
      <p:ext uri="{BB962C8B-B14F-4D97-AF65-F5344CB8AC3E}">
        <p14:creationId xmlns:p14="http://schemas.microsoft.com/office/powerpoint/2010/main" val="8395904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8D09BE-57D4-32C3-5357-BC2912555E25}"/>
              </a:ext>
            </a:extLst>
          </p:cNvPr>
          <p:cNvSpPr>
            <a:spLocks noGrp="1"/>
          </p:cNvSpPr>
          <p:nvPr>
            <p:ph type="ctrTitle"/>
          </p:nvPr>
        </p:nvSpPr>
        <p:spPr/>
        <p:txBody>
          <a:bodyPr/>
          <a:lstStyle/>
          <a:p>
            <a:r>
              <a:rPr lang="en-US" dirty="0"/>
              <a:t>Exemplar Lesson Plan Review</a:t>
            </a:r>
          </a:p>
        </p:txBody>
      </p:sp>
      <p:sp>
        <p:nvSpPr>
          <p:cNvPr id="3" name="Footer Placeholder 2">
            <a:extLst>
              <a:ext uri="{FF2B5EF4-FFF2-40B4-BE49-F238E27FC236}">
                <a16:creationId xmlns:a16="http://schemas.microsoft.com/office/drawing/2014/main" id="{9E3A3BAF-EDBA-7F46-1B31-8FFCA04B1873}"/>
              </a:ext>
            </a:extLst>
          </p:cNvPr>
          <p:cNvSpPr>
            <a:spLocks noGrp="1"/>
          </p:cNvSpPr>
          <p:nvPr>
            <p:ph type="ftr" sz="quarter" idx="11"/>
          </p:nvPr>
        </p:nvSpPr>
        <p:spPr/>
        <p:txBody>
          <a:bodyPr/>
          <a:lstStyle/>
          <a:p>
            <a:r>
              <a:rPr lang="en-US"/>
              <a:t>Oregon Department of Education</a:t>
            </a:r>
            <a:endParaRPr lang="en-US" dirty="0"/>
          </a:p>
        </p:txBody>
      </p:sp>
      <p:sp>
        <p:nvSpPr>
          <p:cNvPr id="4" name="Slide Number Placeholder 3">
            <a:extLst>
              <a:ext uri="{FF2B5EF4-FFF2-40B4-BE49-F238E27FC236}">
                <a16:creationId xmlns:a16="http://schemas.microsoft.com/office/drawing/2014/main" id="{88CE7654-20DA-C56C-498B-3D6D7F9178F4}"/>
              </a:ext>
            </a:extLst>
          </p:cNvPr>
          <p:cNvSpPr>
            <a:spLocks noGrp="1"/>
          </p:cNvSpPr>
          <p:nvPr>
            <p:ph type="sldNum" sz="quarter" idx="12"/>
          </p:nvPr>
        </p:nvSpPr>
        <p:spPr/>
        <p:txBody>
          <a:bodyPr/>
          <a:lstStyle/>
          <a:p>
            <a:fld id="{357F5B69-6281-4C1F-8C38-6DA0F56DA430}" type="slidenum">
              <a:rPr lang="en-US" smtClean="0"/>
              <a:t>6</a:t>
            </a:fld>
            <a:endParaRPr lang="en-US" dirty="0"/>
          </a:p>
        </p:txBody>
      </p:sp>
    </p:spTree>
    <p:extLst>
      <p:ext uri="{BB962C8B-B14F-4D97-AF65-F5344CB8AC3E}">
        <p14:creationId xmlns:p14="http://schemas.microsoft.com/office/powerpoint/2010/main" val="28124545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2775EF-187C-3B1C-9C87-42B1B5FFCBF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C51FA4B-C6C7-2DA0-BE9B-A47B042674F3}"/>
              </a:ext>
            </a:extLst>
          </p:cNvPr>
          <p:cNvSpPr>
            <a:spLocks noGrp="1"/>
          </p:cNvSpPr>
          <p:nvPr>
            <p:ph type="title"/>
          </p:nvPr>
        </p:nvSpPr>
        <p:spPr/>
        <p:txBody>
          <a:bodyPr/>
          <a:lstStyle/>
          <a:p>
            <a:r>
              <a:rPr lang="en-US" dirty="0"/>
              <a:t>Exemplar Lesson Overview</a:t>
            </a:r>
          </a:p>
        </p:txBody>
      </p:sp>
      <p:sp>
        <p:nvSpPr>
          <p:cNvPr id="3" name="Content Placeholder 2">
            <a:extLst>
              <a:ext uri="{FF2B5EF4-FFF2-40B4-BE49-F238E27FC236}">
                <a16:creationId xmlns:a16="http://schemas.microsoft.com/office/drawing/2014/main" id="{9D82B12B-F7DF-E461-0EFF-97B5D34E69A1}"/>
              </a:ext>
            </a:extLst>
          </p:cNvPr>
          <p:cNvSpPr>
            <a:spLocks noGrp="1"/>
          </p:cNvSpPr>
          <p:nvPr>
            <p:ph idx="1"/>
          </p:nvPr>
        </p:nvSpPr>
        <p:spPr>
          <a:xfrm>
            <a:off x="717176" y="1825625"/>
            <a:ext cx="5962344" cy="4109010"/>
          </a:xfrm>
        </p:spPr>
        <p:txBody>
          <a:bodyPr vert="horz" lIns="91440" tIns="45720" rIns="91440" bIns="45720" rtlCol="0" anchor="t">
            <a:normAutofit/>
          </a:bodyPr>
          <a:lstStyle/>
          <a:p>
            <a:pPr marL="342900" indent="-342900"/>
            <a:r>
              <a:rPr lang="en-US" sz="2800" dirty="0">
                <a:ea typeface="Calibri"/>
                <a:cs typeface="Calibri"/>
              </a:rPr>
              <a:t>User materials</a:t>
            </a:r>
          </a:p>
          <a:p>
            <a:pPr marL="800100" lvl="1" indent="-342900"/>
            <a:r>
              <a:rPr lang="en-US" sz="2800" dirty="0">
                <a:ea typeface="Calibri"/>
                <a:cs typeface="Calibri"/>
              </a:rPr>
              <a:t>Lesson plans</a:t>
            </a:r>
          </a:p>
          <a:p>
            <a:pPr marL="800100" lvl="1" indent="-342900"/>
            <a:r>
              <a:rPr lang="en-US" sz="2800" dirty="0">
                <a:ea typeface="Calibri"/>
                <a:cs typeface="Calibri"/>
              </a:rPr>
              <a:t>PowerPoints</a:t>
            </a:r>
          </a:p>
          <a:p>
            <a:pPr marL="800100" lvl="1" indent="-342900"/>
            <a:r>
              <a:rPr lang="en-US" sz="2800" dirty="0">
                <a:ea typeface="Calibri"/>
                <a:cs typeface="Calibri"/>
              </a:rPr>
              <a:t>Handouts</a:t>
            </a:r>
          </a:p>
          <a:p>
            <a:pPr marL="800100" lvl="1" indent="-342900"/>
            <a:endParaRPr lang="en-US" sz="2800" dirty="0">
              <a:ea typeface="Calibri"/>
              <a:cs typeface="Calibri"/>
            </a:endParaRPr>
          </a:p>
          <a:p>
            <a:pPr marL="342900" indent="-342900"/>
            <a:r>
              <a:rPr lang="en-US" sz="2800" dirty="0">
                <a:ea typeface="Calibri"/>
                <a:cs typeface="Calibri"/>
              </a:rPr>
              <a:t>Key characteristics of materials</a:t>
            </a:r>
          </a:p>
          <a:p>
            <a:pPr marL="800100" lvl="1" indent="-342900"/>
            <a:r>
              <a:rPr lang="en-US" sz="2800" dirty="0">
                <a:ea typeface="Calibri"/>
                <a:cs typeface="Calibri"/>
              </a:rPr>
              <a:t>Grade-specific</a:t>
            </a:r>
          </a:p>
          <a:p>
            <a:pPr marL="800100" lvl="1" indent="-342900"/>
            <a:r>
              <a:rPr lang="en-US" sz="2800" dirty="0">
                <a:ea typeface="Calibri"/>
                <a:cs typeface="Calibri"/>
              </a:rPr>
              <a:t>Use supportive teaching strategies</a:t>
            </a:r>
            <a:endParaRPr lang="en-US" dirty="0">
              <a:ea typeface="Calibri"/>
              <a:cs typeface="Calibri"/>
            </a:endParaRPr>
          </a:p>
        </p:txBody>
      </p:sp>
      <p:sp>
        <p:nvSpPr>
          <p:cNvPr id="4" name="Footer Placeholder 3">
            <a:extLst>
              <a:ext uri="{FF2B5EF4-FFF2-40B4-BE49-F238E27FC236}">
                <a16:creationId xmlns:a16="http://schemas.microsoft.com/office/drawing/2014/main" id="{1C9F4AA3-2B87-75F4-812B-DCFA6365CB43}"/>
              </a:ext>
            </a:extLst>
          </p:cNvPr>
          <p:cNvSpPr>
            <a:spLocks noGrp="1"/>
          </p:cNvSpPr>
          <p:nvPr>
            <p:ph type="ftr" sz="quarter" idx="11"/>
          </p:nvPr>
        </p:nvSpPr>
        <p:spPr/>
        <p:txBody>
          <a:bodyPr/>
          <a:lstStyle/>
          <a:p>
            <a:r>
              <a:rPr lang="en-US" dirty="0"/>
              <a:t>Oregon Department of Education</a:t>
            </a:r>
          </a:p>
        </p:txBody>
      </p:sp>
      <p:sp>
        <p:nvSpPr>
          <p:cNvPr id="5" name="Slide Number Placeholder 4">
            <a:extLst>
              <a:ext uri="{FF2B5EF4-FFF2-40B4-BE49-F238E27FC236}">
                <a16:creationId xmlns:a16="http://schemas.microsoft.com/office/drawing/2014/main" id="{22C373E6-DAA2-B226-4A28-07899B26AFCE}"/>
              </a:ext>
            </a:extLst>
          </p:cNvPr>
          <p:cNvSpPr>
            <a:spLocks noGrp="1"/>
          </p:cNvSpPr>
          <p:nvPr>
            <p:ph type="sldNum" sz="quarter" idx="12"/>
          </p:nvPr>
        </p:nvSpPr>
        <p:spPr/>
        <p:txBody>
          <a:bodyPr/>
          <a:lstStyle/>
          <a:p>
            <a:fld id="{357F5B69-6281-4C1F-8C38-6DA0F56DA430}" type="slidenum">
              <a:rPr lang="en-US" smtClean="0"/>
              <a:t>7</a:t>
            </a:fld>
            <a:endParaRPr lang="en-US" dirty="0"/>
          </a:p>
        </p:txBody>
      </p:sp>
      <p:pic>
        <p:nvPicPr>
          <p:cNvPr id="8" name="Picture 7">
            <a:extLst>
              <a:ext uri="{FF2B5EF4-FFF2-40B4-BE49-F238E27FC236}">
                <a16:creationId xmlns:a16="http://schemas.microsoft.com/office/drawing/2014/main" id="{86F93913-355C-8674-9D7D-0CED934BACE5}"/>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679520" y="1944043"/>
            <a:ext cx="2401524" cy="3153435"/>
          </a:xfrm>
          <a:prstGeom prst="rect">
            <a:avLst/>
          </a:prstGeom>
          <a:ln w="57150">
            <a:solidFill>
              <a:srgbClr val="2C7BB6"/>
            </a:solidFill>
          </a:ln>
        </p:spPr>
      </p:pic>
      <p:pic>
        <p:nvPicPr>
          <p:cNvPr id="10" name="Picture 9">
            <a:extLst>
              <a:ext uri="{FF2B5EF4-FFF2-40B4-BE49-F238E27FC236}">
                <a16:creationId xmlns:a16="http://schemas.microsoft.com/office/drawing/2014/main" id="{B33C8D3D-7396-E802-B11F-FBF87477F6D5}"/>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8689196" y="2986690"/>
            <a:ext cx="2409068" cy="3153434"/>
          </a:xfrm>
          <a:prstGeom prst="rect">
            <a:avLst/>
          </a:prstGeom>
          <a:ln w="57150">
            <a:solidFill>
              <a:srgbClr val="2C7BB6"/>
            </a:solidFill>
          </a:ln>
        </p:spPr>
      </p:pic>
    </p:spTree>
    <p:extLst>
      <p:ext uri="{BB962C8B-B14F-4D97-AF65-F5344CB8AC3E}">
        <p14:creationId xmlns:p14="http://schemas.microsoft.com/office/powerpoint/2010/main" val="39652375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9ADE99-BA28-1C61-BC43-D618F595344C}"/>
              </a:ext>
            </a:extLst>
          </p:cNvPr>
          <p:cNvSpPr>
            <a:spLocks noGrp="1"/>
          </p:cNvSpPr>
          <p:nvPr>
            <p:ph type="title"/>
          </p:nvPr>
        </p:nvSpPr>
        <p:spPr>
          <a:xfrm>
            <a:off x="717176" y="457200"/>
            <a:ext cx="10784542" cy="1026460"/>
          </a:xfrm>
        </p:spPr>
        <p:txBody>
          <a:bodyPr/>
          <a:lstStyle/>
          <a:p>
            <a:r>
              <a:rPr lang="en-US" dirty="0"/>
              <a:t>Exploring the Exemplar Lessons</a:t>
            </a:r>
          </a:p>
        </p:txBody>
      </p:sp>
      <p:sp>
        <p:nvSpPr>
          <p:cNvPr id="3" name="Content Placeholder 2">
            <a:extLst>
              <a:ext uri="{FF2B5EF4-FFF2-40B4-BE49-F238E27FC236}">
                <a16:creationId xmlns:a16="http://schemas.microsoft.com/office/drawing/2014/main" id="{2EA46F3E-0464-9D46-7A3E-39715721EC40}"/>
              </a:ext>
              <a:ext uri="{C183D7F6-B498-43B3-948B-1728B52AA6E4}">
                <adec:decorative xmlns:adec="http://schemas.microsoft.com/office/drawing/2017/decorative" val="0"/>
              </a:ext>
            </a:extLst>
          </p:cNvPr>
          <p:cNvSpPr>
            <a:spLocks noGrp="1"/>
          </p:cNvSpPr>
          <p:nvPr>
            <p:ph idx="1"/>
          </p:nvPr>
        </p:nvSpPr>
        <p:spPr>
          <a:xfrm>
            <a:off x="717550" y="1825625"/>
            <a:ext cx="7801094" cy="4108450"/>
          </a:xfrm>
        </p:spPr>
        <p:txBody>
          <a:bodyPr vert="horz" lIns="91440" tIns="45720" rIns="91440" bIns="45720" rtlCol="0" anchor="t">
            <a:normAutofit fontScale="85000" lnSpcReduction="20000"/>
          </a:bodyPr>
          <a:lstStyle/>
          <a:p>
            <a:pPr fontAlgn="ctr">
              <a:lnSpc>
                <a:spcPct val="100000"/>
              </a:lnSpc>
              <a:buSzPts val="2000"/>
            </a:pPr>
            <a:r>
              <a:rPr lang="en-US" sz="2600" b="0" i="0" u="none" strike="noStrike" kern="1200" dirty="0">
                <a:solidFill>
                  <a:srgbClr val="000000"/>
                </a:solidFill>
                <a:effectLst/>
              </a:rPr>
              <a:t>For which grades is this lesson plan appropriate?</a:t>
            </a:r>
            <a:endParaRPr lang="en-US" sz="2600" b="0" i="0" u="none" strike="noStrike" dirty="0">
              <a:effectLst/>
            </a:endParaRPr>
          </a:p>
          <a:p>
            <a:pPr fontAlgn="ctr">
              <a:lnSpc>
                <a:spcPct val="100000"/>
              </a:lnSpc>
            </a:pPr>
            <a:r>
              <a:rPr lang="en-US" sz="2600" b="0" i="0" u="none" strike="noStrike" kern="1200" dirty="0">
                <a:solidFill>
                  <a:srgbClr val="000000"/>
                </a:solidFill>
                <a:effectLst/>
              </a:rPr>
              <a:t>What is the suggested lesson duration?</a:t>
            </a:r>
            <a:endParaRPr lang="en-US" sz="2600" b="0" i="0" u="none" strike="noStrike" dirty="0">
              <a:effectLst/>
            </a:endParaRPr>
          </a:p>
          <a:p>
            <a:pPr fontAlgn="ctr">
              <a:lnSpc>
                <a:spcPct val="100000"/>
              </a:lnSpc>
            </a:pPr>
            <a:r>
              <a:rPr lang="en-US" sz="2600" b="0" i="0" u="none" strike="noStrike" kern="1200" dirty="0">
                <a:solidFill>
                  <a:srgbClr val="000000"/>
                </a:solidFill>
                <a:effectLst/>
              </a:rPr>
              <a:t>What is one Transformative SEL standard addressed in this </a:t>
            </a:r>
            <a:br>
              <a:rPr lang="en-US" sz="2600" b="0" i="0" u="none" strike="noStrike" kern="1200" dirty="0">
                <a:solidFill>
                  <a:srgbClr val="000000"/>
                </a:solidFill>
                <a:effectLst/>
              </a:rPr>
            </a:br>
            <a:r>
              <a:rPr lang="en-US" sz="2600" b="0" i="0" u="none" strike="noStrike" kern="1200" dirty="0">
                <a:solidFill>
                  <a:srgbClr val="000000"/>
                </a:solidFill>
                <a:effectLst/>
              </a:rPr>
              <a:t>lesson plan?</a:t>
            </a:r>
            <a:endParaRPr lang="en-US" sz="2600" b="0" i="0" u="none" strike="noStrike" dirty="0">
              <a:effectLst/>
            </a:endParaRPr>
          </a:p>
          <a:p>
            <a:pPr fontAlgn="ctr">
              <a:lnSpc>
                <a:spcPct val="100000"/>
              </a:lnSpc>
            </a:pPr>
            <a:r>
              <a:rPr lang="en-US" sz="2600" b="0" i="0" u="none" strike="noStrike" kern="1200" dirty="0">
                <a:solidFill>
                  <a:srgbClr val="000000"/>
                </a:solidFill>
                <a:effectLst/>
              </a:rPr>
              <a:t>How is the lesson plan organized?</a:t>
            </a:r>
            <a:endParaRPr lang="en-US" sz="2600" b="0" i="0" u="none" strike="noStrike" dirty="0">
              <a:effectLst/>
            </a:endParaRPr>
          </a:p>
          <a:p>
            <a:pPr fontAlgn="ctr">
              <a:lnSpc>
                <a:spcPct val="100000"/>
              </a:lnSpc>
            </a:pPr>
            <a:r>
              <a:rPr lang="en-US" sz="2600" b="0" i="0" u="none" strike="noStrike" kern="1200" dirty="0">
                <a:solidFill>
                  <a:srgbClr val="000000"/>
                </a:solidFill>
                <a:effectLst/>
              </a:rPr>
              <a:t>How does the lesson help students activate their prior knowledge?</a:t>
            </a:r>
            <a:endParaRPr lang="en-US" sz="2600" b="0" i="0" u="none" strike="noStrike" dirty="0">
              <a:effectLst/>
            </a:endParaRPr>
          </a:p>
          <a:p>
            <a:pPr fontAlgn="ctr">
              <a:lnSpc>
                <a:spcPct val="100000"/>
              </a:lnSpc>
            </a:pPr>
            <a:r>
              <a:rPr lang="en-US" sz="2600" b="0" i="0" u="none" strike="noStrike" kern="1200" dirty="0">
                <a:solidFill>
                  <a:srgbClr val="000000"/>
                </a:solidFill>
                <a:effectLst/>
              </a:rPr>
              <a:t>What is one opportunity for peer interaction during the lesson?</a:t>
            </a:r>
            <a:endParaRPr lang="en-US" sz="2600" b="0" i="0" u="none" strike="noStrike" dirty="0">
              <a:effectLst/>
            </a:endParaRPr>
          </a:p>
          <a:p>
            <a:pPr fontAlgn="ctr">
              <a:lnSpc>
                <a:spcPct val="100000"/>
              </a:lnSpc>
            </a:pPr>
            <a:r>
              <a:rPr lang="en-US" sz="2600" b="0" i="0" u="none" strike="noStrike" kern="1200" dirty="0">
                <a:solidFill>
                  <a:srgbClr val="000000"/>
                </a:solidFill>
                <a:effectLst/>
              </a:rPr>
              <a:t>How does the lesson plan use formative assessment to understand if students have reached the lesson’s student learning goals?</a:t>
            </a:r>
            <a:endParaRPr lang="en-US" sz="2600" b="0" i="0" u="none" strike="noStrike" dirty="0">
              <a:effectLst/>
            </a:endParaRPr>
          </a:p>
          <a:p>
            <a:pPr lvl="1"/>
            <a:endParaRPr lang="en-US" dirty="0"/>
          </a:p>
        </p:txBody>
      </p:sp>
      <p:sp>
        <p:nvSpPr>
          <p:cNvPr id="4" name="Footer Placeholder 3">
            <a:extLst>
              <a:ext uri="{FF2B5EF4-FFF2-40B4-BE49-F238E27FC236}">
                <a16:creationId xmlns:a16="http://schemas.microsoft.com/office/drawing/2014/main" id="{D8E4CFF1-4394-26C4-C270-AFC7B855EE97}"/>
              </a:ext>
            </a:extLst>
          </p:cNvPr>
          <p:cNvSpPr>
            <a:spLocks noGrp="1"/>
          </p:cNvSpPr>
          <p:nvPr>
            <p:ph type="ftr" sz="quarter" idx="11"/>
          </p:nvPr>
        </p:nvSpPr>
        <p:spPr>
          <a:xfrm>
            <a:off x="717176" y="6139793"/>
            <a:ext cx="2864224" cy="365125"/>
          </a:xfrm>
        </p:spPr>
        <p:txBody>
          <a:bodyPr/>
          <a:lstStyle/>
          <a:p>
            <a:r>
              <a:rPr lang="en-US" dirty="0"/>
              <a:t>Oregon Department of Education</a:t>
            </a:r>
          </a:p>
        </p:txBody>
      </p:sp>
      <p:sp>
        <p:nvSpPr>
          <p:cNvPr id="8" name="Rectangle 7">
            <a:extLst>
              <a:ext uri="{FF2B5EF4-FFF2-40B4-BE49-F238E27FC236}">
                <a16:creationId xmlns:a16="http://schemas.microsoft.com/office/drawing/2014/main" id="{23728683-3D78-88F4-5DF3-8157702F5D0A}"/>
              </a:ext>
              <a:ext uri="{C183D7F6-B498-43B3-948B-1728B52AA6E4}">
                <adec:decorative xmlns:adec="http://schemas.microsoft.com/office/drawing/2017/decorative" val="1"/>
              </a:ext>
            </a:extLst>
          </p:cNvPr>
          <p:cNvSpPr/>
          <p:nvPr/>
        </p:nvSpPr>
        <p:spPr>
          <a:xfrm>
            <a:off x="8610600" y="255181"/>
            <a:ext cx="3581400" cy="6602819"/>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C7BB6"/>
              </a:solidFill>
              <a:latin typeface="Calibri" panose="020F0502020204030204" pitchFamily="34" charset="0"/>
              <a:ea typeface="Calibri"/>
              <a:cs typeface="Calibri" panose="020F0502020204030204" pitchFamily="34" charset="0"/>
            </a:endParaRPr>
          </a:p>
          <a:p>
            <a:pPr algn="ctr"/>
            <a:endParaRPr lang="en-US" dirty="0">
              <a:solidFill>
                <a:srgbClr val="2C7BB6"/>
              </a:solidFill>
              <a:latin typeface="Calibri" panose="020F0502020204030204" pitchFamily="34" charset="0"/>
              <a:ea typeface="Calibri"/>
              <a:cs typeface="Calibri" panose="020F0502020204030204" pitchFamily="34" charset="0"/>
            </a:endParaRPr>
          </a:p>
          <a:p>
            <a:pPr algn="ctr"/>
            <a:endParaRPr lang="en-US" dirty="0">
              <a:solidFill>
                <a:srgbClr val="2C7BB6"/>
              </a:solidFill>
              <a:latin typeface="Calibri" panose="020F0502020204030204" pitchFamily="34" charset="0"/>
              <a:ea typeface="Calibri"/>
              <a:cs typeface="Calibri" panose="020F0502020204030204" pitchFamily="34" charset="0"/>
            </a:endParaRPr>
          </a:p>
          <a:p>
            <a:pPr algn="ctr"/>
            <a:endParaRPr lang="en-US" dirty="0">
              <a:solidFill>
                <a:srgbClr val="2C7BB6"/>
              </a:solidFill>
              <a:latin typeface="Calibri" panose="020F0502020204030204" pitchFamily="34" charset="0"/>
              <a:ea typeface="Calibri"/>
              <a:cs typeface="Calibri" panose="020F0502020204030204" pitchFamily="34" charset="0"/>
            </a:endParaRPr>
          </a:p>
          <a:p>
            <a:pPr algn="ctr"/>
            <a:endParaRPr lang="en-US" dirty="0">
              <a:solidFill>
                <a:srgbClr val="2C7BB6"/>
              </a:solidFill>
              <a:latin typeface="Calibri" panose="020F0502020204030204" pitchFamily="34" charset="0"/>
              <a:ea typeface="Calibri"/>
              <a:cs typeface="Calibri" panose="020F0502020204030204" pitchFamily="34" charset="0"/>
            </a:endParaRPr>
          </a:p>
          <a:p>
            <a:endParaRPr lang="en-US" sz="2400" dirty="0">
              <a:solidFill>
                <a:srgbClr val="2C7BB6"/>
              </a:solidFill>
              <a:latin typeface="Calibri" panose="020F0502020204030204" pitchFamily="34" charset="0"/>
              <a:ea typeface="Calibri"/>
              <a:cs typeface="Calibri" panose="020F0502020204030204" pitchFamily="34" charset="0"/>
            </a:endParaRPr>
          </a:p>
          <a:p>
            <a:endParaRPr lang="en-US" sz="2400" dirty="0">
              <a:solidFill>
                <a:srgbClr val="2C7BB6"/>
              </a:solidFill>
              <a:latin typeface="Calibri" panose="020F0502020204030204" pitchFamily="34" charset="0"/>
              <a:ea typeface="Calibri"/>
              <a:cs typeface="Calibri" panose="020F0502020204030204" pitchFamily="34" charset="0"/>
            </a:endParaRPr>
          </a:p>
          <a:p>
            <a:endParaRPr lang="en-US" sz="2400" dirty="0">
              <a:solidFill>
                <a:srgbClr val="2C7BB6"/>
              </a:solidFill>
              <a:latin typeface="Calibri" panose="020F0502020204030204" pitchFamily="34" charset="0"/>
              <a:ea typeface="Calibri"/>
              <a:cs typeface="Calibri" panose="020F0502020204030204" pitchFamily="34" charset="0"/>
            </a:endParaRPr>
          </a:p>
          <a:p>
            <a:endParaRPr lang="en-US" sz="2400" dirty="0">
              <a:solidFill>
                <a:srgbClr val="2C7BB6"/>
              </a:solidFill>
              <a:latin typeface="Calibri" panose="020F0502020204030204" pitchFamily="34" charset="0"/>
              <a:ea typeface="Calibri"/>
              <a:cs typeface="Calibri" panose="020F0502020204030204" pitchFamily="34" charset="0"/>
            </a:endParaRPr>
          </a:p>
          <a:p>
            <a:endParaRPr lang="en-US" sz="2400" dirty="0">
              <a:solidFill>
                <a:srgbClr val="2C7BB6"/>
              </a:solidFill>
              <a:latin typeface="Calibri" panose="020F0502020204030204" pitchFamily="34" charset="0"/>
              <a:ea typeface="Calibri"/>
              <a:cs typeface="Calibri" panose="020F0502020204030204" pitchFamily="34" charset="0"/>
            </a:endParaRPr>
          </a:p>
          <a:p>
            <a:r>
              <a:rPr lang="en-US" sz="2400" dirty="0">
                <a:solidFill>
                  <a:srgbClr val="2C7BB6"/>
                </a:solidFill>
                <a:latin typeface="Calibri" panose="020F0502020204030204" pitchFamily="34" charset="0"/>
                <a:ea typeface="Calibri"/>
                <a:cs typeface="Calibri" panose="020F0502020204030204" pitchFamily="34" charset="0"/>
              </a:rPr>
              <a:t>Pick a lesson from a grade band that is </a:t>
            </a:r>
            <a:r>
              <a:rPr lang="en-US" sz="2400" b="1" dirty="0">
                <a:solidFill>
                  <a:srgbClr val="2C7BB6"/>
                </a:solidFill>
                <a:latin typeface="Calibri" panose="020F0502020204030204" pitchFamily="34" charset="0"/>
                <a:ea typeface="Calibri"/>
                <a:cs typeface="Calibri" panose="020F0502020204030204" pitchFamily="34" charset="0"/>
              </a:rPr>
              <a:t>different from the one you teach </a:t>
            </a:r>
            <a:r>
              <a:rPr lang="en-US" sz="2400" dirty="0">
                <a:solidFill>
                  <a:srgbClr val="2C7BB6"/>
                </a:solidFill>
                <a:latin typeface="Calibri" panose="020F0502020204030204" pitchFamily="34" charset="0"/>
                <a:ea typeface="Calibri"/>
                <a:cs typeface="Calibri" panose="020F0502020204030204" pitchFamily="34" charset="0"/>
              </a:rPr>
              <a:t>and answer these questions.</a:t>
            </a:r>
          </a:p>
          <a:p>
            <a:pPr algn="ctr"/>
            <a:endParaRPr lang="en-US" dirty="0"/>
          </a:p>
        </p:txBody>
      </p:sp>
      <p:sp>
        <p:nvSpPr>
          <p:cNvPr id="6" name="Slide Number Placeholder 3">
            <a:extLst>
              <a:ext uri="{FF2B5EF4-FFF2-40B4-BE49-F238E27FC236}">
                <a16:creationId xmlns:a16="http://schemas.microsoft.com/office/drawing/2014/main" id="{5F9AEC95-1F84-033A-B4C5-7C1549027395}"/>
              </a:ext>
            </a:extLst>
          </p:cNvPr>
          <p:cNvSpPr txBox="1">
            <a:spLocks/>
          </p:cNvSpPr>
          <p:nvPr/>
        </p:nvSpPr>
        <p:spPr>
          <a:xfrm>
            <a:off x="8763000" y="6292193"/>
            <a:ext cx="2891118" cy="365125"/>
          </a:xfrm>
          <a:prstGeom prst="rect">
            <a:avLst/>
          </a:prstGeom>
        </p:spPr>
        <p:txBody>
          <a:bodyPr vert="horz" lIns="91440" tIns="45720" rIns="91440" bIns="45720" rtlCol="0" anchor="ct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200" b="0" i="0" u="none" strike="noStrike" cap="none">
                <a:solidFill>
                  <a:schemeClr val="tx1">
                    <a:lumMod val="65000"/>
                    <a:lumOff val="35000"/>
                  </a:schemeClr>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fld id="{357F5B69-6281-4C1F-8C38-6DA0F56DA430}" type="slidenum">
              <a:rPr lang="en-US" smtClean="0"/>
              <a:pPr/>
              <a:t>8</a:t>
            </a:fld>
            <a:endParaRPr lang="en-US" dirty="0"/>
          </a:p>
        </p:txBody>
      </p:sp>
      <p:grpSp>
        <p:nvGrpSpPr>
          <p:cNvPr id="38" name="Group 37">
            <a:extLst>
              <a:ext uri="{FF2B5EF4-FFF2-40B4-BE49-F238E27FC236}">
                <a16:creationId xmlns:a16="http://schemas.microsoft.com/office/drawing/2014/main" id="{B15E02C3-0A36-58A0-6DB5-C7650E603374}"/>
              </a:ext>
              <a:ext uri="{C183D7F6-B498-43B3-948B-1728B52AA6E4}">
                <adec:decorative xmlns:adec="http://schemas.microsoft.com/office/drawing/2017/decorative" val="1"/>
              </a:ext>
            </a:extLst>
          </p:cNvPr>
          <p:cNvGrpSpPr/>
          <p:nvPr/>
        </p:nvGrpSpPr>
        <p:grpSpPr>
          <a:xfrm>
            <a:off x="9059909" y="630601"/>
            <a:ext cx="2682781" cy="2682781"/>
            <a:chOff x="9016161" y="567056"/>
            <a:chExt cx="2682781" cy="2682781"/>
          </a:xfrm>
        </p:grpSpPr>
        <p:grpSp>
          <p:nvGrpSpPr>
            <p:cNvPr id="27" name="Group 26">
              <a:extLst>
                <a:ext uri="{FF2B5EF4-FFF2-40B4-BE49-F238E27FC236}">
                  <a16:creationId xmlns:a16="http://schemas.microsoft.com/office/drawing/2014/main" id="{7DDC8722-65EB-AF92-4688-40C24CE320A0}"/>
                </a:ext>
              </a:extLst>
            </p:cNvPr>
            <p:cNvGrpSpPr/>
            <p:nvPr/>
          </p:nvGrpSpPr>
          <p:grpSpPr>
            <a:xfrm>
              <a:off x="9869186" y="1088712"/>
              <a:ext cx="1484246" cy="1235011"/>
              <a:chOff x="9544050" y="1171575"/>
              <a:chExt cx="1314450" cy="1093727"/>
            </a:xfrm>
          </p:grpSpPr>
          <p:pic>
            <p:nvPicPr>
              <p:cNvPr id="16" name="Graphic 15" descr="Magnifying glass with solid fill">
                <a:extLst>
                  <a:ext uri="{FF2B5EF4-FFF2-40B4-BE49-F238E27FC236}">
                    <a16:creationId xmlns:a16="http://schemas.microsoft.com/office/drawing/2014/main" id="{F0425352-0998-D2E3-EF1E-5384E846C33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44100" y="1350902"/>
                <a:ext cx="914400" cy="914400"/>
              </a:xfrm>
              <a:prstGeom prst="rect">
                <a:avLst/>
              </a:prstGeom>
            </p:spPr>
          </p:pic>
          <p:sp>
            <p:nvSpPr>
              <p:cNvPr id="17" name="Freeform 16">
                <a:extLst>
                  <a:ext uri="{FF2B5EF4-FFF2-40B4-BE49-F238E27FC236}">
                    <a16:creationId xmlns:a16="http://schemas.microsoft.com/office/drawing/2014/main" id="{7EA786DD-4F81-698F-80D1-FCBA0C9E98F5}"/>
                  </a:ext>
                </a:extLst>
              </p:cNvPr>
              <p:cNvSpPr/>
              <p:nvPr/>
            </p:nvSpPr>
            <p:spPr>
              <a:xfrm>
                <a:off x="9544050" y="1171575"/>
                <a:ext cx="757238" cy="1057275"/>
              </a:xfrm>
              <a:custGeom>
                <a:avLst/>
                <a:gdLst>
                  <a:gd name="connsiteX0" fmla="*/ 585788 w 585788"/>
                  <a:gd name="connsiteY0" fmla="*/ 171450 h 1057275"/>
                  <a:gd name="connsiteX1" fmla="*/ 585788 w 585788"/>
                  <a:gd name="connsiteY1" fmla="*/ 0 h 1057275"/>
                  <a:gd name="connsiteX2" fmla="*/ 0 w 585788"/>
                  <a:gd name="connsiteY2" fmla="*/ 0 h 1057275"/>
                  <a:gd name="connsiteX3" fmla="*/ 0 w 585788"/>
                  <a:gd name="connsiteY3" fmla="*/ 1057275 h 1057275"/>
                  <a:gd name="connsiteX4" fmla="*/ 585788 w 585788"/>
                  <a:gd name="connsiteY4" fmla="*/ 1057275 h 1057275"/>
                  <a:gd name="connsiteX5" fmla="*/ 585788 w 585788"/>
                  <a:gd name="connsiteY5" fmla="*/ 1057275 h 1057275"/>
                  <a:gd name="connsiteX6" fmla="*/ 585788 w 585788"/>
                  <a:gd name="connsiteY6" fmla="*/ 928688 h 1057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788" h="1057275">
                    <a:moveTo>
                      <a:pt x="585788" y="171450"/>
                    </a:moveTo>
                    <a:lnTo>
                      <a:pt x="585788" y="0"/>
                    </a:lnTo>
                    <a:lnTo>
                      <a:pt x="0" y="0"/>
                    </a:lnTo>
                    <a:lnTo>
                      <a:pt x="0" y="1057275"/>
                    </a:lnTo>
                    <a:lnTo>
                      <a:pt x="585788" y="1057275"/>
                    </a:lnTo>
                    <a:lnTo>
                      <a:pt x="585788" y="1057275"/>
                    </a:lnTo>
                    <a:lnTo>
                      <a:pt x="585788" y="928688"/>
                    </a:lnTo>
                  </a:path>
                </a:pathLst>
              </a:custGeom>
              <a:noFill/>
              <a:ln w="5715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9" name="Straight Connector 18">
                <a:extLst>
                  <a:ext uri="{FF2B5EF4-FFF2-40B4-BE49-F238E27FC236}">
                    <a16:creationId xmlns:a16="http://schemas.microsoft.com/office/drawing/2014/main" id="{84A3B828-3528-5C02-184F-387C55864B81}"/>
                  </a:ext>
                </a:extLst>
              </p:cNvPr>
              <p:cNvCxnSpPr/>
              <p:nvPr/>
            </p:nvCxnSpPr>
            <p:spPr>
              <a:xfrm>
                <a:off x="9681029" y="1371599"/>
                <a:ext cx="493485"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472A005-91F5-2F01-264C-5F2F49736441}"/>
                  </a:ext>
                </a:extLst>
              </p:cNvPr>
              <p:cNvCxnSpPr>
                <a:cxnSpLocks/>
              </p:cNvCxnSpPr>
              <p:nvPr/>
            </p:nvCxnSpPr>
            <p:spPr>
              <a:xfrm>
                <a:off x="9681029" y="1545771"/>
                <a:ext cx="333828"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4B8BB07C-9C7E-D5EE-B6EC-F2437A3CD62C}"/>
                  </a:ext>
                </a:extLst>
              </p:cNvPr>
              <p:cNvCxnSpPr>
                <a:cxnSpLocks/>
              </p:cNvCxnSpPr>
              <p:nvPr/>
            </p:nvCxnSpPr>
            <p:spPr>
              <a:xfrm>
                <a:off x="9681029" y="1705429"/>
                <a:ext cx="263071"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E1FBBE7E-7C28-4C5A-CA4D-3F6197509029}"/>
                  </a:ext>
                </a:extLst>
              </p:cNvPr>
              <p:cNvCxnSpPr>
                <a:cxnSpLocks/>
              </p:cNvCxnSpPr>
              <p:nvPr/>
            </p:nvCxnSpPr>
            <p:spPr>
              <a:xfrm>
                <a:off x="9681029" y="1879600"/>
                <a:ext cx="333828"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4DB51D51-C78F-0F59-8810-B26466CA3134}"/>
                  </a:ext>
                </a:extLst>
              </p:cNvPr>
              <p:cNvCxnSpPr/>
              <p:nvPr/>
            </p:nvCxnSpPr>
            <p:spPr>
              <a:xfrm>
                <a:off x="9681029" y="2053770"/>
                <a:ext cx="493485"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28" name="Oval 27">
              <a:extLst>
                <a:ext uri="{FF2B5EF4-FFF2-40B4-BE49-F238E27FC236}">
                  <a16:creationId xmlns:a16="http://schemas.microsoft.com/office/drawing/2014/main" id="{E481F2F8-0E10-C8F6-5B08-01C0DAB90B5A}"/>
                </a:ext>
              </a:extLst>
            </p:cNvPr>
            <p:cNvSpPr/>
            <p:nvPr/>
          </p:nvSpPr>
          <p:spPr>
            <a:xfrm>
              <a:off x="9016161" y="567056"/>
              <a:ext cx="2682781" cy="2682781"/>
            </a:xfrm>
            <a:prstGeom prst="ellipse">
              <a:avLst/>
            </a:prstGeom>
            <a:noFill/>
            <a:ln w="76200">
              <a:solidFill>
                <a:srgbClr val="2C7B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39D897EE-80C2-B3D1-14FD-38AE7839390C}"/>
                </a:ext>
              </a:extLst>
            </p:cNvPr>
            <p:cNvSpPr txBox="1"/>
            <p:nvPr/>
          </p:nvSpPr>
          <p:spPr>
            <a:xfrm>
              <a:off x="9208345" y="2429973"/>
              <a:ext cx="2273413" cy="430887"/>
            </a:xfrm>
            <a:prstGeom prst="rect">
              <a:avLst/>
            </a:prstGeom>
            <a:noFill/>
          </p:spPr>
          <p:txBody>
            <a:bodyPr wrap="square" rtlCol="0">
              <a:spAutoFit/>
            </a:bodyPr>
            <a:lstStyle/>
            <a:p>
              <a:pPr algn="ctr"/>
              <a:r>
                <a:rPr lang="en-US" sz="2200" b="1" dirty="0">
                  <a:solidFill>
                    <a:srgbClr val="1B7CB5"/>
                  </a:solidFill>
                </a:rPr>
                <a:t>EXPLORE</a:t>
              </a:r>
            </a:p>
          </p:txBody>
        </p:sp>
      </p:grpSp>
    </p:spTree>
    <p:extLst>
      <p:ext uri="{BB962C8B-B14F-4D97-AF65-F5344CB8AC3E}">
        <p14:creationId xmlns:p14="http://schemas.microsoft.com/office/powerpoint/2010/main" val="11702734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81"/>
        <p:cNvGrpSpPr/>
        <p:nvPr/>
      </p:nvGrpSpPr>
      <p:grpSpPr>
        <a:xfrm>
          <a:off x="0" y="0"/>
          <a:ext cx="0" cy="0"/>
          <a:chOff x="0" y="0"/>
          <a:chExt cx="0" cy="0"/>
        </a:xfrm>
      </p:grpSpPr>
      <p:sp>
        <p:nvSpPr>
          <p:cNvPr id="582" name="Google Shape;582;p73"/>
          <p:cNvSpPr txBox="1">
            <a:spLocks noGrp="1"/>
          </p:cNvSpPr>
          <p:nvPr>
            <p:ph type="title"/>
          </p:nvPr>
        </p:nvSpPr>
        <p:spPr>
          <a:xfrm>
            <a:off x="717550" y="457200"/>
            <a:ext cx="8045450" cy="1027113"/>
          </a:xfrm>
          <a:noFill/>
          <a:ln>
            <a:noFill/>
          </a:ln>
        </p:spPr>
        <p:txBody>
          <a:bodyPr spcFirstLastPara="1" wrap="square" lIns="91425" tIns="45700" rIns="91425" bIns="45700" anchor="b" anchorCtr="0">
            <a:normAutofit fontScale="90000"/>
          </a:bodyPr>
          <a:lstStyle/>
          <a:p>
            <a:r>
              <a:rPr lang="en-US" dirty="0"/>
              <a:t>Exploring Grade-band Specific Lesson</a:t>
            </a:r>
          </a:p>
        </p:txBody>
      </p:sp>
      <p:sp>
        <p:nvSpPr>
          <p:cNvPr id="583" name="Google Shape;583;p73">
            <a:extLst>
              <a:ext uri="{C183D7F6-B498-43B3-948B-1728B52AA6E4}">
                <adec:decorative xmlns:adec="http://schemas.microsoft.com/office/drawing/2017/decorative" val="0"/>
              </a:ext>
            </a:extLst>
          </p:cNvPr>
          <p:cNvSpPr txBox="1">
            <a:spLocks noGrp="1"/>
          </p:cNvSpPr>
          <p:nvPr>
            <p:ph idx="1"/>
          </p:nvPr>
        </p:nvSpPr>
        <p:spPr>
          <a:xfrm>
            <a:off x="717550" y="1825624"/>
            <a:ext cx="7713168" cy="4575176"/>
          </a:xfrm>
          <a:noFill/>
          <a:ln>
            <a:noFill/>
          </a:ln>
        </p:spPr>
        <p:txBody>
          <a:bodyPr spcFirstLastPara="1" wrap="square" lIns="91425" tIns="45700" rIns="91425" bIns="45700" anchor="t" anchorCtr="0">
            <a:normAutofit fontScale="92500" lnSpcReduction="10000"/>
          </a:bodyPr>
          <a:lstStyle/>
          <a:p>
            <a:pPr fontAlgn="ctr">
              <a:buSzPts val="2000"/>
            </a:pPr>
            <a:r>
              <a:rPr lang="en-US" b="0" i="0" u="none" strike="noStrike" kern="1200" dirty="0">
                <a:solidFill>
                  <a:srgbClr val="000000"/>
                </a:solidFill>
                <a:effectLst/>
              </a:rPr>
              <a:t>Compare the lesson to the others in the grade band. How would you sequence the lesson plans?</a:t>
            </a:r>
            <a:endParaRPr lang="en-US" b="0" i="0" u="none" strike="noStrike" dirty="0">
              <a:effectLst/>
            </a:endParaRPr>
          </a:p>
          <a:p>
            <a:pPr fontAlgn="ctr"/>
            <a:r>
              <a:rPr lang="en-US" b="0" i="0" u="none" strike="noStrike" kern="1200" dirty="0">
                <a:solidFill>
                  <a:srgbClr val="000000"/>
                </a:solidFill>
                <a:effectLst/>
              </a:rPr>
              <a:t>How does the lesson plan align with the standards listed on the first page? Are there standards from other content areas being addressed simultaneously?</a:t>
            </a:r>
            <a:endParaRPr lang="en-US" b="0" i="0" u="none" strike="noStrike" dirty="0">
              <a:effectLst/>
            </a:endParaRPr>
          </a:p>
          <a:p>
            <a:pPr fontAlgn="ctr"/>
            <a:r>
              <a:rPr lang="en-US" b="0" i="0" u="none" strike="noStrike" kern="1200" dirty="0">
                <a:solidFill>
                  <a:srgbClr val="000000"/>
                </a:solidFill>
                <a:effectLst/>
              </a:rPr>
              <a:t>How is the lesson plan sensitive, not fear-based and asset-based?</a:t>
            </a:r>
            <a:endParaRPr lang="en-US" b="0" i="0" u="none" strike="noStrike" dirty="0">
              <a:effectLst/>
            </a:endParaRPr>
          </a:p>
          <a:p>
            <a:pPr fontAlgn="ctr"/>
            <a:r>
              <a:rPr lang="en-US" b="0" i="0" u="none" strike="noStrike" kern="1200" dirty="0">
                <a:solidFill>
                  <a:srgbClr val="000000"/>
                </a:solidFill>
                <a:effectLst/>
              </a:rPr>
              <a:t>What scaffolds might your students need to access the material?</a:t>
            </a:r>
            <a:endParaRPr lang="en-US" b="0" i="0" u="none" strike="noStrike" dirty="0">
              <a:effectLst/>
            </a:endParaRPr>
          </a:p>
          <a:p>
            <a:pPr fontAlgn="ctr"/>
            <a:r>
              <a:rPr lang="en-US" b="0" i="0" u="none" strike="noStrike" kern="1200" dirty="0">
                <a:solidFill>
                  <a:srgbClr val="000000"/>
                </a:solidFill>
                <a:effectLst/>
              </a:rPr>
              <a:t>What extension activities could you plan (centers, dramatic play, writing assignments, disciplinary literacy)?</a:t>
            </a:r>
            <a:endParaRPr lang="en-US" b="0" i="0" u="none" strike="noStrike" dirty="0">
              <a:effectLst/>
            </a:endParaRPr>
          </a:p>
          <a:p>
            <a:pPr fontAlgn="ctr"/>
            <a:r>
              <a:rPr lang="en-US" b="0" i="0" u="none" strike="noStrike" kern="1200" dirty="0">
                <a:solidFill>
                  <a:srgbClr val="000000"/>
                </a:solidFill>
                <a:effectLst/>
              </a:rPr>
              <a:t>What additional resources could you include in the Resources Section that are appropriate for this grade band?</a:t>
            </a:r>
            <a:endParaRPr lang="en-US" b="0" i="0" u="none" strike="noStrike" dirty="0">
              <a:effectLst/>
            </a:endParaRPr>
          </a:p>
          <a:p>
            <a:pPr marL="0" indent="0">
              <a:buNone/>
            </a:pPr>
            <a:endParaRPr lang="en-US" dirty="0"/>
          </a:p>
        </p:txBody>
      </p:sp>
      <p:sp>
        <p:nvSpPr>
          <p:cNvPr id="4" name="Rectangle 3">
            <a:extLst>
              <a:ext uri="{FF2B5EF4-FFF2-40B4-BE49-F238E27FC236}">
                <a16:creationId xmlns:a16="http://schemas.microsoft.com/office/drawing/2014/main" id="{CEA6B9F9-49B9-C78B-9EE1-4199E86B8FE0}"/>
              </a:ext>
              <a:ext uri="{C183D7F6-B498-43B3-948B-1728B52AA6E4}">
                <adec:decorative xmlns:adec="http://schemas.microsoft.com/office/drawing/2017/decorative" val="1"/>
              </a:ext>
            </a:extLst>
          </p:cNvPr>
          <p:cNvSpPr/>
          <p:nvPr/>
        </p:nvSpPr>
        <p:spPr>
          <a:xfrm>
            <a:off x="8610600" y="255181"/>
            <a:ext cx="3581400" cy="6602819"/>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C7BB6"/>
              </a:solidFill>
              <a:latin typeface="Calibri" panose="020F0502020204030204" pitchFamily="34" charset="0"/>
              <a:ea typeface="Calibri"/>
              <a:cs typeface="Calibri" panose="020F0502020204030204" pitchFamily="34" charset="0"/>
            </a:endParaRPr>
          </a:p>
          <a:p>
            <a:pPr algn="ctr"/>
            <a:endParaRPr lang="en-US" dirty="0">
              <a:solidFill>
                <a:srgbClr val="2C7BB6"/>
              </a:solidFill>
              <a:latin typeface="Calibri" panose="020F0502020204030204" pitchFamily="34" charset="0"/>
              <a:ea typeface="Calibri"/>
              <a:cs typeface="Calibri" panose="020F0502020204030204" pitchFamily="34" charset="0"/>
            </a:endParaRPr>
          </a:p>
          <a:p>
            <a:pPr algn="ctr"/>
            <a:endParaRPr lang="en-US" dirty="0">
              <a:solidFill>
                <a:srgbClr val="2C7BB6"/>
              </a:solidFill>
              <a:latin typeface="Calibri" panose="020F0502020204030204" pitchFamily="34" charset="0"/>
              <a:ea typeface="Calibri"/>
              <a:cs typeface="Calibri" panose="020F0502020204030204" pitchFamily="34" charset="0"/>
            </a:endParaRPr>
          </a:p>
          <a:p>
            <a:pPr algn="ctr"/>
            <a:endParaRPr lang="en-US" dirty="0">
              <a:solidFill>
                <a:srgbClr val="2C7BB6"/>
              </a:solidFill>
              <a:latin typeface="Calibri" panose="020F0502020204030204" pitchFamily="34" charset="0"/>
              <a:ea typeface="Calibri"/>
              <a:cs typeface="Calibri" panose="020F0502020204030204" pitchFamily="34" charset="0"/>
            </a:endParaRPr>
          </a:p>
          <a:p>
            <a:pPr algn="ctr"/>
            <a:endParaRPr lang="en-US" dirty="0">
              <a:solidFill>
                <a:srgbClr val="2C7BB6"/>
              </a:solidFill>
              <a:latin typeface="Calibri" panose="020F0502020204030204" pitchFamily="34" charset="0"/>
              <a:ea typeface="Calibri"/>
              <a:cs typeface="Calibri" panose="020F0502020204030204" pitchFamily="34" charset="0"/>
            </a:endParaRPr>
          </a:p>
          <a:p>
            <a:pPr algn="ctr"/>
            <a:endParaRPr lang="en-US" dirty="0">
              <a:solidFill>
                <a:srgbClr val="2C7BB6"/>
              </a:solidFill>
              <a:latin typeface="Calibri" panose="020F0502020204030204" pitchFamily="34" charset="0"/>
              <a:ea typeface="Calibri"/>
              <a:cs typeface="Calibri" panose="020F0502020204030204" pitchFamily="34" charset="0"/>
            </a:endParaRPr>
          </a:p>
          <a:p>
            <a:pPr algn="ctr"/>
            <a:endParaRPr lang="en-US" dirty="0">
              <a:solidFill>
                <a:srgbClr val="2C7BB6"/>
              </a:solidFill>
              <a:latin typeface="Calibri" panose="020F0502020204030204" pitchFamily="34" charset="0"/>
              <a:ea typeface="Calibri"/>
              <a:cs typeface="Calibri" panose="020F0502020204030204" pitchFamily="34" charset="0"/>
            </a:endParaRPr>
          </a:p>
          <a:p>
            <a:pPr algn="ctr"/>
            <a:endParaRPr lang="en-US" dirty="0">
              <a:solidFill>
                <a:srgbClr val="2C7BB6"/>
              </a:solidFill>
              <a:latin typeface="Calibri" panose="020F0502020204030204" pitchFamily="34" charset="0"/>
              <a:ea typeface="Calibri"/>
              <a:cs typeface="Calibri" panose="020F0502020204030204" pitchFamily="34" charset="0"/>
            </a:endParaRPr>
          </a:p>
          <a:p>
            <a:pPr algn="ctr"/>
            <a:endParaRPr lang="en-US" dirty="0">
              <a:solidFill>
                <a:srgbClr val="2C7BB6"/>
              </a:solidFill>
              <a:latin typeface="Calibri" panose="020F0502020204030204" pitchFamily="34" charset="0"/>
              <a:ea typeface="Calibri"/>
              <a:cs typeface="Calibri" panose="020F0502020204030204" pitchFamily="34" charset="0"/>
            </a:endParaRPr>
          </a:p>
          <a:p>
            <a:pPr algn="ctr"/>
            <a:endParaRPr lang="en-US" dirty="0">
              <a:solidFill>
                <a:srgbClr val="2C7BB6"/>
              </a:solidFill>
              <a:latin typeface="Calibri" panose="020F0502020204030204" pitchFamily="34" charset="0"/>
              <a:ea typeface="Calibri"/>
              <a:cs typeface="Calibri" panose="020F0502020204030204" pitchFamily="34" charset="0"/>
            </a:endParaRPr>
          </a:p>
          <a:p>
            <a:pPr algn="ctr"/>
            <a:endParaRPr lang="en-US" dirty="0">
              <a:solidFill>
                <a:srgbClr val="2C7BB6"/>
              </a:solidFill>
              <a:latin typeface="Calibri" panose="020F0502020204030204" pitchFamily="34" charset="0"/>
              <a:ea typeface="Calibri"/>
              <a:cs typeface="Calibri" panose="020F0502020204030204" pitchFamily="34" charset="0"/>
            </a:endParaRPr>
          </a:p>
          <a:p>
            <a:pPr algn="ctr"/>
            <a:endParaRPr lang="en-US" dirty="0">
              <a:solidFill>
                <a:srgbClr val="2C7BB6"/>
              </a:solidFill>
              <a:latin typeface="Calibri" panose="020F0502020204030204" pitchFamily="34" charset="0"/>
              <a:ea typeface="Calibri"/>
              <a:cs typeface="Calibri" panose="020F0502020204030204" pitchFamily="34" charset="0"/>
            </a:endParaRPr>
          </a:p>
          <a:p>
            <a:pPr algn="ctr"/>
            <a:endParaRPr lang="en-US" dirty="0">
              <a:solidFill>
                <a:srgbClr val="2C7BB6"/>
              </a:solidFill>
              <a:latin typeface="Calibri" panose="020F0502020204030204" pitchFamily="34" charset="0"/>
              <a:ea typeface="Calibri"/>
              <a:cs typeface="Calibri" panose="020F0502020204030204" pitchFamily="34" charset="0"/>
            </a:endParaRPr>
          </a:p>
          <a:p>
            <a:pPr algn="ctr"/>
            <a:endParaRPr lang="en-US" dirty="0">
              <a:solidFill>
                <a:srgbClr val="2C7BB6"/>
              </a:solidFill>
              <a:latin typeface="Calibri" panose="020F0502020204030204" pitchFamily="34" charset="0"/>
              <a:ea typeface="Calibri"/>
              <a:cs typeface="Calibri" panose="020F0502020204030204" pitchFamily="34" charset="0"/>
            </a:endParaRPr>
          </a:p>
          <a:p>
            <a:pPr algn="ctr"/>
            <a:endParaRPr lang="en-US" dirty="0">
              <a:solidFill>
                <a:srgbClr val="2C7BB6"/>
              </a:solidFill>
              <a:latin typeface="Calibri" panose="020F0502020204030204" pitchFamily="34" charset="0"/>
              <a:ea typeface="Calibri"/>
              <a:cs typeface="Calibri" panose="020F0502020204030204" pitchFamily="34" charset="0"/>
            </a:endParaRPr>
          </a:p>
          <a:p>
            <a:pPr algn="ctr"/>
            <a:endParaRPr lang="en-US" dirty="0">
              <a:solidFill>
                <a:srgbClr val="2C7BB6"/>
              </a:solidFill>
              <a:latin typeface="Calibri" panose="020F0502020204030204" pitchFamily="34" charset="0"/>
              <a:ea typeface="Calibri"/>
              <a:cs typeface="Calibri" panose="020F0502020204030204" pitchFamily="34" charset="0"/>
            </a:endParaRPr>
          </a:p>
          <a:p>
            <a:endParaRPr lang="en-US" sz="2400" dirty="0">
              <a:solidFill>
                <a:srgbClr val="2C7BB6"/>
              </a:solidFill>
              <a:latin typeface="Calibri" panose="020F0502020204030204" pitchFamily="34" charset="0"/>
              <a:ea typeface="Calibri"/>
              <a:cs typeface="Calibri" panose="020F0502020204030204" pitchFamily="34" charset="0"/>
            </a:endParaRPr>
          </a:p>
          <a:p>
            <a:endParaRPr lang="en-US" sz="2400" dirty="0">
              <a:solidFill>
                <a:srgbClr val="2C7BB6"/>
              </a:solidFill>
              <a:latin typeface="Calibri" panose="020F0502020204030204" pitchFamily="34" charset="0"/>
              <a:ea typeface="Calibri"/>
              <a:cs typeface="Calibri" panose="020F0502020204030204" pitchFamily="34" charset="0"/>
            </a:endParaRPr>
          </a:p>
          <a:p>
            <a:r>
              <a:rPr lang="en-US" sz="2400" dirty="0">
                <a:solidFill>
                  <a:srgbClr val="2C7BB6"/>
                </a:solidFill>
                <a:latin typeface="Calibri" panose="020F0502020204030204" pitchFamily="34" charset="0"/>
                <a:ea typeface="Calibri"/>
                <a:cs typeface="Calibri" panose="020F0502020204030204" pitchFamily="34" charset="0"/>
              </a:rPr>
              <a:t>Pick a lesson </a:t>
            </a:r>
            <a:r>
              <a:rPr lang="en-US" sz="2400" b="1" dirty="0">
                <a:solidFill>
                  <a:srgbClr val="2C7BB6"/>
                </a:solidFill>
                <a:latin typeface="Calibri" panose="020F0502020204030204" pitchFamily="34" charset="0"/>
                <a:ea typeface="Calibri"/>
                <a:cs typeface="Calibri" panose="020F0502020204030204" pitchFamily="34" charset="0"/>
              </a:rPr>
              <a:t>your grade band </a:t>
            </a:r>
            <a:r>
              <a:rPr lang="en-US" sz="2400" dirty="0">
                <a:solidFill>
                  <a:srgbClr val="2C7BB6"/>
                </a:solidFill>
                <a:latin typeface="Calibri" panose="020F0502020204030204" pitchFamily="34" charset="0"/>
                <a:ea typeface="Calibri"/>
                <a:cs typeface="Calibri" panose="020F0502020204030204" pitchFamily="34" charset="0"/>
              </a:rPr>
              <a:t>and answer these questions.</a:t>
            </a:r>
          </a:p>
          <a:p>
            <a:pPr algn="ctr"/>
            <a:endParaRPr lang="en-US" dirty="0"/>
          </a:p>
        </p:txBody>
      </p:sp>
      <p:grpSp>
        <p:nvGrpSpPr>
          <p:cNvPr id="8" name="Group 7">
            <a:extLst>
              <a:ext uri="{FF2B5EF4-FFF2-40B4-BE49-F238E27FC236}">
                <a16:creationId xmlns:a16="http://schemas.microsoft.com/office/drawing/2014/main" id="{7BAA4542-E10F-E8B9-C000-A582483B2B9F}"/>
              </a:ext>
              <a:ext uri="{C183D7F6-B498-43B3-948B-1728B52AA6E4}">
                <adec:decorative xmlns:adec="http://schemas.microsoft.com/office/drawing/2017/decorative" val="1"/>
              </a:ext>
            </a:extLst>
          </p:cNvPr>
          <p:cNvGrpSpPr/>
          <p:nvPr/>
        </p:nvGrpSpPr>
        <p:grpSpPr>
          <a:xfrm>
            <a:off x="9059909" y="630601"/>
            <a:ext cx="2682781" cy="2682781"/>
            <a:chOff x="9016161" y="567056"/>
            <a:chExt cx="2682781" cy="2682781"/>
          </a:xfrm>
        </p:grpSpPr>
        <p:grpSp>
          <p:nvGrpSpPr>
            <p:cNvPr id="9" name="Group 8">
              <a:extLst>
                <a:ext uri="{FF2B5EF4-FFF2-40B4-BE49-F238E27FC236}">
                  <a16:creationId xmlns:a16="http://schemas.microsoft.com/office/drawing/2014/main" id="{6884CDBB-0022-230F-94DF-98702964DA42}"/>
                </a:ext>
              </a:extLst>
            </p:cNvPr>
            <p:cNvGrpSpPr/>
            <p:nvPr/>
          </p:nvGrpSpPr>
          <p:grpSpPr>
            <a:xfrm>
              <a:off x="9869186" y="1088712"/>
              <a:ext cx="1484246" cy="1235011"/>
              <a:chOff x="9544050" y="1171575"/>
              <a:chExt cx="1314450" cy="1093727"/>
            </a:xfrm>
          </p:grpSpPr>
          <p:pic>
            <p:nvPicPr>
              <p:cNvPr id="12" name="Graphic 11" descr="Magnifying glass with solid fill">
                <a:extLst>
                  <a:ext uri="{FF2B5EF4-FFF2-40B4-BE49-F238E27FC236}">
                    <a16:creationId xmlns:a16="http://schemas.microsoft.com/office/drawing/2014/main" id="{F600B1E9-300B-5E3D-C71B-F67363C3B1B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44100" y="1350902"/>
                <a:ext cx="914400" cy="914400"/>
              </a:xfrm>
              <a:prstGeom prst="rect">
                <a:avLst/>
              </a:prstGeom>
            </p:spPr>
          </p:pic>
          <p:sp>
            <p:nvSpPr>
              <p:cNvPr id="13" name="Freeform 12">
                <a:extLst>
                  <a:ext uri="{FF2B5EF4-FFF2-40B4-BE49-F238E27FC236}">
                    <a16:creationId xmlns:a16="http://schemas.microsoft.com/office/drawing/2014/main" id="{1710E8C2-292F-4A42-7C52-9685662E58CE}"/>
                  </a:ext>
                </a:extLst>
              </p:cNvPr>
              <p:cNvSpPr/>
              <p:nvPr/>
            </p:nvSpPr>
            <p:spPr>
              <a:xfrm>
                <a:off x="9544050" y="1171575"/>
                <a:ext cx="757238" cy="1057275"/>
              </a:xfrm>
              <a:custGeom>
                <a:avLst/>
                <a:gdLst>
                  <a:gd name="connsiteX0" fmla="*/ 585788 w 585788"/>
                  <a:gd name="connsiteY0" fmla="*/ 171450 h 1057275"/>
                  <a:gd name="connsiteX1" fmla="*/ 585788 w 585788"/>
                  <a:gd name="connsiteY1" fmla="*/ 0 h 1057275"/>
                  <a:gd name="connsiteX2" fmla="*/ 0 w 585788"/>
                  <a:gd name="connsiteY2" fmla="*/ 0 h 1057275"/>
                  <a:gd name="connsiteX3" fmla="*/ 0 w 585788"/>
                  <a:gd name="connsiteY3" fmla="*/ 1057275 h 1057275"/>
                  <a:gd name="connsiteX4" fmla="*/ 585788 w 585788"/>
                  <a:gd name="connsiteY4" fmla="*/ 1057275 h 1057275"/>
                  <a:gd name="connsiteX5" fmla="*/ 585788 w 585788"/>
                  <a:gd name="connsiteY5" fmla="*/ 1057275 h 1057275"/>
                  <a:gd name="connsiteX6" fmla="*/ 585788 w 585788"/>
                  <a:gd name="connsiteY6" fmla="*/ 928688 h 1057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788" h="1057275">
                    <a:moveTo>
                      <a:pt x="585788" y="171450"/>
                    </a:moveTo>
                    <a:lnTo>
                      <a:pt x="585788" y="0"/>
                    </a:lnTo>
                    <a:lnTo>
                      <a:pt x="0" y="0"/>
                    </a:lnTo>
                    <a:lnTo>
                      <a:pt x="0" y="1057275"/>
                    </a:lnTo>
                    <a:lnTo>
                      <a:pt x="585788" y="1057275"/>
                    </a:lnTo>
                    <a:lnTo>
                      <a:pt x="585788" y="1057275"/>
                    </a:lnTo>
                    <a:lnTo>
                      <a:pt x="585788" y="928688"/>
                    </a:lnTo>
                  </a:path>
                </a:pathLst>
              </a:custGeom>
              <a:noFill/>
              <a:ln w="5715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4" name="Straight Connector 13">
                <a:extLst>
                  <a:ext uri="{FF2B5EF4-FFF2-40B4-BE49-F238E27FC236}">
                    <a16:creationId xmlns:a16="http://schemas.microsoft.com/office/drawing/2014/main" id="{E0C6B76C-2D14-1723-CCF3-4704798CFC05}"/>
                  </a:ext>
                </a:extLst>
              </p:cNvPr>
              <p:cNvCxnSpPr/>
              <p:nvPr/>
            </p:nvCxnSpPr>
            <p:spPr>
              <a:xfrm>
                <a:off x="9681029" y="1371599"/>
                <a:ext cx="493485"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21C07B8A-9F9B-9E83-FF0B-F6D9BCD467AE}"/>
                  </a:ext>
                </a:extLst>
              </p:cNvPr>
              <p:cNvCxnSpPr>
                <a:cxnSpLocks/>
              </p:cNvCxnSpPr>
              <p:nvPr/>
            </p:nvCxnSpPr>
            <p:spPr>
              <a:xfrm>
                <a:off x="9681029" y="1545771"/>
                <a:ext cx="333828"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3572ED6C-1EF9-EE88-0909-0A6B9B3ECB41}"/>
                  </a:ext>
                </a:extLst>
              </p:cNvPr>
              <p:cNvCxnSpPr>
                <a:cxnSpLocks/>
              </p:cNvCxnSpPr>
              <p:nvPr/>
            </p:nvCxnSpPr>
            <p:spPr>
              <a:xfrm>
                <a:off x="9681029" y="1705429"/>
                <a:ext cx="263071"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0D8CF497-7AE1-9DB6-ED5F-49CB21A421D3}"/>
                  </a:ext>
                </a:extLst>
              </p:cNvPr>
              <p:cNvCxnSpPr>
                <a:cxnSpLocks/>
              </p:cNvCxnSpPr>
              <p:nvPr/>
            </p:nvCxnSpPr>
            <p:spPr>
              <a:xfrm>
                <a:off x="9681029" y="1879600"/>
                <a:ext cx="333828"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C991AD43-1D1B-B66A-56AF-184CFF154482}"/>
                  </a:ext>
                </a:extLst>
              </p:cNvPr>
              <p:cNvCxnSpPr/>
              <p:nvPr/>
            </p:nvCxnSpPr>
            <p:spPr>
              <a:xfrm>
                <a:off x="9681029" y="2053770"/>
                <a:ext cx="493485"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10" name="Oval 9">
              <a:extLst>
                <a:ext uri="{FF2B5EF4-FFF2-40B4-BE49-F238E27FC236}">
                  <a16:creationId xmlns:a16="http://schemas.microsoft.com/office/drawing/2014/main" id="{6AC8ABE6-C7C7-888E-7F8A-B9029698340D}"/>
                </a:ext>
              </a:extLst>
            </p:cNvPr>
            <p:cNvSpPr/>
            <p:nvPr/>
          </p:nvSpPr>
          <p:spPr>
            <a:xfrm>
              <a:off x="9016161" y="567056"/>
              <a:ext cx="2682781" cy="2682781"/>
            </a:xfrm>
            <a:prstGeom prst="ellipse">
              <a:avLst/>
            </a:prstGeom>
            <a:noFill/>
            <a:ln w="76200">
              <a:solidFill>
                <a:srgbClr val="2C7B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678A640C-085A-2E62-E8E2-16A0A2773598}"/>
                </a:ext>
              </a:extLst>
            </p:cNvPr>
            <p:cNvSpPr txBox="1"/>
            <p:nvPr/>
          </p:nvSpPr>
          <p:spPr>
            <a:xfrm>
              <a:off x="9208345" y="2429973"/>
              <a:ext cx="2273413" cy="430887"/>
            </a:xfrm>
            <a:prstGeom prst="rect">
              <a:avLst/>
            </a:prstGeom>
            <a:noFill/>
          </p:spPr>
          <p:txBody>
            <a:bodyPr wrap="square" rtlCol="0">
              <a:spAutoFit/>
            </a:bodyPr>
            <a:lstStyle/>
            <a:p>
              <a:pPr algn="ctr"/>
              <a:r>
                <a:rPr lang="en-US" sz="2200" b="1" dirty="0">
                  <a:solidFill>
                    <a:srgbClr val="1B7CB5"/>
                  </a:solidFill>
                </a:rPr>
                <a:t>EXPLORE</a:t>
              </a:r>
            </a:p>
          </p:txBody>
        </p:sp>
      </p:grpSp>
      <p:sp>
        <p:nvSpPr>
          <p:cNvPr id="2" name="Footer Placeholder 1">
            <a:extLst>
              <a:ext uri="{FF2B5EF4-FFF2-40B4-BE49-F238E27FC236}">
                <a16:creationId xmlns:a16="http://schemas.microsoft.com/office/drawing/2014/main" id="{A66D23C2-3679-01A1-8407-D2A263597B10}"/>
              </a:ext>
            </a:extLst>
          </p:cNvPr>
          <p:cNvSpPr>
            <a:spLocks noGrp="1"/>
          </p:cNvSpPr>
          <p:nvPr>
            <p:ph type="ftr" sz="quarter" idx="11"/>
          </p:nvPr>
        </p:nvSpPr>
        <p:spPr>
          <a:xfrm>
            <a:off x="717176" y="6139793"/>
            <a:ext cx="2864224" cy="365125"/>
          </a:xfrm>
        </p:spPr>
        <p:txBody>
          <a:bodyPr/>
          <a:lstStyle/>
          <a:p>
            <a:r>
              <a:rPr lang="en-US"/>
              <a:t>Oregon Department of Education</a:t>
            </a:r>
            <a:endParaRPr lang="en-US" dirty="0"/>
          </a:p>
        </p:txBody>
      </p:sp>
      <p:sp>
        <p:nvSpPr>
          <p:cNvPr id="6" name="Slide Number Placeholder 3">
            <a:extLst>
              <a:ext uri="{FF2B5EF4-FFF2-40B4-BE49-F238E27FC236}">
                <a16:creationId xmlns:a16="http://schemas.microsoft.com/office/drawing/2014/main" id="{9ED80D87-79EE-6ECE-E5E8-5594BC3E1ABF}"/>
              </a:ext>
            </a:extLst>
          </p:cNvPr>
          <p:cNvSpPr txBox="1">
            <a:spLocks/>
          </p:cNvSpPr>
          <p:nvPr/>
        </p:nvSpPr>
        <p:spPr>
          <a:xfrm>
            <a:off x="8763000" y="6292193"/>
            <a:ext cx="2891118" cy="365125"/>
          </a:xfrm>
          <a:prstGeom prst="rect">
            <a:avLst/>
          </a:prstGeom>
        </p:spPr>
        <p:txBody>
          <a:bodyPr vert="horz" lIns="91440" tIns="45720" rIns="91440" bIns="45720" rtlCol="0" anchor="ct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200" b="0" i="0" u="none" strike="noStrike" cap="none">
                <a:solidFill>
                  <a:schemeClr val="tx1">
                    <a:lumMod val="65000"/>
                    <a:lumOff val="35000"/>
                  </a:schemeClr>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fld id="{357F5B69-6281-4C1F-8C38-6DA0F56DA430}" type="slidenum">
              <a:rPr lang="en-US" smtClean="0"/>
              <a:pPr/>
              <a:t>9</a:t>
            </a:fld>
            <a:endParaRPr lang="en-US" dirty="0"/>
          </a:p>
        </p:txBody>
      </p:sp>
    </p:spTree>
  </p:cSld>
  <p:clrMapOvr>
    <a:masterClrMapping/>
  </p:clrMapOvr>
</p:sld>
</file>

<file path=ppt/theme/theme1.xml><?xml version="1.0" encoding="utf-8"?>
<a:theme xmlns:a="http://schemas.openxmlformats.org/drawingml/2006/main" name="1_2021ODE">
  <a:themeElements>
    <a:clrScheme name="ODE2021">
      <a:dk1>
        <a:sysClr val="windowText" lastClr="000000"/>
      </a:dk1>
      <a:lt1>
        <a:sysClr val="window" lastClr="FFFFFF"/>
      </a:lt1>
      <a:dk2>
        <a:srgbClr val="00A8A5"/>
      </a:dk2>
      <a:lt2>
        <a:srgbClr val="F2FAFE"/>
      </a:lt2>
      <a:accent1>
        <a:srgbClr val="006CAD"/>
      </a:accent1>
      <a:accent2>
        <a:srgbClr val="9F2065"/>
      </a:accent2>
      <a:accent3>
        <a:srgbClr val="DC5626"/>
      </a:accent3>
      <a:accent4>
        <a:srgbClr val="BB8A0A"/>
      </a:accent4>
      <a:accent5>
        <a:srgbClr val="007F43"/>
      </a:accent5>
      <a:accent6>
        <a:srgbClr val="C45BA3"/>
      </a:accent6>
      <a:hlink>
        <a:srgbClr val="1B75BC"/>
      </a:hlink>
      <a:folHlink>
        <a:srgbClr val="21AAE8"/>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DE_Presentation-Frame-EXPANDED_2021-FINAL v3.potx" id="{871E19A5-6FF8-4B6F-B3B4-DDF01C760689}" vid="{0D27BCD6-A73F-46F0-BAD7-39EEE96D73BC}"/>
    </a:ext>
  </a:ext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KeywordTaxHTField xmlns="33d0ab3a-ed53-4b26-b374-c651e1521cb8">
      <Terms xmlns="http://schemas.microsoft.com/office/infopath/2007/PartnerControls"/>
    </TaxKeywordTaxHTField>
    <TaxCatchAll xmlns="33d0ab3a-ed53-4b26-b374-c651e1521cb8" xsi:nil="true"/>
    <SharedWithUsers xmlns="33d0ab3a-ed53-4b26-b374-c651e1521cb8">
      <UserInfo>
        <DisplayName>GOODNESS Michelle * ODE</DisplayName>
        <AccountId>497</AccountId>
        <AccountType/>
      </UserInfo>
      <UserInfo>
        <DisplayName>BAKER Traci * ODE</DisplayName>
        <AccountId>1053</AccountId>
        <AccountType/>
      </UserInfo>
      <UserInfo>
        <DisplayName>WIENS Jon * ODE</DisplayName>
        <AccountId>176</AccountId>
        <AccountType/>
      </UserInfo>
      <UserInfo>
        <DisplayName>BOYD Meg * ODE</DisplayName>
        <AccountId>110</AccountId>
        <AccountType/>
      </UserInfo>
      <UserInfo>
        <DisplayName>SIEGEL Marc * ODE</DisplayName>
        <AccountId>29</AccountId>
        <AccountType/>
      </UserInfo>
      <UserInfo>
        <DisplayName>FARLEY Dan * ODE</DisplayName>
        <AccountId>203</AccountId>
        <AccountType/>
      </UserInfo>
      <UserInfo>
        <DisplayName>JUSTIS Carlee * DAS</DisplayName>
        <AccountId>1071</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C78DD211859764E932B2BF29BFE565B" ma:contentTypeVersion="9" ma:contentTypeDescription="Create a new document." ma:contentTypeScope="" ma:versionID="7b8fa6da1b1d5ec067cd8c0597cbfba1">
  <xsd:schema xmlns:xsd="http://www.w3.org/2001/XMLSchema" xmlns:xs="http://www.w3.org/2001/XMLSchema" xmlns:p="http://schemas.microsoft.com/office/2006/metadata/properties" xmlns:ns2="33d0ab3a-ed53-4b26-b374-c651e1521cb8" xmlns:ns3="e10c53f3-1d52-4706-a966-ac9983b29943" targetNamespace="http://schemas.microsoft.com/office/2006/metadata/properties" ma:root="true" ma:fieldsID="6ded97fc4c91bd2ab8427e83fb685ac5" ns2:_="" ns3:_="">
    <xsd:import namespace="33d0ab3a-ed53-4b26-b374-c651e1521cb8"/>
    <xsd:import namespace="e10c53f3-1d52-4706-a966-ac9983b29943"/>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2:TaxKeywordTaxHTField"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3d0ab3a-ed53-4b26-b374-c651e1521cb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KeywordTaxHTField" ma:index="13" nillable="true" ma:taxonomy="true" ma:internalName="TaxKeywordTaxHTField" ma:taxonomyFieldName="TaxKeyword" ma:displayName="Enterprise Keywords" ma:fieldId="{23f27201-bee3-471e-b2e7-b64fd8b7ca38}" ma:taxonomyMulti="true" ma:sspId="bbb51183-ac33-4f1c-8669-82dcfed19e29" ma:termSetId="00000000-0000-0000-0000-000000000000" ma:anchorId="00000000-0000-0000-0000-000000000000" ma:open="true" ma:isKeyword="true">
      <xsd:complexType>
        <xsd:sequence>
          <xsd:element ref="pc:Terms" minOccurs="0" maxOccurs="1"/>
        </xsd:sequence>
      </xsd:complexType>
    </xsd:element>
    <xsd:element name="TaxCatchAll" ma:index="14" nillable="true" ma:displayName="Taxonomy Catch All Column" ma:hidden="true" ma:list="{78c9cc05-8632-4ecb-8168-537f844ea9c2}" ma:internalName="TaxCatchAll" ma:showField="CatchAllData" ma:web="33d0ab3a-ed53-4b26-b374-c651e1521cb8">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10c53f3-1d52-4706-a966-ac9983b29943"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SearchProperties" ma:index="1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FC1C207-77FC-44F7-AC05-276B3AA37170}">
  <ds:schemaRefs>
    <ds:schemaRef ds:uri="http://schemas.microsoft.com/sharepoint/v3/contenttype/forms"/>
  </ds:schemaRefs>
</ds:datastoreItem>
</file>

<file path=customXml/itemProps2.xml><?xml version="1.0" encoding="utf-8"?>
<ds:datastoreItem xmlns:ds="http://schemas.openxmlformats.org/officeDocument/2006/customXml" ds:itemID="{BC4EA527-A198-4301-BCF4-14EDE0643645}">
  <ds:schemaRefs>
    <ds:schemaRef ds:uri="33d0ab3a-ed53-4b26-b374-c651e1521cb8"/>
    <ds:schemaRef ds:uri="e10c53f3-1d52-4706-a966-ac9983b29943"/>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40C014AB-6EAF-4BA1-A6C6-63E25C583B07}">
  <ds:schemaRefs>
    <ds:schemaRef ds:uri="33d0ab3a-ed53-4b26-b374-c651e1521cb8"/>
    <ds:schemaRef ds:uri="e10c53f3-1d52-4706-a966-ac9983b2994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7730ea53-6f5e-4160-81a5-992a9105450a}" enabled="1" method="Privileged" siteId="{b4f51418-b269-49a2-935a-fa54bf584fc8}" removed="0"/>
</clbl:labelList>
</file>

<file path=docProps/app.xml><?xml version="1.0" encoding="utf-8"?>
<Properties xmlns="http://schemas.openxmlformats.org/officeDocument/2006/extended-properties" xmlns:vt="http://schemas.openxmlformats.org/officeDocument/2006/docPropsVTypes">
  <Template/>
  <TotalTime>12425</TotalTime>
  <Words>4575</Words>
  <Application>Microsoft Office PowerPoint</Application>
  <PresentationFormat>Widescreen</PresentationFormat>
  <Paragraphs>396</Paragraphs>
  <Slides>23</Slides>
  <Notes>23</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1_2021ODE</vt:lpstr>
      <vt:lpstr>Substance Use Prevention in the Elementary Classroom</vt:lpstr>
      <vt:lpstr>Where are we now?</vt:lpstr>
      <vt:lpstr>Lesson Plan Review</vt:lpstr>
      <vt:lpstr>Learning Goals</vt:lpstr>
      <vt:lpstr>Agenda </vt:lpstr>
      <vt:lpstr>Exemplar Lesson Plan Review</vt:lpstr>
      <vt:lpstr>Exemplar Lesson Overview</vt:lpstr>
      <vt:lpstr>Exploring the Exemplar Lessons</vt:lpstr>
      <vt:lpstr>Exploring Grade-band Specific Lesson</vt:lpstr>
      <vt:lpstr>Grade-band Specific Lesson Materials</vt:lpstr>
      <vt:lpstr>Think On Your Own</vt:lpstr>
      <vt:lpstr>Lesson Adaptations</vt:lpstr>
      <vt:lpstr>Adapting Grade-level Lesson Materials</vt:lpstr>
      <vt:lpstr>Adapting Grade-Level Lesson Materials: Example With K–1</vt:lpstr>
      <vt:lpstr>Work Time </vt:lpstr>
      <vt:lpstr>Lesson Materials Gallery Walk</vt:lpstr>
      <vt:lpstr>Resources (optional)</vt:lpstr>
      <vt:lpstr>Resources (optional)</vt:lpstr>
      <vt:lpstr>Reflection and Discussion</vt:lpstr>
      <vt:lpstr>Questions?</vt:lpstr>
      <vt:lpstr>Exit Survey</vt:lpstr>
      <vt:lpstr>Contact Information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About Us</dc:title>
  <dc:creator>GOODNESS Michelle * ODE</dc:creator>
  <cp:lastModifiedBy>Rebecca Bates</cp:lastModifiedBy>
  <cp:revision>1419</cp:revision>
  <dcterms:modified xsi:type="dcterms:W3CDTF">2026-02-18T18:08:33Z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0x010100CC78DD211859764E932B2BF29BFE565B</vt:lpwstr>
  </property>
  <property fmtid="{D5CDD505-2E9C-101B-9397-08002B2CF9AE}" pid="3" name="TaxKeyword">
    <vt:lpwstr/>
  </property>
  <property fmtid="{D5CDD505-2E9C-101B-9397-08002B2CF9AE}" pid="4" name="MSIP_Label_61f40bdc-19d8-4b8e-be88-e9eb9bcca8b8_Enabled">
    <vt:lpwstr>true</vt:lpwstr>
  </property>
  <property fmtid="{D5CDD505-2E9C-101B-9397-08002B2CF9AE}" pid="5" name="MSIP_Label_61f40bdc-19d8-4b8e-be88-e9eb9bcca8b8_SetDate">
    <vt:lpwstr>2023-10-19T17:38:46Z</vt:lpwstr>
  </property>
  <property fmtid="{D5CDD505-2E9C-101B-9397-08002B2CF9AE}" pid="6" name="MSIP_Label_61f40bdc-19d8-4b8e-be88-e9eb9bcca8b8_Method">
    <vt:lpwstr>Privileged</vt:lpwstr>
  </property>
  <property fmtid="{D5CDD505-2E9C-101B-9397-08002B2CF9AE}" pid="7" name="MSIP_Label_61f40bdc-19d8-4b8e-be88-e9eb9bcca8b8_Name">
    <vt:lpwstr>Level 1 - Published (Items)</vt:lpwstr>
  </property>
  <property fmtid="{D5CDD505-2E9C-101B-9397-08002B2CF9AE}" pid="8" name="MSIP_Label_61f40bdc-19d8-4b8e-be88-e9eb9bcca8b8_SiteId">
    <vt:lpwstr>b4f51418-b269-49a2-935a-fa54bf584fc8</vt:lpwstr>
  </property>
  <property fmtid="{D5CDD505-2E9C-101B-9397-08002B2CF9AE}" pid="9" name="MSIP_Label_61f40bdc-19d8-4b8e-be88-e9eb9bcca8b8_ActionId">
    <vt:lpwstr>c4b5f7af-171c-4074-8f39-9fc74c531cc2</vt:lpwstr>
  </property>
  <property fmtid="{D5CDD505-2E9C-101B-9397-08002B2CF9AE}" pid="10" name="MSIP_Label_61f40bdc-19d8-4b8e-be88-e9eb9bcca8b8_ContentBits">
    <vt:lpwstr>0</vt:lpwstr>
  </property>
  <property fmtid="{D5CDD505-2E9C-101B-9397-08002B2CF9AE}" pid="11" name="MSIP_Label_09b73270-2993-4076-be47-9c78f42a1e84_Enabled">
    <vt:lpwstr>true</vt:lpwstr>
  </property>
  <property fmtid="{D5CDD505-2E9C-101B-9397-08002B2CF9AE}" pid="12" name="MSIP_Label_09b73270-2993-4076-be47-9c78f42a1e84_SetDate">
    <vt:lpwstr>2024-06-21T16:55:30Z</vt:lpwstr>
  </property>
  <property fmtid="{D5CDD505-2E9C-101B-9397-08002B2CF9AE}" pid="13" name="MSIP_Label_09b73270-2993-4076-be47-9c78f42a1e84_Method">
    <vt:lpwstr>Privileged</vt:lpwstr>
  </property>
  <property fmtid="{D5CDD505-2E9C-101B-9397-08002B2CF9AE}" pid="14" name="MSIP_Label_09b73270-2993-4076-be47-9c78f42a1e84_Name">
    <vt:lpwstr>Level 1 - Published (Items)</vt:lpwstr>
  </property>
  <property fmtid="{D5CDD505-2E9C-101B-9397-08002B2CF9AE}" pid="15" name="MSIP_Label_09b73270-2993-4076-be47-9c78f42a1e84_SiteId">
    <vt:lpwstr>aa3f6932-fa7c-47b4-a0ce-a598cad161cf</vt:lpwstr>
  </property>
  <property fmtid="{D5CDD505-2E9C-101B-9397-08002B2CF9AE}" pid="16" name="MSIP_Label_09b73270-2993-4076-be47-9c78f42a1e84_ActionId">
    <vt:lpwstr>9a956e48-93ec-48f0-b269-11b89d529c66</vt:lpwstr>
  </property>
  <property fmtid="{D5CDD505-2E9C-101B-9397-08002B2CF9AE}" pid="17" name="MSIP_Label_09b73270-2993-4076-be47-9c78f42a1e84_ContentBits">
    <vt:lpwstr>0</vt:lpwstr>
  </property>
</Properties>
</file>