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openxmlformats.org/officeDocument/2006/relationships/custom-properties" Target="docProps/custom.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715" r:id="rId1"/>
  </p:sldMasterIdLst>
  <p:notesMasterIdLst>
    <p:notesMasterId r:id="rId48"/>
  </p:notesMasterIdLst>
  <p:sldIdLst>
    <p:sldId id="256" r:id="rId2"/>
    <p:sldId id="356" r:id="rId3"/>
    <p:sldId id="357" r:id="rId4"/>
    <p:sldId id="358" r:id="rId5"/>
    <p:sldId id="287" r:id="rId6"/>
    <p:sldId id="272" r:id="rId7"/>
    <p:sldId id="302" r:id="rId8"/>
    <p:sldId id="332" r:id="rId9"/>
    <p:sldId id="315" r:id="rId10"/>
    <p:sldId id="289" r:id="rId11"/>
    <p:sldId id="316" r:id="rId12"/>
    <p:sldId id="310" r:id="rId13"/>
    <p:sldId id="317" r:id="rId14"/>
    <p:sldId id="318" r:id="rId15"/>
    <p:sldId id="319" r:id="rId16"/>
    <p:sldId id="320" r:id="rId17"/>
    <p:sldId id="321" r:id="rId18"/>
    <p:sldId id="350" r:id="rId19"/>
    <p:sldId id="322" r:id="rId20"/>
    <p:sldId id="331" r:id="rId21"/>
    <p:sldId id="333" r:id="rId22"/>
    <p:sldId id="334" r:id="rId23"/>
    <p:sldId id="359" r:id="rId24"/>
    <p:sldId id="336" r:id="rId25"/>
    <p:sldId id="337" r:id="rId26"/>
    <p:sldId id="360" r:id="rId27"/>
    <p:sldId id="323" r:id="rId28"/>
    <p:sldId id="339" r:id="rId29"/>
    <p:sldId id="341" r:id="rId30"/>
    <p:sldId id="353" r:id="rId31"/>
    <p:sldId id="344" r:id="rId32"/>
    <p:sldId id="346" r:id="rId33"/>
    <p:sldId id="345" r:id="rId34"/>
    <p:sldId id="347" r:id="rId35"/>
    <p:sldId id="348" r:id="rId36"/>
    <p:sldId id="349" r:id="rId37"/>
    <p:sldId id="343" r:id="rId38"/>
    <p:sldId id="342" r:id="rId39"/>
    <p:sldId id="361" r:id="rId40"/>
    <p:sldId id="324" r:id="rId41"/>
    <p:sldId id="354" r:id="rId42"/>
    <p:sldId id="327" r:id="rId43"/>
    <p:sldId id="326" r:id="rId44"/>
    <p:sldId id="330" r:id="rId45"/>
    <p:sldId id="308" r:id="rId46"/>
    <p:sldId id="285" r:id="rId47"/>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Dan Farley"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57C0F6A-4047-B586-F5AE-A99A7C81BB05}" v="55" dt="2025-06-11T16:19:37.591"/>
    <p1510:client id="{26D660A8-66EB-42F7-BC7A-0341861301CD}" v="18" dt="2025-06-12T15:42:03.063"/>
    <p1510:client id="{3521309A-0ED2-36AD-2167-5554DA5539EA}" v="26" dt="2025-06-12T15:12:55.696"/>
    <p1510:client id="{FE960B13-F6E3-F58D-4C03-66C8D33D185A}" v="3" dt="2025-06-12T14:58:14.424"/>
  </p1510:revLst>
</p1510:revInfo>
</file>

<file path=ppt/tableStyles.xml><?xml version="1.0" encoding="utf-8"?>
<a:tblStyleLst xmlns:a="http://schemas.openxmlformats.org/drawingml/2006/main" def="{C7D9EDC8-9021-4EE2-9ACD-F367610C4A26}">
  <a:tblStyle styleId="{C7D9EDC8-9021-4EE2-9ACD-F367610C4A26}" styleName="Table_0">
    <a:wholeTbl>
      <a:tcTxStyle>
        <a:font>
          <a:latin typeface="Arial"/>
          <a:ea typeface="Arial"/>
          <a:cs typeface="Arial"/>
        </a:font>
        <a:srgbClr val="000000"/>
      </a:tcTxStyle>
      <a:tcStyle>
        <a:tcBdr>
          <a:left>
            <a:ln w="12700" cap="flat" cmpd="sng">
              <a:solidFill>
                <a:srgbClr val="000000"/>
              </a:solidFill>
              <a:prstDash val="solid"/>
              <a:round/>
              <a:headEnd type="none" w="sm" len="sm"/>
              <a:tailEnd type="none" w="sm" len="sm"/>
            </a:ln>
          </a:left>
          <a:right>
            <a:ln w="12700" cap="flat" cmpd="sng">
              <a:solidFill>
                <a:srgbClr val="000000"/>
              </a:solidFill>
              <a:prstDash val="solid"/>
              <a:round/>
              <a:headEnd type="none" w="sm" len="sm"/>
              <a:tailEnd type="none" w="sm" len="sm"/>
            </a:ln>
          </a:right>
          <a:top>
            <a:ln w="12700" cap="flat" cmpd="sng">
              <a:solidFill>
                <a:srgbClr val="000000"/>
              </a:solidFill>
              <a:prstDash val="solid"/>
              <a:round/>
              <a:headEnd type="none" w="sm" len="sm"/>
              <a:tailEnd type="none" w="sm" len="sm"/>
            </a:ln>
          </a:top>
          <a:bottom>
            <a:ln w="12700" cap="flat" cmpd="sng">
              <a:solidFill>
                <a:srgbClr val="000000"/>
              </a:solidFill>
              <a:prstDash val="solid"/>
              <a:round/>
              <a:headEnd type="none" w="sm" len="sm"/>
              <a:tailEnd type="none" w="sm" len="sm"/>
            </a:ln>
          </a:bottom>
          <a:insideH>
            <a:ln w="12700" cap="flat" cmpd="sng">
              <a:solidFill>
                <a:srgbClr val="000000"/>
              </a:solidFill>
              <a:prstDash val="solid"/>
              <a:round/>
              <a:headEnd type="none" w="sm" len="sm"/>
              <a:tailEnd type="none" w="sm" len="sm"/>
            </a:ln>
          </a:insideH>
          <a:insideV>
            <a:ln w="12700"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CF808FA7-7B6B-47F9-B41F-98C8ADBBDF1B}" styleName="Table_1">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55"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8" Type="http://schemas.openxmlformats.org/officeDocument/2006/relationships/customXml" Target="../customXml/item3.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56" Type="http://schemas.openxmlformats.org/officeDocument/2006/relationships/customXml" Target="../customXml/item1.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commentAuthors" Target="commentAuthors.xml"/><Relationship Id="rId57" Type="http://schemas.openxmlformats.org/officeDocument/2006/relationships/customXml" Target="../customXml/item2.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uest User" userId="S::urn:spo:tenantanon#2b1eea08-09ab-460c-b68c-7e53b202c022::" providerId="AD" clId="Web-{FE960B13-F6E3-F58D-4C03-66C8D33D185A}"/>
    <pc:docChg chg="modSld">
      <pc:chgData name="Guest User" userId="S::urn:spo:tenantanon#2b1eea08-09ab-460c-b68c-7e53b202c022::" providerId="AD" clId="Web-{FE960B13-F6E3-F58D-4C03-66C8D33D185A}" dt="2025-06-12T14:58:14.424" v="2" actId="20577"/>
      <pc:docMkLst>
        <pc:docMk/>
      </pc:docMkLst>
      <pc:sldChg chg="modSp">
        <pc:chgData name="Guest User" userId="S::urn:spo:tenantanon#2b1eea08-09ab-460c-b68c-7e53b202c022::" providerId="AD" clId="Web-{FE960B13-F6E3-F58D-4C03-66C8D33D185A}" dt="2025-06-12T14:58:14.424" v="2" actId="20577"/>
        <pc:sldMkLst>
          <pc:docMk/>
          <pc:sldMk cId="3629811448" sldId="353"/>
        </pc:sldMkLst>
        <pc:spChg chg="mod">
          <ac:chgData name="Guest User" userId="S::urn:spo:tenantanon#2b1eea08-09ab-460c-b68c-7e53b202c022::" providerId="AD" clId="Web-{FE960B13-F6E3-F58D-4C03-66C8D33D185A}" dt="2025-06-12T14:58:14.424" v="2" actId="20577"/>
          <ac:spMkLst>
            <pc:docMk/>
            <pc:sldMk cId="3629811448" sldId="353"/>
            <ac:spMk id="660" creationId="{D017582E-4F8A-0CC8-79DE-51E0164E097A}"/>
          </ac:spMkLst>
        </pc:spChg>
      </pc:sldChg>
    </pc:docChg>
  </pc:docChgLst>
  <pc:docChgLst>
    <pc:chgData name="Guest User" userId="S::urn:spo:tenantanon#2b1eea08-09ab-460c-b68c-7e53b202c022::" providerId="AD" clId="Web-{D0C41513-6360-397F-C907-D4EB4442B1B0}"/>
    <pc:docChg chg="modSld">
      <pc:chgData name="Guest User" userId="S::urn:spo:tenantanon#2b1eea08-09ab-460c-b68c-7e53b202c022::" providerId="AD" clId="Web-{D0C41513-6360-397F-C907-D4EB4442B1B0}" dt="2025-05-28T22:32:34.293" v="16" actId="1076"/>
      <pc:docMkLst>
        <pc:docMk/>
      </pc:docMkLst>
      <pc:sldChg chg="modSp">
        <pc:chgData name="Guest User" userId="S::urn:spo:tenantanon#2b1eea08-09ab-460c-b68c-7e53b202c022::" providerId="AD" clId="Web-{D0C41513-6360-397F-C907-D4EB4442B1B0}" dt="2025-05-28T22:32:22.308" v="14" actId="1076"/>
        <pc:sldMkLst>
          <pc:docMk/>
          <pc:sldMk cId="1085880839" sldId="334"/>
        </pc:sldMkLst>
        <pc:picChg chg="mod">
          <ac:chgData name="Guest User" userId="S::urn:spo:tenantanon#2b1eea08-09ab-460c-b68c-7e53b202c022::" providerId="AD" clId="Web-{D0C41513-6360-397F-C907-D4EB4442B1B0}" dt="2025-05-28T22:32:22.308" v="14" actId="1076"/>
          <ac:picMkLst>
            <pc:docMk/>
            <pc:sldMk cId="1085880839" sldId="334"/>
            <ac:picMk id="4" creationId="{6F32BB3C-530B-F617-F355-02D11E743947}"/>
          </ac:picMkLst>
        </pc:picChg>
      </pc:sldChg>
      <pc:sldChg chg="modSp">
        <pc:chgData name="Guest User" userId="S::urn:spo:tenantanon#2b1eea08-09ab-460c-b68c-7e53b202c022::" providerId="AD" clId="Web-{D0C41513-6360-397F-C907-D4EB4442B1B0}" dt="2025-05-28T22:32:18.293" v="13" actId="1076"/>
        <pc:sldMkLst>
          <pc:docMk/>
          <pc:sldMk cId="344145428" sldId="335"/>
        </pc:sldMkLst>
      </pc:sldChg>
      <pc:sldChg chg="modSp">
        <pc:chgData name="Guest User" userId="S::urn:spo:tenantanon#2b1eea08-09ab-460c-b68c-7e53b202c022::" providerId="AD" clId="Web-{D0C41513-6360-397F-C907-D4EB4442B1B0}" dt="2025-05-28T22:32:15.621" v="12" actId="1076"/>
        <pc:sldMkLst>
          <pc:docMk/>
          <pc:sldMk cId="1525892217" sldId="336"/>
        </pc:sldMkLst>
        <pc:picChg chg="mod">
          <ac:chgData name="Guest User" userId="S::urn:spo:tenantanon#2b1eea08-09ab-460c-b68c-7e53b202c022::" providerId="AD" clId="Web-{D0C41513-6360-397F-C907-D4EB4442B1B0}" dt="2025-05-28T22:32:15.621" v="12" actId="1076"/>
          <ac:picMkLst>
            <pc:docMk/>
            <pc:sldMk cId="1525892217" sldId="336"/>
            <ac:picMk id="2" creationId="{DC77F499-DD99-9386-853E-AA8DFD055025}"/>
          </ac:picMkLst>
        </pc:picChg>
      </pc:sldChg>
      <pc:sldChg chg="addSp delSp modSp">
        <pc:chgData name="Guest User" userId="S::urn:spo:tenantanon#2b1eea08-09ab-460c-b68c-7e53b202c022::" providerId="AD" clId="Web-{D0C41513-6360-397F-C907-D4EB4442B1B0}" dt="2025-05-28T22:32:34.293" v="16" actId="1076"/>
        <pc:sldMkLst>
          <pc:docMk/>
          <pc:sldMk cId="136152498" sldId="337"/>
        </pc:sldMkLst>
        <pc:spChg chg="mod">
          <ac:chgData name="Guest User" userId="S::urn:spo:tenantanon#2b1eea08-09ab-460c-b68c-7e53b202c022::" providerId="AD" clId="Web-{D0C41513-6360-397F-C907-D4EB4442B1B0}" dt="2025-05-28T22:32:01.590" v="11" actId="20577"/>
          <ac:spMkLst>
            <pc:docMk/>
            <pc:sldMk cId="136152498" sldId="337"/>
            <ac:spMk id="660" creationId="{00000000-0000-0000-0000-000000000000}"/>
          </ac:spMkLst>
        </pc:spChg>
        <pc:picChg chg="add mod">
          <ac:chgData name="Guest User" userId="S::urn:spo:tenantanon#2b1eea08-09ab-460c-b68c-7e53b202c022::" providerId="AD" clId="Web-{D0C41513-6360-397F-C907-D4EB4442B1B0}" dt="2025-05-28T22:32:34.293" v="16" actId="1076"/>
          <ac:picMkLst>
            <pc:docMk/>
            <pc:sldMk cId="136152498" sldId="337"/>
            <ac:picMk id="3" creationId="{497C48A1-D512-0820-74F4-4783D9A1B84C}"/>
          </ac:picMkLst>
        </pc:picChg>
      </pc:sldChg>
    </pc:docChg>
  </pc:docChgLst>
  <pc:docChgLst>
    <pc:chgData name="Guest User" userId="S::urn:spo:tenantanon#2b1eea08-09ab-460c-b68c-7e53b202c022::" providerId="AD" clId="Web-{C6783098-D4BC-6879-B227-71AECF6F22AA}"/>
    <pc:docChg chg="modSld">
      <pc:chgData name="Guest User" userId="S::urn:spo:tenantanon#2b1eea08-09ab-460c-b68c-7e53b202c022::" providerId="AD" clId="Web-{C6783098-D4BC-6879-B227-71AECF6F22AA}" dt="2025-06-02T19:26:18.761" v="101" actId="20577"/>
      <pc:docMkLst>
        <pc:docMk/>
      </pc:docMkLst>
      <pc:sldChg chg="addSp delSp modSp">
        <pc:chgData name="Guest User" userId="S::urn:spo:tenantanon#2b1eea08-09ab-460c-b68c-7e53b202c022::" providerId="AD" clId="Web-{C6783098-D4BC-6879-B227-71AECF6F22AA}" dt="2025-06-02T19:26:18.761" v="101" actId="20577"/>
        <pc:sldMkLst>
          <pc:docMk/>
          <pc:sldMk cId="0" sldId="284"/>
        </pc:sldMkLst>
      </pc:sldChg>
      <pc:sldChg chg="modSp">
        <pc:chgData name="Guest User" userId="S::urn:spo:tenantanon#2b1eea08-09ab-460c-b68c-7e53b202c022::" providerId="AD" clId="Web-{C6783098-D4BC-6879-B227-71AECF6F22AA}" dt="2025-06-02T19:17:56.356" v="45" actId="20577"/>
        <pc:sldMkLst>
          <pc:docMk/>
          <pc:sldMk cId="0" sldId="285"/>
        </pc:sldMkLst>
        <pc:spChg chg="mod">
          <ac:chgData name="Guest User" userId="S::urn:spo:tenantanon#2b1eea08-09ab-460c-b68c-7e53b202c022::" providerId="AD" clId="Web-{C6783098-D4BC-6879-B227-71AECF6F22AA}" dt="2025-06-02T19:17:56.356" v="45" actId="20577"/>
          <ac:spMkLst>
            <pc:docMk/>
            <pc:sldMk cId="0" sldId="285"/>
            <ac:spMk id="770" creationId="{00000000-0000-0000-0000-000000000000}"/>
          </ac:spMkLst>
        </pc:spChg>
      </pc:sldChg>
      <pc:sldChg chg="modSp">
        <pc:chgData name="Guest User" userId="S::urn:spo:tenantanon#2b1eea08-09ab-460c-b68c-7e53b202c022::" providerId="AD" clId="Web-{C6783098-D4BC-6879-B227-71AECF6F22AA}" dt="2025-06-02T19:17:49.825" v="43" actId="20577"/>
        <pc:sldMkLst>
          <pc:docMk/>
          <pc:sldMk cId="1429562745" sldId="309"/>
        </pc:sldMkLst>
      </pc:sldChg>
    </pc:docChg>
  </pc:docChgLst>
  <pc:docChgLst>
    <pc:chgData name="BYERLEY Andrew * ODE" userId="S::andrew.byerley@ode.oregon.gov::74c417b2-8cc5-4bca-8604-14e37ba61b42" providerId="AD" clId="Web-{257C0F6A-4047-B586-F5AE-A99A7C81BB05}"/>
    <pc:docChg chg="modSld sldOrd">
      <pc:chgData name="BYERLEY Andrew * ODE" userId="S::andrew.byerley@ode.oregon.gov::74c417b2-8cc5-4bca-8604-14e37ba61b42" providerId="AD" clId="Web-{257C0F6A-4047-B586-F5AE-A99A7C81BB05}" dt="2025-06-11T16:19:37.591" v="52" actId="20577"/>
      <pc:docMkLst>
        <pc:docMk/>
      </pc:docMkLst>
      <pc:sldChg chg="modSp">
        <pc:chgData name="BYERLEY Andrew * ODE" userId="S::andrew.byerley@ode.oregon.gov::74c417b2-8cc5-4bca-8604-14e37ba61b42" providerId="AD" clId="Web-{257C0F6A-4047-B586-F5AE-A99A7C81BB05}" dt="2025-06-11T16:17:37.165" v="14" actId="1076"/>
        <pc:sldMkLst>
          <pc:docMk/>
          <pc:sldMk cId="0" sldId="256"/>
        </pc:sldMkLst>
        <pc:spChg chg="mod">
          <ac:chgData name="BYERLEY Andrew * ODE" userId="S::andrew.byerley@ode.oregon.gov::74c417b2-8cc5-4bca-8604-14e37ba61b42" providerId="AD" clId="Web-{257C0F6A-4047-B586-F5AE-A99A7C81BB05}" dt="2025-06-11T16:17:37.165" v="14" actId="1076"/>
          <ac:spMkLst>
            <pc:docMk/>
            <pc:sldMk cId="0" sldId="256"/>
            <ac:spMk id="482" creationId="{00000000-0000-0000-0000-000000000000}"/>
          </ac:spMkLst>
        </pc:spChg>
      </pc:sldChg>
      <pc:sldChg chg="modSp">
        <pc:chgData name="BYERLEY Andrew * ODE" userId="S::andrew.byerley@ode.oregon.gov::74c417b2-8cc5-4bca-8604-14e37ba61b42" providerId="AD" clId="Web-{257C0F6A-4047-B586-F5AE-A99A7C81BB05}" dt="2025-06-11T16:11:17.931" v="3" actId="20577"/>
        <pc:sldMkLst>
          <pc:docMk/>
          <pc:sldMk cId="0" sldId="260"/>
        </pc:sldMkLst>
        <pc:spChg chg="mod">
          <ac:chgData name="BYERLEY Andrew * ODE" userId="S::andrew.byerley@ode.oregon.gov::74c417b2-8cc5-4bca-8604-14e37ba61b42" providerId="AD" clId="Web-{257C0F6A-4047-B586-F5AE-A99A7C81BB05}" dt="2025-06-11T16:11:17.931" v="3" actId="20577"/>
          <ac:spMkLst>
            <pc:docMk/>
            <pc:sldMk cId="0" sldId="260"/>
            <ac:spMk id="526" creationId="{00000000-0000-0000-0000-000000000000}"/>
          </ac:spMkLst>
        </pc:spChg>
      </pc:sldChg>
      <pc:sldChg chg="ord">
        <pc:chgData name="BYERLEY Andrew * ODE" userId="S::andrew.byerley@ode.oregon.gov::74c417b2-8cc5-4bca-8604-14e37ba61b42" providerId="AD" clId="Web-{257C0F6A-4047-B586-F5AE-A99A7C81BB05}" dt="2025-06-11T16:14:18.501" v="4"/>
        <pc:sldMkLst>
          <pc:docMk/>
          <pc:sldMk cId="0" sldId="283"/>
        </pc:sldMkLst>
      </pc:sldChg>
      <pc:sldChg chg="ord">
        <pc:chgData name="BYERLEY Andrew * ODE" userId="S::andrew.byerley@ode.oregon.gov::74c417b2-8cc5-4bca-8604-14e37ba61b42" providerId="AD" clId="Web-{257C0F6A-4047-B586-F5AE-A99A7C81BB05}" dt="2025-06-11T16:14:18.501" v="5"/>
        <pc:sldMkLst>
          <pc:docMk/>
          <pc:sldMk cId="0" sldId="284"/>
        </pc:sldMkLst>
      </pc:sldChg>
      <pc:sldChg chg="delSp">
        <pc:chgData name="BYERLEY Andrew * ODE" userId="S::andrew.byerley@ode.oregon.gov::74c417b2-8cc5-4bca-8604-14e37ba61b42" providerId="AD" clId="Web-{257C0F6A-4047-B586-F5AE-A99A7C81BB05}" dt="2025-06-11T16:16:47.303" v="6"/>
        <pc:sldMkLst>
          <pc:docMk/>
          <pc:sldMk cId="0" sldId="285"/>
        </pc:sldMkLst>
        <pc:spChg chg="del">
          <ac:chgData name="BYERLEY Andrew * ODE" userId="S::andrew.byerley@ode.oregon.gov::74c417b2-8cc5-4bca-8604-14e37ba61b42" providerId="AD" clId="Web-{257C0F6A-4047-B586-F5AE-A99A7C81BB05}" dt="2025-06-11T16:16:47.303" v="6"/>
          <ac:spMkLst>
            <pc:docMk/>
            <pc:sldMk cId="0" sldId="285"/>
            <ac:spMk id="772" creationId="{00000000-0000-0000-0000-000000000000}"/>
          </ac:spMkLst>
        </pc:spChg>
      </pc:sldChg>
      <pc:sldChg chg="modSp">
        <pc:chgData name="BYERLEY Andrew * ODE" userId="S::andrew.byerley@ode.oregon.gov::74c417b2-8cc5-4bca-8604-14e37ba61b42" providerId="AD" clId="Web-{257C0F6A-4047-B586-F5AE-A99A7C81BB05}" dt="2025-06-11T16:19:37.591" v="52" actId="20577"/>
        <pc:sldMkLst>
          <pc:docMk/>
          <pc:sldMk cId="2291067084" sldId="287"/>
        </pc:sldMkLst>
        <pc:spChg chg="mod">
          <ac:chgData name="BYERLEY Andrew * ODE" userId="S::andrew.byerley@ode.oregon.gov::74c417b2-8cc5-4bca-8604-14e37ba61b42" providerId="AD" clId="Web-{257C0F6A-4047-B586-F5AE-A99A7C81BB05}" dt="2025-06-11T16:19:37.591" v="52" actId="20577"/>
          <ac:spMkLst>
            <pc:docMk/>
            <pc:sldMk cId="2291067084" sldId="287"/>
            <ac:spMk id="660" creationId="{00000000-0000-0000-0000-000000000000}"/>
          </ac:spMkLst>
        </pc:spChg>
      </pc:sldChg>
    </pc:docChg>
  </pc:docChgLst>
  <pc:docChgLst>
    <pc:chgData name="Guest User" userId="S::urn:spo:tenantanon#2b1eea08-09ab-460c-b68c-7e53b202c022::" providerId="AD" clId="Web-{638951E9-4EDE-886A-7455-A558AC7E3705}"/>
    <pc:docChg chg="modSld">
      <pc:chgData name="Guest User" userId="S::urn:spo:tenantanon#2b1eea08-09ab-460c-b68c-7e53b202c022::" providerId="AD" clId="Web-{638951E9-4EDE-886A-7455-A558AC7E3705}" dt="2025-05-28T18:17:12.232" v="152" actId="1076"/>
      <pc:docMkLst>
        <pc:docMk/>
      </pc:docMkLst>
      <pc:sldChg chg="modSp">
        <pc:chgData name="Guest User" userId="S::urn:spo:tenantanon#2b1eea08-09ab-460c-b68c-7e53b202c022::" providerId="AD" clId="Web-{638951E9-4EDE-886A-7455-A558AC7E3705}" dt="2025-05-28T17:52:19.458" v="45" actId="1076"/>
        <pc:sldMkLst>
          <pc:docMk/>
          <pc:sldMk cId="0" sldId="260"/>
        </pc:sldMkLst>
      </pc:sldChg>
      <pc:sldChg chg="modSp">
        <pc:chgData name="Guest User" userId="S::urn:spo:tenantanon#2b1eea08-09ab-460c-b68c-7e53b202c022::" providerId="AD" clId="Web-{638951E9-4EDE-886A-7455-A558AC7E3705}" dt="2025-05-28T17:55:09.490" v="46" actId="20577"/>
        <pc:sldMkLst>
          <pc:docMk/>
          <pc:sldMk cId="0" sldId="272"/>
        </pc:sldMkLst>
        <pc:spChg chg="mod">
          <ac:chgData name="Guest User" userId="S::urn:spo:tenantanon#2b1eea08-09ab-460c-b68c-7e53b202c022::" providerId="AD" clId="Web-{638951E9-4EDE-886A-7455-A558AC7E3705}" dt="2025-05-28T17:55:09.490" v="46" actId="20577"/>
          <ac:spMkLst>
            <pc:docMk/>
            <pc:sldMk cId="0" sldId="272"/>
            <ac:spMk id="651" creationId="{00000000-0000-0000-0000-000000000000}"/>
          </ac:spMkLst>
        </pc:spChg>
      </pc:sldChg>
      <pc:sldChg chg="modSp">
        <pc:chgData name="Guest User" userId="S::urn:spo:tenantanon#2b1eea08-09ab-460c-b68c-7e53b202c022::" providerId="AD" clId="Web-{638951E9-4EDE-886A-7455-A558AC7E3705}" dt="2025-05-28T17:47:48.253" v="19" actId="20577"/>
        <pc:sldMkLst>
          <pc:docMk/>
          <pc:sldMk cId="2291067084" sldId="287"/>
        </pc:sldMkLst>
        <pc:spChg chg="mod">
          <ac:chgData name="Guest User" userId="S::urn:spo:tenantanon#2b1eea08-09ab-460c-b68c-7e53b202c022::" providerId="AD" clId="Web-{638951E9-4EDE-886A-7455-A558AC7E3705}" dt="2025-05-28T17:47:48.253" v="19" actId="20577"/>
          <ac:spMkLst>
            <pc:docMk/>
            <pc:sldMk cId="2291067084" sldId="287"/>
            <ac:spMk id="660" creationId="{00000000-0000-0000-0000-000000000000}"/>
          </ac:spMkLst>
        </pc:spChg>
      </pc:sldChg>
      <pc:sldChg chg="addSp delSp modSp">
        <pc:chgData name="Guest User" userId="S::urn:spo:tenantanon#2b1eea08-09ab-460c-b68c-7e53b202c022::" providerId="AD" clId="Web-{638951E9-4EDE-886A-7455-A558AC7E3705}" dt="2025-05-28T18:00:26.945" v="62" actId="1076"/>
        <pc:sldMkLst>
          <pc:docMk/>
          <pc:sldMk cId="1565690710" sldId="302"/>
        </pc:sldMkLst>
        <pc:spChg chg="mod">
          <ac:chgData name="Guest User" userId="S::urn:spo:tenantanon#2b1eea08-09ab-460c-b68c-7e53b202c022::" providerId="AD" clId="Web-{638951E9-4EDE-886A-7455-A558AC7E3705}" dt="2025-05-28T17:58:38.944" v="50" actId="20577"/>
          <ac:spMkLst>
            <pc:docMk/>
            <pc:sldMk cId="1565690710" sldId="302"/>
            <ac:spMk id="651" creationId="{00000000-0000-0000-0000-000000000000}"/>
          </ac:spMkLst>
        </pc:spChg>
        <pc:picChg chg="add mod modCrop">
          <ac:chgData name="Guest User" userId="S::urn:spo:tenantanon#2b1eea08-09ab-460c-b68c-7e53b202c022::" providerId="AD" clId="Web-{638951E9-4EDE-886A-7455-A558AC7E3705}" dt="2025-05-28T18:00:26.945" v="62" actId="1076"/>
          <ac:picMkLst>
            <pc:docMk/>
            <pc:sldMk cId="1565690710" sldId="302"/>
            <ac:picMk id="2" creationId="{56DDD4CF-0C9A-E611-7656-50DB5C3A2BB8}"/>
          </ac:picMkLst>
        </pc:picChg>
      </pc:sldChg>
      <pc:sldChg chg="addSp delSp modSp">
        <pc:chgData name="Guest User" userId="S::urn:spo:tenantanon#2b1eea08-09ab-460c-b68c-7e53b202c022::" providerId="AD" clId="Web-{638951E9-4EDE-886A-7455-A558AC7E3705}" dt="2025-05-28T18:17:12.232" v="152" actId="1076"/>
        <pc:sldMkLst>
          <pc:docMk/>
          <pc:sldMk cId="770851829" sldId="317"/>
        </pc:sldMkLst>
        <pc:spChg chg="add mod">
          <ac:chgData name="Guest User" userId="S::urn:spo:tenantanon#2b1eea08-09ab-460c-b68c-7e53b202c022::" providerId="AD" clId="Web-{638951E9-4EDE-886A-7455-A558AC7E3705}" dt="2025-05-28T18:15:21.091" v="149" actId="1076"/>
          <ac:spMkLst>
            <pc:docMk/>
            <pc:sldMk cId="770851829" sldId="317"/>
            <ac:spMk id="3" creationId="{4DA9D194-87A4-4CF0-481C-8AF98EADF52A}"/>
          </ac:spMkLst>
        </pc:spChg>
        <pc:spChg chg="add mod">
          <ac:chgData name="Guest User" userId="S::urn:spo:tenantanon#2b1eea08-09ab-460c-b68c-7e53b202c022::" providerId="AD" clId="Web-{638951E9-4EDE-886A-7455-A558AC7E3705}" dt="2025-05-28T18:17:12.232" v="152" actId="1076"/>
          <ac:spMkLst>
            <pc:docMk/>
            <pc:sldMk cId="770851829" sldId="317"/>
            <ac:spMk id="4" creationId="{527E7891-23DE-B003-AB4B-19590A6D2B1D}"/>
          </ac:spMkLst>
        </pc:spChg>
        <pc:picChg chg="add mod ord modCrop">
          <ac:chgData name="Guest User" userId="S::urn:spo:tenantanon#2b1eea08-09ab-460c-b68c-7e53b202c022::" providerId="AD" clId="Web-{638951E9-4EDE-886A-7455-A558AC7E3705}" dt="2025-05-28T18:14:28.669" v="148"/>
          <ac:picMkLst>
            <pc:docMk/>
            <pc:sldMk cId="770851829" sldId="317"/>
            <ac:picMk id="2" creationId="{2C612CBB-5303-4E91-2FD2-116F091812FE}"/>
          </ac:picMkLst>
        </pc:picChg>
        <pc:picChg chg="add del mod modCrop">
          <ac:chgData name="Guest User" userId="S::urn:spo:tenantanon#2b1eea08-09ab-460c-b68c-7e53b202c022::" providerId="AD" clId="Web-{638951E9-4EDE-886A-7455-A558AC7E3705}" dt="2025-05-28T18:15:46.607" v="150" actId="1076"/>
          <ac:picMkLst>
            <pc:docMk/>
            <pc:sldMk cId="770851829" sldId="317"/>
            <ac:picMk id="8" creationId="{EF5DC4B7-B473-327B-063D-D47E8C9C7C41}"/>
          </ac:picMkLst>
        </pc:picChg>
        <pc:cxnChg chg="ord">
          <ac:chgData name="Guest User" userId="S::urn:spo:tenantanon#2b1eea08-09ab-460c-b68c-7e53b202c022::" providerId="AD" clId="Web-{638951E9-4EDE-886A-7455-A558AC7E3705}" dt="2025-05-28T18:09:10.183" v="106"/>
          <ac:cxnSpMkLst>
            <pc:docMk/>
            <pc:sldMk cId="770851829" sldId="317"/>
            <ac:cxnSpMk id="17" creationId="{70E6E86D-23B1-7CD0-C6F6-6227FB6D452E}"/>
          </ac:cxnSpMkLst>
        </pc:cxnChg>
      </pc:sldChg>
      <pc:sldChg chg="modSp">
        <pc:chgData name="Guest User" userId="S::urn:spo:tenantanon#2b1eea08-09ab-460c-b68c-7e53b202c022::" providerId="AD" clId="Web-{638951E9-4EDE-886A-7455-A558AC7E3705}" dt="2025-05-28T18:03:55.165" v="86" actId="20577"/>
        <pc:sldMkLst>
          <pc:docMk/>
          <pc:sldMk cId="891621704" sldId="332"/>
        </pc:sldMkLst>
        <pc:spChg chg="mod">
          <ac:chgData name="Guest User" userId="S::urn:spo:tenantanon#2b1eea08-09ab-460c-b68c-7e53b202c022::" providerId="AD" clId="Web-{638951E9-4EDE-886A-7455-A558AC7E3705}" dt="2025-05-28T18:03:55.165" v="86" actId="20577"/>
          <ac:spMkLst>
            <pc:docMk/>
            <pc:sldMk cId="891621704" sldId="332"/>
            <ac:spMk id="651" creationId="{00000000-0000-0000-0000-000000000000}"/>
          </ac:spMkLst>
        </pc:spChg>
      </pc:sldChg>
    </pc:docChg>
  </pc:docChgLst>
  <pc:docChgLst>
    <pc:chgData name="Guest User" userId="S::urn:spo:tenantanon#2b1eea08-09ab-460c-b68c-7e53b202c022::" providerId="AD" clId="Web-{3EE7FBE1-A30F-9FD6-9B2D-A1F44CF55CCE}"/>
    <pc:docChg chg="modSld">
      <pc:chgData name="Guest User" userId="S::urn:spo:tenantanon#2b1eea08-09ab-460c-b68c-7e53b202c022::" providerId="AD" clId="Web-{3EE7FBE1-A30F-9FD6-9B2D-A1F44CF55CCE}" dt="2025-05-29T17:35:10.366" v="6" actId="1076"/>
      <pc:docMkLst>
        <pc:docMk/>
      </pc:docMkLst>
      <pc:sldChg chg="modSp">
        <pc:chgData name="Guest User" userId="S::urn:spo:tenantanon#2b1eea08-09ab-460c-b68c-7e53b202c022::" providerId="AD" clId="Web-{3EE7FBE1-A30F-9FD6-9B2D-A1F44CF55CCE}" dt="2025-05-29T17:35:10.366" v="6" actId="1076"/>
        <pc:sldMkLst>
          <pc:docMk/>
          <pc:sldMk cId="770851829" sldId="317"/>
        </pc:sldMkLst>
        <pc:grpChg chg="mod ord">
          <ac:chgData name="Guest User" userId="S::urn:spo:tenantanon#2b1eea08-09ab-460c-b68c-7e53b202c022::" providerId="AD" clId="Web-{3EE7FBE1-A30F-9FD6-9B2D-A1F44CF55CCE}" dt="2025-05-29T17:35:10.366" v="6" actId="1076"/>
          <ac:grpSpMkLst>
            <pc:docMk/>
            <pc:sldMk cId="770851829" sldId="317"/>
            <ac:grpSpMk id="10" creationId="{E445CF4E-CECD-FB89-C6E5-8592492CE3F1}"/>
          </ac:grpSpMkLst>
        </pc:grpChg>
        <pc:picChg chg="mod">
          <ac:chgData name="Guest User" userId="S::urn:spo:tenantanon#2b1eea08-09ab-460c-b68c-7e53b202c022::" providerId="AD" clId="Web-{3EE7FBE1-A30F-9FD6-9B2D-A1F44CF55CCE}" dt="2025-05-29T17:34:22.632" v="4" actId="1076"/>
          <ac:picMkLst>
            <pc:docMk/>
            <pc:sldMk cId="770851829" sldId="317"/>
            <ac:picMk id="2" creationId="{2C612CBB-5303-4E91-2FD2-116F091812FE}"/>
          </ac:picMkLst>
        </pc:picChg>
      </pc:sldChg>
      <pc:sldChg chg="modSp">
        <pc:chgData name="Guest User" userId="S::urn:spo:tenantanon#2b1eea08-09ab-460c-b68c-7e53b202c022::" providerId="AD" clId="Web-{3EE7FBE1-A30F-9FD6-9B2D-A1F44CF55CCE}" dt="2025-05-29T17:31:22.273" v="1" actId="20577"/>
        <pc:sldMkLst>
          <pc:docMk/>
          <pc:sldMk cId="2857559137" sldId="352"/>
        </pc:sldMkLst>
      </pc:sldChg>
    </pc:docChg>
  </pc:docChgLst>
  <pc:docChgLst>
    <pc:chgData name="Guest User" userId="S::urn:spo:tenantanon#2b1eea08-09ab-460c-b68c-7e53b202c022::" providerId="AD" clId="Web-{13C437EE-61B0-466A-DFDC-1AB3F8D08369}"/>
    <pc:docChg chg="addSld delSld modSld">
      <pc:chgData name="Guest User" userId="S::urn:spo:tenantanon#2b1eea08-09ab-460c-b68c-7e53b202c022::" providerId="AD" clId="Web-{13C437EE-61B0-466A-DFDC-1AB3F8D08369}" dt="2025-06-10T19:29:06.490" v="842" actId="20577"/>
      <pc:docMkLst>
        <pc:docMk/>
      </pc:docMkLst>
      <pc:sldChg chg="modSp">
        <pc:chgData name="Guest User" userId="S::urn:spo:tenantanon#2b1eea08-09ab-460c-b68c-7e53b202c022::" providerId="AD" clId="Web-{13C437EE-61B0-466A-DFDC-1AB3F8D08369}" dt="2025-06-10T19:14:29.928" v="799" actId="20577"/>
        <pc:sldMkLst>
          <pc:docMk/>
          <pc:sldMk cId="0" sldId="284"/>
        </pc:sldMkLst>
        <pc:spChg chg="mod">
          <ac:chgData name="Guest User" userId="S::urn:spo:tenantanon#2b1eea08-09ab-460c-b68c-7e53b202c022::" providerId="AD" clId="Web-{13C437EE-61B0-466A-DFDC-1AB3F8D08369}" dt="2025-06-10T19:14:29.928" v="799" actId="20577"/>
          <ac:spMkLst>
            <pc:docMk/>
            <pc:sldMk cId="0" sldId="284"/>
            <ac:spMk id="762" creationId="{00000000-0000-0000-0000-000000000000}"/>
          </ac:spMkLst>
        </pc:spChg>
      </pc:sldChg>
      <pc:sldChg chg="modSp">
        <pc:chgData name="Guest User" userId="S::urn:spo:tenantanon#2b1eea08-09ab-460c-b68c-7e53b202c022::" providerId="AD" clId="Web-{13C437EE-61B0-466A-DFDC-1AB3F8D08369}" dt="2025-06-10T19:29:06.490" v="842" actId="20577"/>
        <pc:sldMkLst>
          <pc:docMk/>
          <pc:sldMk cId="1334172086" sldId="308"/>
        </pc:sldMkLst>
        <pc:spChg chg="mod">
          <ac:chgData name="Guest User" userId="S::urn:spo:tenantanon#2b1eea08-09ab-460c-b68c-7e53b202c022::" providerId="AD" clId="Web-{13C437EE-61B0-466A-DFDC-1AB3F8D08369}" dt="2025-06-10T17:10:19.193" v="185" actId="20577"/>
          <ac:spMkLst>
            <pc:docMk/>
            <pc:sldMk cId="1334172086" sldId="308"/>
            <ac:spMk id="677" creationId="{00000000-0000-0000-0000-000000000000}"/>
          </ac:spMkLst>
        </pc:spChg>
        <pc:spChg chg="mod">
          <ac:chgData name="Guest User" userId="S::urn:spo:tenantanon#2b1eea08-09ab-460c-b68c-7e53b202c022::" providerId="AD" clId="Web-{13C437EE-61B0-466A-DFDC-1AB3F8D08369}" dt="2025-06-10T19:29:06.490" v="842" actId="20577"/>
          <ac:spMkLst>
            <pc:docMk/>
            <pc:sldMk cId="1334172086" sldId="308"/>
            <ac:spMk id="678" creationId="{00000000-0000-0000-0000-000000000000}"/>
          </ac:spMkLst>
        </pc:spChg>
      </pc:sldChg>
      <pc:sldChg chg="modSp">
        <pc:chgData name="Guest User" userId="S::urn:spo:tenantanon#2b1eea08-09ab-460c-b68c-7e53b202c022::" providerId="AD" clId="Web-{13C437EE-61B0-466A-DFDC-1AB3F8D08369}" dt="2025-06-10T17:10:26.334" v="187" actId="20577"/>
        <pc:sldMkLst>
          <pc:docMk/>
          <pc:sldMk cId="1429562745" sldId="309"/>
        </pc:sldMkLst>
        <pc:spChg chg="mod">
          <ac:chgData name="Guest User" userId="S::urn:spo:tenantanon#2b1eea08-09ab-460c-b68c-7e53b202c022::" providerId="AD" clId="Web-{13C437EE-61B0-466A-DFDC-1AB3F8D08369}" dt="2025-06-10T17:10:26.334" v="187" actId="20577"/>
          <ac:spMkLst>
            <pc:docMk/>
            <pc:sldMk cId="1429562745" sldId="309"/>
            <ac:spMk id="677" creationId="{00000000-0000-0000-0000-000000000000}"/>
          </ac:spMkLst>
        </pc:spChg>
        <pc:spChg chg="mod">
          <ac:chgData name="Guest User" userId="S::urn:spo:tenantanon#2b1eea08-09ab-460c-b68c-7e53b202c022::" providerId="AD" clId="Web-{13C437EE-61B0-466A-DFDC-1AB3F8D08369}" dt="2025-06-10T17:06:35.341" v="170" actId="20577"/>
          <ac:spMkLst>
            <pc:docMk/>
            <pc:sldMk cId="1429562745" sldId="309"/>
            <ac:spMk id="678" creationId="{00000000-0000-0000-0000-000000000000}"/>
          </ac:spMkLst>
        </pc:spChg>
      </pc:sldChg>
      <pc:sldChg chg="modSp">
        <pc:chgData name="Guest User" userId="S::urn:spo:tenantanon#2b1eea08-09ab-460c-b68c-7e53b202c022::" providerId="AD" clId="Web-{13C437EE-61B0-466A-DFDC-1AB3F8D08369}" dt="2025-06-10T18:28:09.482" v="602" actId="20577"/>
        <pc:sldMkLst>
          <pc:docMk/>
          <pc:sldMk cId="1491959822" sldId="323"/>
        </pc:sldMkLst>
        <pc:spChg chg="mod">
          <ac:chgData name="Guest User" userId="S::urn:spo:tenantanon#2b1eea08-09ab-460c-b68c-7e53b202c022::" providerId="AD" clId="Web-{13C437EE-61B0-466A-DFDC-1AB3F8D08369}" dt="2025-06-10T18:28:09.482" v="602" actId="20577"/>
          <ac:spMkLst>
            <pc:docMk/>
            <pc:sldMk cId="1491959822" sldId="323"/>
            <ac:spMk id="660" creationId="{00000000-0000-0000-0000-000000000000}"/>
          </ac:spMkLst>
        </pc:spChg>
      </pc:sldChg>
      <pc:sldChg chg="modSp">
        <pc:chgData name="Guest User" userId="S::urn:spo:tenantanon#2b1eea08-09ab-460c-b68c-7e53b202c022::" providerId="AD" clId="Web-{13C437EE-61B0-466A-DFDC-1AB3F8D08369}" dt="2025-06-10T19:05:31.635" v="694" actId="20577"/>
        <pc:sldMkLst>
          <pc:docMk/>
          <pc:sldMk cId="2880144696" sldId="324"/>
        </pc:sldMkLst>
        <pc:spChg chg="mod">
          <ac:chgData name="Guest User" userId="S::urn:spo:tenantanon#2b1eea08-09ab-460c-b68c-7e53b202c022::" providerId="AD" clId="Web-{13C437EE-61B0-466A-DFDC-1AB3F8D08369}" dt="2025-06-10T17:47:37.710" v="487" actId="20577"/>
          <ac:spMkLst>
            <pc:docMk/>
            <pc:sldMk cId="2880144696" sldId="324"/>
            <ac:spMk id="659" creationId="{00000000-0000-0000-0000-000000000000}"/>
          </ac:spMkLst>
        </pc:spChg>
        <pc:spChg chg="mod">
          <ac:chgData name="Guest User" userId="S::urn:spo:tenantanon#2b1eea08-09ab-460c-b68c-7e53b202c022::" providerId="AD" clId="Web-{13C437EE-61B0-466A-DFDC-1AB3F8D08369}" dt="2025-06-10T19:05:31.635" v="694" actId="20577"/>
          <ac:spMkLst>
            <pc:docMk/>
            <pc:sldMk cId="2880144696" sldId="324"/>
            <ac:spMk id="660" creationId="{00000000-0000-0000-0000-000000000000}"/>
          </ac:spMkLst>
        </pc:spChg>
      </pc:sldChg>
      <pc:sldChg chg="modSp">
        <pc:chgData name="Guest User" userId="S::urn:spo:tenantanon#2b1eea08-09ab-460c-b68c-7e53b202c022::" providerId="AD" clId="Web-{13C437EE-61B0-466A-DFDC-1AB3F8D08369}" dt="2025-06-10T19:12:52.126" v="791" actId="20577"/>
        <pc:sldMkLst>
          <pc:docMk/>
          <pc:sldMk cId="627741663" sldId="327"/>
        </pc:sldMkLst>
        <pc:spChg chg="mod">
          <ac:chgData name="Guest User" userId="S::urn:spo:tenantanon#2b1eea08-09ab-460c-b68c-7e53b202c022::" providerId="AD" clId="Web-{13C437EE-61B0-466A-DFDC-1AB3F8D08369}" dt="2025-06-10T19:12:52.126" v="791" actId="20577"/>
          <ac:spMkLst>
            <pc:docMk/>
            <pc:sldMk cId="627741663" sldId="327"/>
            <ac:spMk id="660" creationId="{00000000-0000-0000-0000-000000000000}"/>
          </ac:spMkLst>
        </pc:spChg>
      </pc:sldChg>
      <pc:sldChg chg="modSp">
        <pc:chgData name="Guest User" userId="S::urn:spo:tenantanon#2b1eea08-09ab-460c-b68c-7e53b202c022::" providerId="AD" clId="Web-{13C437EE-61B0-466A-DFDC-1AB3F8D08369}" dt="2025-06-10T18:31:48.740" v="616" actId="20577"/>
        <pc:sldMkLst>
          <pc:docMk/>
          <pc:sldMk cId="2505573880" sldId="339"/>
        </pc:sldMkLst>
        <pc:spChg chg="mod">
          <ac:chgData name="Guest User" userId="S::urn:spo:tenantanon#2b1eea08-09ab-460c-b68c-7e53b202c022::" providerId="AD" clId="Web-{13C437EE-61B0-466A-DFDC-1AB3F8D08369}" dt="2025-06-10T18:31:48.740" v="616" actId="20577"/>
          <ac:spMkLst>
            <pc:docMk/>
            <pc:sldMk cId="2505573880" sldId="339"/>
            <ac:spMk id="660" creationId="{00000000-0000-0000-0000-000000000000}"/>
          </ac:spMkLst>
        </pc:spChg>
      </pc:sldChg>
      <pc:sldChg chg="modSp del">
        <pc:chgData name="Guest User" userId="S::urn:spo:tenantanon#2b1eea08-09ab-460c-b68c-7e53b202c022::" providerId="AD" clId="Web-{13C437EE-61B0-466A-DFDC-1AB3F8D08369}" dt="2025-06-10T18:30:17.893" v="612"/>
        <pc:sldMkLst>
          <pc:docMk/>
          <pc:sldMk cId="4204512957" sldId="340"/>
        </pc:sldMkLst>
        <pc:spChg chg="mod">
          <ac:chgData name="Guest User" userId="S::urn:spo:tenantanon#2b1eea08-09ab-460c-b68c-7e53b202c022::" providerId="AD" clId="Web-{13C437EE-61B0-466A-DFDC-1AB3F8D08369}" dt="2025-06-10T18:29:11.109" v="608" actId="20577"/>
          <ac:spMkLst>
            <pc:docMk/>
            <pc:sldMk cId="4204512957" sldId="340"/>
            <ac:spMk id="660" creationId="{00000000-0000-0000-0000-000000000000}"/>
          </ac:spMkLst>
        </pc:spChg>
      </pc:sldChg>
      <pc:sldChg chg="modSp">
        <pc:chgData name="Guest User" userId="S::urn:spo:tenantanon#2b1eea08-09ab-460c-b68c-7e53b202c022::" providerId="AD" clId="Web-{13C437EE-61B0-466A-DFDC-1AB3F8D08369}" dt="2025-06-10T18:34:11.448" v="635" actId="1076"/>
        <pc:sldMkLst>
          <pc:docMk/>
          <pc:sldMk cId="2749051839" sldId="344"/>
        </pc:sldMkLst>
        <pc:picChg chg="mod">
          <ac:chgData name="Guest User" userId="S::urn:spo:tenantanon#2b1eea08-09ab-460c-b68c-7e53b202c022::" providerId="AD" clId="Web-{13C437EE-61B0-466A-DFDC-1AB3F8D08369}" dt="2025-06-10T18:34:11.448" v="635" actId="1076"/>
          <ac:picMkLst>
            <pc:docMk/>
            <pc:sldMk cId="2749051839" sldId="344"/>
            <ac:picMk id="2" creationId="{5067B7F6-A5BB-FC9A-7F2A-191B876FA8B6}"/>
          </ac:picMkLst>
        </pc:picChg>
      </pc:sldChg>
      <pc:sldChg chg="modSp">
        <pc:chgData name="Guest User" userId="S::urn:spo:tenantanon#2b1eea08-09ab-460c-b68c-7e53b202c022::" providerId="AD" clId="Web-{13C437EE-61B0-466A-DFDC-1AB3F8D08369}" dt="2025-06-10T18:35:22.560" v="638" actId="1076"/>
        <pc:sldMkLst>
          <pc:docMk/>
          <pc:sldMk cId="2602174520" sldId="345"/>
        </pc:sldMkLst>
        <pc:spChg chg="mod">
          <ac:chgData name="Guest User" userId="S::urn:spo:tenantanon#2b1eea08-09ab-460c-b68c-7e53b202c022::" providerId="AD" clId="Web-{13C437EE-61B0-466A-DFDC-1AB3F8D08369}" dt="2025-06-10T18:35:18.716" v="637" actId="1076"/>
          <ac:spMkLst>
            <pc:docMk/>
            <pc:sldMk cId="2602174520" sldId="345"/>
            <ac:spMk id="2" creationId="{C5ECFD52-313A-76D6-91C6-74BEA17B249A}"/>
          </ac:spMkLst>
        </pc:spChg>
        <pc:spChg chg="mod">
          <ac:chgData name="Guest User" userId="S::urn:spo:tenantanon#2b1eea08-09ab-460c-b68c-7e53b202c022::" providerId="AD" clId="Web-{13C437EE-61B0-466A-DFDC-1AB3F8D08369}" dt="2025-06-10T18:35:22.560" v="638" actId="1076"/>
          <ac:spMkLst>
            <pc:docMk/>
            <pc:sldMk cId="2602174520" sldId="345"/>
            <ac:spMk id="4" creationId="{40CFB88E-5B77-6332-B082-983E2F7671C2}"/>
          </ac:spMkLst>
        </pc:spChg>
        <pc:picChg chg="mod">
          <ac:chgData name="Guest User" userId="S::urn:spo:tenantanon#2b1eea08-09ab-460c-b68c-7e53b202c022::" providerId="AD" clId="Web-{13C437EE-61B0-466A-DFDC-1AB3F8D08369}" dt="2025-06-10T18:35:14.700" v="636" actId="1076"/>
          <ac:picMkLst>
            <pc:docMk/>
            <pc:sldMk cId="2602174520" sldId="345"/>
            <ac:picMk id="5" creationId="{91A7D221-A0C9-AFEA-FABA-2DE79AAEA165}"/>
          </ac:picMkLst>
        </pc:picChg>
      </pc:sldChg>
      <pc:sldChg chg="modSp">
        <pc:chgData name="Guest User" userId="S::urn:spo:tenantanon#2b1eea08-09ab-460c-b68c-7e53b202c022::" providerId="AD" clId="Web-{13C437EE-61B0-466A-DFDC-1AB3F8D08369}" dt="2025-06-10T18:33:57.400" v="634" actId="20577"/>
        <pc:sldMkLst>
          <pc:docMk/>
          <pc:sldMk cId="3629811448" sldId="353"/>
        </pc:sldMkLst>
        <pc:spChg chg="mod">
          <ac:chgData name="Guest User" userId="S::urn:spo:tenantanon#2b1eea08-09ab-460c-b68c-7e53b202c022::" providerId="AD" clId="Web-{13C437EE-61B0-466A-DFDC-1AB3F8D08369}" dt="2025-06-10T18:33:57.400" v="634" actId="20577"/>
          <ac:spMkLst>
            <pc:docMk/>
            <pc:sldMk cId="3629811448" sldId="353"/>
            <ac:spMk id="660" creationId="{D017582E-4F8A-0CC8-79DE-51E0164E097A}"/>
          </ac:spMkLst>
        </pc:spChg>
      </pc:sldChg>
      <pc:sldChg chg="modSp">
        <pc:chgData name="Guest User" userId="S::urn:spo:tenantanon#2b1eea08-09ab-460c-b68c-7e53b202c022::" providerId="AD" clId="Web-{13C437EE-61B0-466A-DFDC-1AB3F8D08369}" dt="2025-06-10T19:08:15.753" v="709" actId="20577"/>
        <pc:sldMkLst>
          <pc:docMk/>
          <pc:sldMk cId="687172514" sldId="354"/>
        </pc:sldMkLst>
        <pc:spChg chg="mod">
          <ac:chgData name="Guest User" userId="S::urn:spo:tenantanon#2b1eea08-09ab-460c-b68c-7e53b202c022::" providerId="AD" clId="Web-{13C437EE-61B0-466A-DFDC-1AB3F8D08369}" dt="2025-06-10T17:47:47.788" v="490" actId="20577"/>
          <ac:spMkLst>
            <pc:docMk/>
            <pc:sldMk cId="687172514" sldId="354"/>
            <ac:spMk id="659" creationId="{AD065F82-59EF-BAEC-15EC-2B943D93BAF6}"/>
          </ac:spMkLst>
        </pc:spChg>
        <pc:spChg chg="mod">
          <ac:chgData name="Guest User" userId="S::urn:spo:tenantanon#2b1eea08-09ab-460c-b68c-7e53b202c022::" providerId="AD" clId="Web-{13C437EE-61B0-466A-DFDC-1AB3F8D08369}" dt="2025-06-10T19:08:15.753" v="709" actId="20577"/>
          <ac:spMkLst>
            <pc:docMk/>
            <pc:sldMk cId="687172514" sldId="354"/>
            <ac:spMk id="660" creationId="{3B9E4362-8A2B-DE99-B708-F127C210E66B}"/>
          </ac:spMkLst>
        </pc:spChg>
      </pc:sldChg>
      <pc:sldChg chg="modSp add replId">
        <pc:chgData name="Guest User" userId="S::urn:spo:tenantanon#2b1eea08-09ab-460c-b68c-7e53b202c022::" providerId="AD" clId="Web-{13C437EE-61B0-466A-DFDC-1AB3F8D08369}" dt="2025-06-10T17:45:27.096" v="483" actId="20577"/>
        <pc:sldMkLst>
          <pc:docMk/>
          <pc:sldMk cId="1589631886" sldId="355"/>
        </pc:sldMkLst>
        <pc:spChg chg="mod">
          <ac:chgData name="Guest User" userId="S::urn:spo:tenantanon#2b1eea08-09ab-460c-b68c-7e53b202c022::" providerId="AD" clId="Web-{13C437EE-61B0-466A-DFDC-1AB3F8D08369}" dt="2025-06-10T17:10:31.224" v="193" actId="20577"/>
          <ac:spMkLst>
            <pc:docMk/>
            <pc:sldMk cId="1589631886" sldId="355"/>
            <ac:spMk id="677" creationId="{76D7B1DD-F944-F93F-D686-3AD3A3932EE8}"/>
          </ac:spMkLst>
        </pc:spChg>
        <pc:spChg chg="mod">
          <ac:chgData name="Guest User" userId="S::urn:spo:tenantanon#2b1eea08-09ab-460c-b68c-7e53b202c022::" providerId="AD" clId="Web-{13C437EE-61B0-466A-DFDC-1AB3F8D08369}" dt="2025-06-10T17:45:27.096" v="483" actId="20577"/>
          <ac:spMkLst>
            <pc:docMk/>
            <pc:sldMk cId="1589631886" sldId="355"/>
            <ac:spMk id="678" creationId="{38CE73E9-D3A6-EA02-7A67-DA13E7E8ED3E}"/>
          </ac:spMkLst>
        </pc:spChg>
      </pc:sldChg>
    </pc:docChg>
  </pc:docChgLst>
  <pc:docChgLst>
    <pc:chgData name="BYERLEY Andrew * ODE" userId="74c417b2-8cc5-4bca-8604-14e37ba61b42" providerId="ADAL" clId="{26D660A8-66EB-42F7-BC7A-0341861301CD}"/>
    <pc:docChg chg="undo custSel addSld delSld modSld sldOrd">
      <pc:chgData name="BYERLEY Andrew * ODE" userId="74c417b2-8cc5-4bca-8604-14e37ba61b42" providerId="ADAL" clId="{26D660A8-66EB-42F7-BC7A-0341861301CD}" dt="2025-06-12T15:42:03.063" v="1567" actId="1076"/>
      <pc:docMkLst>
        <pc:docMk/>
      </pc:docMkLst>
      <pc:sldChg chg="add del">
        <pc:chgData name="BYERLEY Andrew * ODE" userId="74c417b2-8cc5-4bca-8604-14e37ba61b42" providerId="ADAL" clId="{26D660A8-66EB-42F7-BC7A-0341861301CD}" dt="2025-06-11T18:04:27.589" v="42"/>
        <pc:sldMkLst>
          <pc:docMk/>
          <pc:sldMk cId="0" sldId="257"/>
        </pc:sldMkLst>
      </pc:sldChg>
      <pc:sldChg chg="del">
        <pc:chgData name="BYERLEY Andrew * ODE" userId="74c417b2-8cc5-4bca-8604-14e37ba61b42" providerId="ADAL" clId="{26D660A8-66EB-42F7-BC7A-0341861301CD}" dt="2025-06-11T18:01:27.183" v="1" actId="2696"/>
        <pc:sldMkLst>
          <pc:docMk/>
          <pc:sldMk cId="0" sldId="260"/>
        </pc:sldMkLst>
      </pc:sldChg>
      <pc:sldChg chg="modSp mod modClrScheme chgLayout">
        <pc:chgData name="BYERLEY Andrew * ODE" userId="74c417b2-8cc5-4bca-8604-14e37ba61b42" providerId="ADAL" clId="{26D660A8-66EB-42F7-BC7A-0341861301CD}" dt="2025-06-11T22:26:29.178" v="1427"/>
        <pc:sldMkLst>
          <pc:docMk/>
          <pc:sldMk cId="0" sldId="272"/>
        </pc:sldMkLst>
        <pc:spChg chg="mod ord">
          <ac:chgData name="BYERLEY Andrew * ODE" userId="74c417b2-8cc5-4bca-8604-14e37ba61b42" providerId="ADAL" clId="{26D660A8-66EB-42F7-BC7A-0341861301CD}" dt="2025-06-11T18:06:53.058" v="118" actId="20577"/>
          <ac:spMkLst>
            <pc:docMk/>
            <pc:sldMk cId="0" sldId="272"/>
            <ac:spMk id="651" creationId="{00000000-0000-0000-0000-000000000000}"/>
          </ac:spMkLst>
        </pc:spChg>
        <pc:spChg chg="mod ord">
          <ac:chgData name="BYERLEY Andrew * ODE" userId="74c417b2-8cc5-4bca-8604-14e37ba61b42" providerId="ADAL" clId="{26D660A8-66EB-42F7-BC7A-0341861301CD}" dt="2025-06-11T22:26:29.178" v="1427"/>
          <ac:spMkLst>
            <pc:docMk/>
            <pc:sldMk cId="0" sldId="272"/>
            <ac:spMk id="652" creationId="{00000000-0000-0000-0000-000000000000}"/>
          </ac:spMkLst>
        </pc:spChg>
        <pc:spChg chg="mod ord">
          <ac:chgData name="BYERLEY Andrew * ODE" userId="74c417b2-8cc5-4bca-8604-14e37ba61b42" providerId="ADAL" clId="{26D660A8-66EB-42F7-BC7A-0341861301CD}" dt="2025-06-11T18:04:57.082" v="46" actId="700"/>
          <ac:spMkLst>
            <pc:docMk/>
            <pc:sldMk cId="0" sldId="272"/>
            <ac:spMk id="653" creationId="{00000000-0000-0000-0000-000000000000}"/>
          </ac:spMkLst>
        </pc:spChg>
      </pc:sldChg>
      <pc:sldChg chg="add del">
        <pc:chgData name="BYERLEY Andrew * ODE" userId="74c417b2-8cc5-4bca-8604-14e37ba61b42" providerId="ADAL" clId="{26D660A8-66EB-42F7-BC7A-0341861301CD}" dt="2025-06-11T18:04:27.589" v="42"/>
        <pc:sldMkLst>
          <pc:docMk/>
          <pc:sldMk cId="0" sldId="283"/>
        </pc:sldMkLst>
      </pc:sldChg>
      <pc:sldChg chg="add del">
        <pc:chgData name="BYERLEY Andrew * ODE" userId="74c417b2-8cc5-4bca-8604-14e37ba61b42" providerId="ADAL" clId="{26D660A8-66EB-42F7-BC7A-0341861301CD}" dt="2025-06-11T18:04:27.589" v="42"/>
        <pc:sldMkLst>
          <pc:docMk/>
          <pc:sldMk cId="0" sldId="284"/>
        </pc:sldMkLst>
      </pc:sldChg>
      <pc:sldChg chg="modSp mod modClrScheme chgLayout modNotesTx">
        <pc:chgData name="BYERLEY Andrew * ODE" userId="74c417b2-8cc5-4bca-8604-14e37ba61b42" providerId="ADAL" clId="{26D660A8-66EB-42F7-BC7A-0341861301CD}" dt="2025-06-11T22:25:20.468" v="1424"/>
        <pc:sldMkLst>
          <pc:docMk/>
          <pc:sldMk cId="2291067084" sldId="287"/>
        </pc:sldMkLst>
        <pc:spChg chg="mod ord">
          <ac:chgData name="BYERLEY Andrew * ODE" userId="74c417b2-8cc5-4bca-8604-14e37ba61b42" providerId="ADAL" clId="{26D660A8-66EB-42F7-BC7A-0341861301CD}" dt="2025-06-11T22:25:20.468" v="1424"/>
          <ac:spMkLst>
            <pc:docMk/>
            <pc:sldMk cId="2291067084" sldId="287"/>
            <ac:spMk id="659" creationId="{00000000-0000-0000-0000-000000000000}"/>
          </ac:spMkLst>
        </pc:spChg>
        <pc:spChg chg="mod ord">
          <ac:chgData name="BYERLEY Andrew * ODE" userId="74c417b2-8cc5-4bca-8604-14e37ba61b42" providerId="ADAL" clId="{26D660A8-66EB-42F7-BC7A-0341861301CD}" dt="2025-06-11T18:03:25.311" v="39" actId="20577"/>
          <ac:spMkLst>
            <pc:docMk/>
            <pc:sldMk cId="2291067084" sldId="287"/>
            <ac:spMk id="660" creationId="{00000000-0000-0000-0000-000000000000}"/>
          </ac:spMkLst>
        </pc:spChg>
        <pc:spChg chg="mod ord">
          <ac:chgData name="BYERLEY Andrew * ODE" userId="74c417b2-8cc5-4bca-8604-14e37ba61b42" providerId="ADAL" clId="{26D660A8-66EB-42F7-BC7A-0341861301CD}" dt="2025-06-11T18:01:45.054" v="2" actId="700"/>
          <ac:spMkLst>
            <pc:docMk/>
            <pc:sldMk cId="2291067084" sldId="287"/>
            <ac:spMk id="661" creationId="{00000000-0000-0000-0000-000000000000}"/>
          </ac:spMkLst>
        </pc:spChg>
      </pc:sldChg>
      <pc:sldChg chg="modSp mod modClrScheme chgLayout">
        <pc:chgData name="BYERLEY Andrew * ODE" userId="74c417b2-8cc5-4bca-8604-14e37ba61b42" providerId="ADAL" clId="{26D660A8-66EB-42F7-BC7A-0341861301CD}" dt="2025-06-11T22:31:00.447" v="1438"/>
        <pc:sldMkLst>
          <pc:docMk/>
          <pc:sldMk cId="473119077" sldId="289"/>
        </pc:sldMkLst>
        <pc:spChg chg="mod ord">
          <ac:chgData name="BYERLEY Andrew * ODE" userId="74c417b2-8cc5-4bca-8604-14e37ba61b42" providerId="ADAL" clId="{26D660A8-66EB-42F7-BC7A-0341861301CD}" dt="2025-06-11T22:30:58.266" v="1437"/>
          <ac:spMkLst>
            <pc:docMk/>
            <pc:sldMk cId="473119077" sldId="289"/>
            <ac:spMk id="659" creationId="{00000000-0000-0000-0000-000000000000}"/>
          </ac:spMkLst>
        </pc:spChg>
        <pc:spChg chg="mod ord">
          <ac:chgData name="BYERLEY Andrew * ODE" userId="74c417b2-8cc5-4bca-8604-14e37ba61b42" providerId="ADAL" clId="{26D660A8-66EB-42F7-BC7A-0341861301CD}" dt="2025-06-11T18:10:56.277" v="294" actId="700"/>
          <ac:spMkLst>
            <pc:docMk/>
            <pc:sldMk cId="473119077" sldId="289"/>
            <ac:spMk id="660" creationId="{00000000-0000-0000-0000-000000000000}"/>
          </ac:spMkLst>
        </pc:spChg>
        <pc:spChg chg="mod ord">
          <ac:chgData name="BYERLEY Andrew * ODE" userId="74c417b2-8cc5-4bca-8604-14e37ba61b42" providerId="ADAL" clId="{26D660A8-66EB-42F7-BC7A-0341861301CD}" dt="2025-06-11T22:31:00.447" v="1438"/>
          <ac:spMkLst>
            <pc:docMk/>
            <pc:sldMk cId="473119077" sldId="289"/>
            <ac:spMk id="661" creationId="{00000000-0000-0000-0000-000000000000}"/>
          </ac:spMkLst>
        </pc:spChg>
        <pc:picChg chg="mod">
          <ac:chgData name="BYERLEY Andrew * ODE" userId="74c417b2-8cc5-4bca-8604-14e37ba61b42" providerId="ADAL" clId="{26D660A8-66EB-42F7-BC7A-0341861301CD}" dt="2025-06-11T22:10:17.300" v="1195" actId="962"/>
          <ac:picMkLst>
            <pc:docMk/>
            <pc:sldMk cId="473119077" sldId="289"/>
            <ac:picMk id="2" creationId="{2719DA72-E56A-3E01-17B3-7F5BB9ED4E45}"/>
          </ac:picMkLst>
        </pc:picChg>
      </pc:sldChg>
      <pc:sldChg chg="modSp mod modClrScheme chgLayout">
        <pc:chgData name="BYERLEY Andrew * ODE" userId="74c417b2-8cc5-4bca-8604-14e37ba61b42" providerId="ADAL" clId="{26D660A8-66EB-42F7-BC7A-0341861301CD}" dt="2025-06-11T22:26:41.452" v="1429"/>
        <pc:sldMkLst>
          <pc:docMk/>
          <pc:sldMk cId="1565690710" sldId="302"/>
        </pc:sldMkLst>
        <pc:spChg chg="mod ord">
          <ac:chgData name="BYERLEY Andrew * ODE" userId="74c417b2-8cc5-4bca-8604-14e37ba61b42" providerId="ADAL" clId="{26D660A8-66EB-42F7-BC7A-0341861301CD}" dt="2025-06-11T18:07:26.182" v="168" actId="20577"/>
          <ac:spMkLst>
            <pc:docMk/>
            <pc:sldMk cId="1565690710" sldId="302"/>
            <ac:spMk id="651" creationId="{00000000-0000-0000-0000-000000000000}"/>
          </ac:spMkLst>
        </pc:spChg>
        <pc:spChg chg="mod ord">
          <ac:chgData name="BYERLEY Andrew * ODE" userId="74c417b2-8cc5-4bca-8604-14e37ba61b42" providerId="ADAL" clId="{26D660A8-66EB-42F7-BC7A-0341861301CD}" dt="2025-06-11T22:26:37.535" v="1428"/>
          <ac:spMkLst>
            <pc:docMk/>
            <pc:sldMk cId="1565690710" sldId="302"/>
            <ac:spMk id="652" creationId="{00000000-0000-0000-0000-000000000000}"/>
          </ac:spMkLst>
        </pc:spChg>
        <pc:spChg chg="mod ord">
          <ac:chgData name="BYERLEY Andrew * ODE" userId="74c417b2-8cc5-4bca-8604-14e37ba61b42" providerId="ADAL" clId="{26D660A8-66EB-42F7-BC7A-0341861301CD}" dt="2025-06-11T18:07:10.261" v="119" actId="700"/>
          <ac:spMkLst>
            <pc:docMk/>
            <pc:sldMk cId="1565690710" sldId="302"/>
            <ac:spMk id="653" creationId="{00000000-0000-0000-0000-000000000000}"/>
          </ac:spMkLst>
        </pc:spChg>
        <pc:picChg chg="mod ord">
          <ac:chgData name="BYERLEY Andrew * ODE" userId="74c417b2-8cc5-4bca-8604-14e37ba61b42" providerId="ADAL" clId="{26D660A8-66EB-42F7-BC7A-0341861301CD}" dt="2025-06-11T22:26:41.452" v="1429"/>
          <ac:picMkLst>
            <pc:docMk/>
            <pc:sldMk cId="1565690710" sldId="302"/>
            <ac:picMk id="2" creationId="{56DDD4CF-0C9A-E611-7656-50DB5C3A2BB8}"/>
          </ac:picMkLst>
        </pc:picChg>
      </pc:sldChg>
      <pc:sldChg chg="addSp delSp modSp mod modClrScheme chgLayout modNotesTx">
        <pc:chgData name="BYERLEY Andrew * ODE" userId="74c417b2-8cc5-4bca-8604-14e37ba61b42" providerId="ADAL" clId="{26D660A8-66EB-42F7-BC7A-0341861301CD}" dt="2025-06-11T22:41:35.908" v="1522"/>
        <pc:sldMkLst>
          <pc:docMk/>
          <pc:sldMk cId="1334172086" sldId="308"/>
        </pc:sldMkLst>
        <pc:spChg chg="add del mod ord">
          <ac:chgData name="BYERLEY Andrew * ODE" userId="74c417b2-8cc5-4bca-8604-14e37ba61b42" providerId="ADAL" clId="{26D660A8-66EB-42F7-BC7A-0341861301CD}" dt="2025-06-11T21:33:39.041" v="1085" actId="700"/>
          <ac:spMkLst>
            <pc:docMk/>
            <pc:sldMk cId="1334172086" sldId="308"/>
            <ac:spMk id="2" creationId="{A68FBD37-D51C-39BD-56AC-90CA15D42D0B}"/>
          </ac:spMkLst>
        </pc:spChg>
        <pc:spChg chg="add mod ord">
          <ac:chgData name="BYERLEY Andrew * ODE" userId="74c417b2-8cc5-4bca-8604-14e37ba61b42" providerId="ADAL" clId="{26D660A8-66EB-42F7-BC7A-0341861301CD}" dt="2025-06-11T22:05:33.277" v="1124" actId="20577"/>
          <ac:spMkLst>
            <pc:docMk/>
            <pc:sldMk cId="1334172086" sldId="308"/>
            <ac:spMk id="3" creationId="{3FFC6DE8-B27C-A3C9-3C79-12264B4B3356}"/>
          </ac:spMkLst>
        </pc:spChg>
        <pc:spChg chg="mod ord">
          <ac:chgData name="BYERLEY Andrew * ODE" userId="74c417b2-8cc5-4bca-8604-14e37ba61b42" providerId="ADAL" clId="{26D660A8-66EB-42F7-BC7A-0341861301CD}" dt="2025-06-11T22:41:30.472" v="1521"/>
          <ac:spMkLst>
            <pc:docMk/>
            <pc:sldMk cId="1334172086" sldId="308"/>
            <ac:spMk id="677" creationId="{00000000-0000-0000-0000-000000000000}"/>
          </ac:spMkLst>
        </pc:spChg>
        <pc:spChg chg="add del mod ord">
          <ac:chgData name="BYERLEY Andrew * ODE" userId="74c417b2-8cc5-4bca-8604-14e37ba61b42" providerId="ADAL" clId="{26D660A8-66EB-42F7-BC7A-0341861301CD}" dt="2025-06-11T22:05:28.400" v="1121" actId="700"/>
          <ac:spMkLst>
            <pc:docMk/>
            <pc:sldMk cId="1334172086" sldId="308"/>
            <ac:spMk id="678" creationId="{00000000-0000-0000-0000-000000000000}"/>
          </ac:spMkLst>
        </pc:spChg>
        <pc:spChg chg="mod ord">
          <ac:chgData name="BYERLEY Andrew * ODE" userId="74c417b2-8cc5-4bca-8604-14e37ba61b42" providerId="ADAL" clId="{26D660A8-66EB-42F7-BC7A-0341861301CD}" dt="2025-06-11T22:05:28.400" v="1121" actId="700"/>
          <ac:spMkLst>
            <pc:docMk/>
            <pc:sldMk cId="1334172086" sldId="308"/>
            <ac:spMk id="679" creationId="{00000000-0000-0000-0000-000000000000}"/>
          </ac:spMkLst>
        </pc:spChg>
        <pc:picChg chg="add mod ord">
          <ac:chgData name="BYERLEY Andrew * ODE" userId="74c417b2-8cc5-4bca-8604-14e37ba61b42" providerId="ADAL" clId="{26D660A8-66EB-42F7-BC7A-0341861301CD}" dt="2025-06-11T22:41:35.908" v="1522"/>
          <ac:picMkLst>
            <pc:docMk/>
            <pc:sldMk cId="1334172086" sldId="308"/>
            <ac:picMk id="5" creationId="{C0B08134-657B-44DD-9AEF-A9C577D33477}"/>
          </ac:picMkLst>
        </pc:picChg>
      </pc:sldChg>
      <pc:sldChg chg="modSp add del mod modClrScheme chgLayout">
        <pc:chgData name="BYERLEY Andrew * ODE" userId="74c417b2-8cc5-4bca-8604-14e37ba61b42" providerId="ADAL" clId="{26D660A8-66EB-42F7-BC7A-0341861301CD}" dt="2025-06-11T22:05:06.821" v="1089" actId="2696"/>
        <pc:sldMkLst>
          <pc:docMk/>
          <pc:sldMk cId="1429562745" sldId="309"/>
        </pc:sldMkLst>
        <pc:spChg chg="mod ord">
          <ac:chgData name="BYERLEY Andrew * ODE" userId="74c417b2-8cc5-4bca-8604-14e37ba61b42" providerId="ADAL" clId="{26D660A8-66EB-42F7-BC7A-0341861301CD}" dt="2025-06-11T18:25:18.261" v="798" actId="700"/>
          <ac:spMkLst>
            <pc:docMk/>
            <pc:sldMk cId="1429562745" sldId="309"/>
            <ac:spMk id="677" creationId="{00000000-0000-0000-0000-000000000000}"/>
          </ac:spMkLst>
        </pc:spChg>
        <pc:spChg chg="mod ord">
          <ac:chgData name="BYERLEY Andrew * ODE" userId="74c417b2-8cc5-4bca-8604-14e37ba61b42" providerId="ADAL" clId="{26D660A8-66EB-42F7-BC7A-0341861301CD}" dt="2025-06-11T21:30:25.199" v="1050" actId="20577"/>
          <ac:spMkLst>
            <pc:docMk/>
            <pc:sldMk cId="1429562745" sldId="309"/>
            <ac:spMk id="678" creationId="{00000000-0000-0000-0000-000000000000}"/>
          </ac:spMkLst>
        </pc:spChg>
        <pc:spChg chg="mod ord">
          <ac:chgData name="BYERLEY Andrew * ODE" userId="74c417b2-8cc5-4bca-8604-14e37ba61b42" providerId="ADAL" clId="{26D660A8-66EB-42F7-BC7A-0341861301CD}" dt="2025-06-11T18:25:18.261" v="798" actId="700"/>
          <ac:spMkLst>
            <pc:docMk/>
            <pc:sldMk cId="1429562745" sldId="309"/>
            <ac:spMk id="679" creationId="{00000000-0000-0000-0000-000000000000}"/>
          </ac:spMkLst>
        </pc:spChg>
      </pc:sldChg>
      <pc:sldChg chg="modSp mod modClrScheme chgLayout">
        <pc:chgData name="BYERLEY Andrew * ODE" userId="74c417b2-8cc5-4bca-8604-14e37ba61b42" providerId="ADAL" clId="{26D660A8-66EB-42F7-BC7A-0341861301CD}" dt="2025-06-11T22:31:05.071" v="1439"/>
        <pc:sldMkLst>
          <pc:docMk/>
          <pc:sldMk cId="1135025507" sldId="310"/>
        </pc:sldMkLst>
        <pc:spChg chg="mod ord">
          <ac:chgData name="BYERLEY Andrew * ODE" userId="74c417b2-8cc5-4bca-8604-14e37ba61b42" providerId="ADAL" clId="{26D660A8-66EB-42F7-BC7A-0341861301CD}" dt="2025-06-11T22:31:05.071" v="1439"/>
          <ac:spMkLst>
            <pc:docMk/>
            <pc:sldMk cId="1135025507" sldId="310"/>
            <ac:spMk id="659" creationId="{00000000-0000-0000-0000-000000000000}"/>
          </ac:spMkLst>
        </pc:spChg>
        <pc:spChg chg="mod ord">
          <ac:chgData name="BYERLEY Andrew * ODE" userId="74c417b2-8cc5-4bca-8604-14e37ba61b42" providerId="ADAL" clId="{26D660A8-66EB-42F7-BC7A-0341861301CD}" dt="2025-06-11T18:11:15.036" v="297" actId="700"/>
          <ac:spMkLst>
            <pc:docMk/>
            <pc:sldMk cId="1135025507" sldId="310"/>
            <ac:spMk id="660" creationId="{00000000-0000-0000-0000-000000000000}"/>
          </ac:spMkLst>
        </pc:spChg>
        <pc:spChg chg="mod ord">
          <ac:chgData name="BYERLEY Andrew * ODE" userId="74c417b2-8cc5-4bca-8604-14e37ba61b42" providerId="ADAL" clId="{26D660A8-66EB-42F7-BC7A-0341861301CD}" dt="2025-06-11T18:11:15.036" v="297" actId="700"/>
          <ac:spMkLst>
            <pc:docMk/>
            <pc:sldMk cId="1135025507" sldId="310"/>
            <ac:spMk id="661" creationId="{00000000-0000-0000-0000-000000000000}"/>
          </ac:spMkLst>
        </pc:spChg>
      </pc:sldChg>
      <pc:sldChg chg="modSp mod modClrScheme chgLayout">
        <pc:chgData name="BYERLEY Andrew * ODE" userId="74c417b2-8cc5-4bca-8604-14e37ba61b42" providerId="ADAL" clId="{26D660A8-66EB-42F7-BC7A-0341861301CD}" dt="2025-06-11T22:30:33.111" v="1432"/>
        <pc:sldMkLst>
          <pc:docMk/>
          <pc:sldMk cId="86596827" sldId="315"/>
        </pc:sldMkLst>
        <pc:spChg chg="mod ord">
          <ac:chgData name="BYERLEY Andrew * ODE" userId="74c417b2-8cc5-4bca-8604-14e37ba61b42" providerId="ADAL" clId="{26D660A8-66EB-42F7-BC7A-0341861301CD}" dt="2025-06-11T22:30:29.315" v="1431"/>
          <ac:spMkLst>
            <pc:docMk/>
            <pc:sldMk cId="86596827" sldId="315"/>
            <ac:spMk id="659" creationId="{00000000-0000-0000-0000-000000000000}"/>
          </ac:spMkLst>
        </pc:spChg>
        <pc:spChg chg="mod ord">
          <ac:chgData name="BYERLEY Andrew * ODE" userId="74c417b2-8cc5-4bca-8604-14e37ba61b42" providerId="ADAL" clId="{26D660A8-66EB-42F7-BC7A-0341861301CD}" dt="2025-06-11T18:09:43.080" v="218" actId="700"/>
          <ac:spMkLst>
            <pc:docMk/>
            <pc:sldMk cId="86596827" sldId="315"/>
            <ac:spMk id="660" creationId="{00000000-0000-0000-0000-000000000000}"/>
          </ac:spMkLst>
        </pc:spChg>
        <pc:spChg chg="mod ord">
          <ac:chgData name="BYERLEY Andrew * ODE" userId="74c417b2-8cc5-4bca-8604-14e37ba61b42" providerId="ADAL" clId="{26D660A8-66EB-42F7-BC7A-0341861301CD}" dt="2025-06-11T18:09:43.080" v="218" actId="700"/>
          <ac:spMkLst>
            <pc:docMk/>
            <pc:sldMk cId="86596827" sldId="315"/>
            <ac:spMk id="661" creationId="{00000000-0000-0000-0000-000000000000}"/>
          </ac:spMkLst>
        </pc:spChg>
        <pc:picChg chg="mod ord">
          <ac:chgData name="BYERLEY Andrew * ODE" userId="74c417b2-8cc5-4bca-8604-14e37ba61b42" providerId="ADAL" clId="{26D660A8-66EB-42F7-BC7A-0341861301CD}" dt="2025-06-11T22:30:33.111" v="1432"/>
          <ac:picMkLst>
            <pc:docMk/>
            <pc:sldMk cId="86596827" sldId="315"/>
            <ac:picMk id="2" creationId="{5067B7F6-A5BB-FC9A-7F2A-191B876FA8B6}"/>
          </ac:picMkLst>
        </pc:picChg>
      </pc:sldChg>
      <pc:sldChg chg="modSp mod modClrScheme chgLayout">
        <pc:chgData name="BYERLEY Andrew * ODE" userId="74c417b2-8cc5-4bca-8604-14e37ba61b42" providerId="ADAL" clId="{26D660A8-66EB-42F7-BC7A-0341861301CD}" dt="2025-06-11T22:30:52.004" v="1436"/>
        <pc:sldMkLst>
          <pc:docMk/>
          <pc:sldMk cId="2889265054" sldId="316"/>
        </pc:sldMkLst>
        <pc:spChg chg="mod ord">
          <ac:chgData name="BYERLEY Andrew * ODE" userId="74c417b2-8cc5-4bca-8604-14e37ba61b42" providerId="ADAL" clId="{26D660A8-66EB-42F7-BC7A-0341861301CD}" dt="2025-06-11T22:30:41.573" v="1433"/>
          <ac:spMkLst>
            <pc:docMk/>
            <pc:sldMk cId="2889265054" sldId="316"/>
            <ac:spMk id="659" creationId="{00000000-0000-0000-0000-000000000000}"/>
          </ac:spMkLst>
        </pc:spChg>
        <pc:spChg chg="mod ord">
          <ac:chgData name="BYERLEY Andrew * ODE" userId="74c417b2-8cc5-4bca-8604-14e37ba61b42" providerId="ADAL" clId="{26D660A8-66EB-42F7-BC7A-0341861301CD}" dt="2025-06-11T18:10:31.278" v="249" actId="700"/>
          <ac:spMkLst>
            <pc:docMk/>
            <pc:sldMk cId="2889265054" sldId="316"/>
            <ac:spMk id="660" creationId="{00000000-0000-0000-0000-000000000000}"/>
          </ac:spMkLst>
        </pc:spChg>
        <pc:spChg chg="mod ord">
          <ac:chgData name="BYERLEY Andrew * ODE" userId="74c417b2-8cc5-4bca-8604-14e37ba61b42" providerId="ADAL" clId="{26D660A8-66EB-42F7-BC7A-0341861301CD}" dt="2025-06-11T18:10:31.278" v="249" actId="700"/>
          <ac:spMkLst>
            <pc:docMk/>
            <pc:sldMk cId="2889265054" sldId="316"/>
            <ac:spMk id="661" creationId="{00000000-0000-0000-0000-000000000000}"/>
          </ac:spMkLst>
        </pc:spChg>
        <pc:picChg chg="mod ord">
          <ac:chgData name="BYERLEY Andrew * ODE" userId="74c417b2-8cc5-4bca-8604-14e37ba61b42" providerId="ADAL" clId="{26D660A8-66EB-42F7-BC7A-0341861301CD}" dt="2025-06-11T22:30:46.128" v="1434"/>
          <ac:picMkLst>
            <pc:docMk/>
            <pc:sldMk cId="2889265054" sldId="316"/>
            <ac:picMk id="2" creationId="{5067B7F6-A5BB-FC9A-7F2A-191B876FA8B6}"/>
          </ac:picMkLst>
        </pc:picChg>
        <pc:picChg chg="mod ord">
          <ac:chgData name="BYERLEY Andrew * ODE" userId="74c417b2-8cc5-4bca-8604-14e37ba61b42" providerId="ADAL" clId="{26D660A8-66EB-42F7-BC7A-0341861301CD}" dt="2025-06-11T22:30:48.892" v="1435"/>
          <ac:picMkLst>
            <pc:docMk/>
            <pc:sldMk cId="2889265054" sldId="316"/>
            <ac:picMk id="3" creationId="{F09AECBF-80D8-BFDA-CCF1-65FD5E62A344}"/>
          </ac:picMkLst>
        </pc:picChg>
        <pc:cxnChg chg="mod ord">
          <ac:chgData name="BYERLEY Andrew * ODE" userId="74c417b2-8cc5-4bca-8604-14e37ba61b42" providerId="ADAL" clId="{26D660A8-66EB-42F7-BC7A-0341861301CD}" dt="2025-06-11T22:30:52.004" v="1436"/>
          <ac:cxnSpMkLst>
            <pc:docMk/>
            <pc:sldMk cId="2889265054" sldId="316"/>
            <ac:cxnSpMk id="5" creationId="{21653505-E028-F5E3-EF2E-479383AE14DA}"/>
          </ac:cxnSpMkLst>
        </pc:cxnChg>
      </pc:sldChg>
      <pc:sldChg chg="modSp mod modClrScheme chgLayout">
        <pc:chgData name="BYERLEY Andrew * ODE" userId="74c417b2-8cc5-4bca-8604-14e37ba61b42" providerId="ADAL" clId="{26D660A8-66EB-42F7-BC7A-0341861301CD}" dt="2025-06-11T22:31:39.398" v="1444"/>
        <pc:sldMkLst>
          <pc:docMk/>
          <pc:sldMk cId="770851829" sldId="317"/>
        </pc:sldMkLst>
        <pc:spChg chg="mod ord">
          <ac:chgData name="BYERLEY Andrew * ODE" userId="74c417b2-8cc5-4bca-8604-14e37ba61b42" providerId="ADAL" clId="{26D660A8-66EB-42F7-BC7A-0341861301CD}" dt="2025-06-11T22:31:33.815" v="1440"/>
          <ac:spMkLst>
            <pc:docMk/>
            <pc:sldMk cId="770851829" sldId="317"/>
            <ac:spMk id="659" creationId="{00000000-0000-0000-0000-000000000000}"/>
          </ac:spMkLst>
        </pc:spChg>
        <pc:spChg chg="mod ord">
          <ac:chgData name="BYERLEY Andrew * ODE" userId="74c417b2-8cc5-4bca-8604-14e37ba61b42" providerId="ADAL" clId="{26D660A8-66EB-42F7-BC7A-0341861301CD}" dt="2025-06-11T22:13:51.334" v="1304" actId="20577"/>
          <ac:spMkLst>
            <pc:docMk/>
            <pc:sldMk cId="770851829" sldId="317"/>
            <ac:spMk id="660" creationId="{00000000-0000-0000-0000-000000000000}"/>
          </ac:spMkLst>
        </pc:spChg>
        <pc:spChg chg="mod ord">
          <ac:chgData name="BYERLEY Andrew * ODE" userId="74c417b2-8cc5-4bca-8604-14e37ba61b42" providerId="ADAL" clId="{26D660A8-66EB-42F7-BC7A-0341861301CD}" dt="2025-06-11T22:31:39.398" v="1444"/>
          <ac:spMkLst>
            <pc:docMk/>
            <pc:sldMk cId="770851829" sldId="317"/>
            <ac:spMk id="661" creationId="{00000000-0000-0000-0000-000000000000}"/>
          </ac:spMkLst>
        </pc:spChg>
        <pc:grpChg chg="mod">
          <ac:chgData name="BYERLEY Andrew * ODE" userId="74c417b2-8cc5-4bca-8604-14e37ba61b42" providerId="ADAL" clId="{26D660A8-66EB-42F7-BC7A-0341861301CD}" dt="2025-06-11T22:16:07.547" v="1321" actId="962"/>
          <ac:grpSpMkLst>
            <pc:docMk/>
            <pc:sldMk cId="770851829" sldId="317"/>
            <ac:grpSpMk id="10" creationId="{E445CF4E-CECD-FB89-C6E5-8592492CE3F1}"/>
          </ac:grpSpMkLst>
        </pc:grpChg>
        <pc:cxnChg chg="mod">
          <ac:chgData name="BYERLEY Andrew * ODE" userId="74c417b2-8cc5-4bca-8604-14e37ba61b42" providerId="ADAL" clId="{26D660A8-66EB-42F7-BC7A-0341861301CD}" dt="2025-06-11T22:13:11.486" v="1284" actId="14100"/>
          <ac:cxnSpMkLst>
            <pc:docMk/>
            <pc:sldMk cId="770851829" sldId="317"/>
            <ac:cxnSpMk id="6" creationId="{C34FA9BD-AA22-8F32-FE1C-11069BD0BA78}"/>
          </ac:cxnSpMkLst>
        </pc:cxnChg>
        <pc:cxnChg chg="mod">
          <ac:chgData name="BYERLEY Andrew * ODE" userId="74c417b2-8cc5-4bca-8604-14e37ba61b42" providerId="ADAL" clId="{26D660A8-66EB-42F7-BC7A-0341861301CD}" dt="2025-06-11T22:13:18.356" v="1285" actId="14100"/>
          <ac:cxnSpMkLst>
            <pc:docMk/>
            <pc:sldMk cId="770851829" sldId="317"/>
            <ac:cxnSpMk id="7" creationId="{B5C27B4D-F036-5DD6-03F3-5BEF42AE02CB}"/>
          </ac:cxnSpMkLst>
        </pc:cxnChg>
        <pc:cxnChg chg="mod">
          <ac:chgData name="BYERLEY Andrew * ODE" userId="74c417b2-8cc5-4bca-8604-14e37ba61b42" providerId="ADAL" clId="{26D660A8-66EB-42F7-BC7A-0341861301CD}" dt="2025-06-11T22:15:36.371" v="1318" actId="962"/>
          <ac:cxnSpMkLst>
            <pc:docMk/>
            <pc:sldMk cId="770851829" sldId="317"/>
            <ac:cxnSpMk id="15" creationId="{E0314A5B-5486-63ED-0AEA-8A50D283143A}"/>
          </ac:cxnSpMkLst>
        </pc:cxnChg>
        <pc:cxnChg chg="mod">
          <ac:chgData name="BYERLEY Andrew * ODE" userId="74c417b2-8cc5-4bca-8604-14e37ba61b42" providerId="ADAL" clId="{26D660A8-66EB-42F7-BC7A-0341861301CD}" dt="2025-06-11T22:15:37.364" v="1319" actId="962"/>
          <ac:cxnSpMkLst>
            <pc:docMk/>
            <pc:sldMk cId="770851829" sldId="317"/>
            <ac:cxnSpMk id="17" creationId="{70E6E86D-23B1-7CD0-C6F6-6227FB6D452E}"/>
          </ac:cxnSpMkLst>
        </pc:cxnChg>
      </pc:sldChg>
      <pc:sldChg chg="addSp delSp modSp mod modClrScheme chgLayout">
        <pc:chgData name="BYERLEY Andrew * ODE" userId="74c417b2-8cc5-4bca-8604-14e37ba61b42" providerId="ADAL" clId="{26D660A8-66EB-42F7-BC7A-0341861301CD}" dt="2025-06-11T22:32:00.355" v="1452"/>
        <pc:sldMkLst>
          <pc:docMk/>
          <pc:sldMk cId="2965800410" sldId="318"/>
        </pc:sldMkLst>
        <pc:spChg chg="add del mod">
          <ac:chgData name="BYERLEY Andrew * ODE" userId="74c417b2-8cc5-4bca-8604-14e37ba61b42" providerId="ADAL" clId="{26D660A8-66EB-42F7-BC7A-0341861301CD}" dt="2025-06-11T22:17:22.637" v="1345" actId="962"/>
          <ac:spMkLst>
            <pc:docMk/>
            <pc:sldMk cId="2965800410" sldId="318"/>
            <ac:spMk id="8" creationId="{411E2F6D-74DE-A9F9-CF0C-A4FE97F2B965}"/>
          </ac:spMkLst>
        </pc:spChg>
        <pc:spChg chg="mod">
          <ac:chgData name="BYERLEY Andrew * ODE" userId="74c417b2-8cc5-4bca-8604-14e37ba61b42" providerId="ADAL" clId="{26D660A8-66EB-42F7-BC7A-0341861301CD}" dt="2025-06-11T22:17:42.793" v="1347" actId="962"/>
          <ac:spMkLst>
            <pc:docMk/>
            <pc:sldMk cId="2965800410" sldId="318"/>
            <ac:spMk id="28" creationId="{5F35605E-A103-47CB-CABE-CBEB633DA68D}"/>
          </ac:spMkLst>
        </pc:spChg>
        <pc:spChg chg="mod ord">
          <ac:chgData name="BYERLEY Andrew * ODE" userId="74c417b2-8cc5-4bca-8604-14e37ba61b42" providerId="ADAL" clId="{26D660A8-66EB-42F7-BC7A-0341861301CD}" dt="2025-06-11T22:31:54.118" v="1446"/>
          <ac:spMkLst>
            <pc:docMk/>
            <pc:sldMk cId="2965800410" sldId="318"/>
            <ac:spMk id="659" creationId="{00000000-0000-0000-0000-000000000000}"/>
          </ac:spMkLst>
        </pc:spChg>
        <pc:spChg chg="mod ord">
          <ac:chgData name="BYERLEY Andrew * ODE" userId="74c417b2-8cc5-4bca-8604-14e37ba61b42" providerId="ADAL" clId="{26D660A8-66EB-42F7-BC7A-0341861301CD}" dt="2025-06-11T22:31:55.780" v="1447"/>
          <ac:spMkLst>
            <pc:docMk/>
            <pc:sldMk cId="2965800410" sldId="318"/>
            <ac:spMk id="660" creationId="{00000000-0000-0000-0000-000000000000}"/>
          </ac:spMkLst>
        </pc:spChg>
        <pc:spChg chg="mod ord">
          <ac:chgData name="BYERLEY Andrew * ODE" userId="74c417b2-8cc5-4bca-8604-14e37ba61b42" providerId="ADAL" clId="{26D660A8-66EB-42F7-BC7A-0341861301CD}" dt="2025-06-11T22:32:00.355" v="1452"/>
          <ac:spMkLst>
            <pc:docMk/>
            <pc:sldMk cId="2965800410" sldId="318"/>
            <ac:spMk id="661" creationId="{00000000-0000-0000-0000-000000000000}"/>
          </ac:spMkLst>
        </pc:spChg>
        <pc:picChg chg="mod">
          <ac:chgData name="BYERLEY Andrew * ODE" userId="74c417b2-8cc5-4bca-8604-14e37ba61b42" providerId="ADAL" clId="{26D660A8-66EB-42F7-BC7A-0341861301CD}" dt="2025-06-11T22:16:24.401" v="1323" actId="962"/>
          <ac:picMkLst>
            <pc:docMk/>
            <pc:sldMk cId="2965800410" sldId="318"/>
            <ac:picMk id="3" creationId="{2752C30B-D207-4459-2E37-97FDB05F6C10}"/>
          </ac:picMkLst>
        </pc:picChg>
        <pc:picChg chg="mod">
          <ac:chgData name="BYERLEY Andrew * ODE" userId="74c417b2-8cc5-4bca-8604-14e37ba61b42" providerId="ADAL" clId="{26D660A8-66EB-42F7-BC7A-0341861301CD}" dt="2025-06-11T22:17:02.193" v="1329" actId="962"/>
          <ac:picMkLst>
            <pc:docMk/>
            <pc:sldMk cId="2965800410" sldId="318"/>
            <ac:picMk id="7" creationId="{C38DCDAB-44B9-AAD2-5330-72EED8AB92A4}"/>
          </ac:picMkLst>
        </pc:picChg>
        <pc:cxnChg chg="mod">
          <ac:chgData name="BYERLEY Andrew * ODE" userId="74c417b2-8cc5-4bca-8604-14e37ba61b42" providerId="ADAL" clId="{26D660A8-66EB-42F7-BC7A-0341861301CD}" dt="2025-06-11T22:16:50.791" v="1327" actId="962"/>
          <ac:cxnSpMkLst>
            <pc:docMk/>
            <pc:sldMk cId="2965800410" sldId="318"/>
            <ac:cxnSpMk id="2" creationId="{8C50F61B-D823-5EE7-385C-E20B3892A2D2}"/>
          </ac:cxnSpMkLst>
        </pc:cxnChg>
        <pc:cxnChg chg="mod">
          <ac:chgData name="BYERLEY Andrew * ODE" userId="74c417b2-8cc5-4bca-8604-14e37ba61b42" providerId="ADAL" clId="{26D660A8-66EB-42F7-BC7A-0341861301CD}" dt="2025-06-11T22:16:35.229" v="1325" actId="962"/>
          <ac:cxnSpMkLst>
            <pc:docMk/>
            <pc:sldMk cId="2965800410" sldId="318"/>
            <ac:cxnSpMk id="19" creationId="{505F0432-F90F-A774-64E9-CC22E6121FF8}"/>
          </ac:cxnSpMkLst>
        </pc:cxnChg>
      </pc:sldChg>
      <pc:sldChg chg="modSp mod modClrScheme chgLayout">
        <pc:chgData name="BYERLEY Andrew * ODE" userId="74c417b2-8cc5-4bca-8604-14e37ba61b42" providerId="ADAL" clId="{26D660A8-66EB-42F7-BC7A-0341861301CD}" dt="2025-06-11T22:32:16.382" v="1457"/>
        <pc:sldMkLst>
          <pc:docMk/>
          <pc:sldMk cId="2786698074" sldId="319"/>
        </pc:sldMkLst>
        <pc:spChg chg="mod ord">
          <ac:chgData name="BYERLEY Andrew * ODE" userId="74c417b2-8cc5-4bca-8604-14e37ba61b42" providerId="ADAL" clId="{26D660A8-66EB-42F7-BC7A-0341861301CD}" dt="2025-06-11T22:32:13.590" v="1453"/>
          <ac:spMkLst>
            <pc:docMk/>
            <pc:sldMk cId="2786698074" sldId="319"/>
            <ac:spMk id="659" creationId="{00000000-0000-0000-0000-000000000000}"/>
          </ac:spMkLst>
        </pc:spChg>
        <pc:spChg chg="mod ord">
          <ac:chgData name="BYERLEY Andrew * ODE" userId="74c417b2-8cc5-4bca-8604-14e37ba61b42" providerId="ADAL" clId="{26D660A8-66EB-42F7-BC7A-0341861301CD}" dt="2025-06-11T18:13:18.779" v="382" actId="700"/>
          <ac:spMkLst>
            <pc:docMk/>
            <pc:sldMk cId="2786698074" sldId="319"/>
            <ac:spMk id="660" creationId="{00000000-0000-0000-0000-000000000000}"/>
          </ac:spMkLst>
        </pc:spChg>
        <pc:spChg chg="mod ord">
          <ac:chgData name="BYERLEY Andrew * ODE" userId="74c417b2-8cc5-4bca-8604-14e37ba61b42" providerId="ADAL" clId="{26D660A8-66EB-42F7-BC7A-0341861301CD}" dt="2025-06-11T22:32:16.382" v="1457"/>
          <ac:spMkLst>
            <pc:docMk/>
            <pc:sldMk cId="2786698074" sldId="319"/>
            <ac:spMk id="661" creationId="{00000000-0000-0000-0000-000000000000}"/>
          </ac:spMkLst>
        </pc:spChg>
        <pc:picChg chg="mod">
          <ac:chgData name="BYERLEY Andrew * ODE" userId="74c417b2-8cc5-4bca-8604-14e37ba61b42" providerId="ADAL" clId="{26D660A8-66EB-42F7-BC7A-0341861301CD}" dt="2025-06-11T22:17:52.916" v="1349" actId="962"/>
          <ac:picMkLst>
            <pc:docMk/>
            <pc:sldMk cId="2786698074" sldId="319"/>
            <ac:picMk id="3" creationId="{3577A028-1583-E45E-3FCA-B79364E4FEAA}"/>
          </ac:picMkLst>
        </pc:picChg>
        <pc:picChg chg="mod">
          <ac:chgData name="BYERLEY Andrew * ODE" userId="74c417b2-8cc5-4bca-8604-14e37ba61b42" providerId="ADAL" clId="{26D660A8-66EB-42F7-BC7A-0341861301CD}" dt="2025-06-11T22:18:11.652" v="1351" actId="962"/>
          <ac:picMkLst>
            <pc:docMk/>
            <pc:sldMk cId="2786698074" sldId="319"/>
            <ac:picMk id="6" creationId="{13AF21DD-80B3-261D-0FCB-D229D0411439}"/>
          </ac:picMkLst>
        </pc:picChg>
        <pc:picChg chg="mod">
          <ac:chgData name="BYERLEY Andrew * ODE" userId="74c417b2-8cc5-4bca-8604-14e37ba61b42" providerId="ADAL" clId="{26D660A8-66EB-42F7-BC7A-0341861301CD}" dt="2025-06-11T22:18:29.427" v="1353" actId="962"/>
          <ac:picMkLst>
            <pc:docMk/>
            <pc:sldMk cId="2786698074" sldId="319"/>
            <ac:picMk id="11" creationId="{906F6C39-28DB-D858-F060-C5AE3BF6B4CA}"/>
          </ac:picMkLst>
        </pc:picChg>
        <pc:picChg chg="mod">
          <ac:chgData name="BYERLEY Andrew * ODE" userId="74c417b2-8cc5-4bca-8604-14e37ba61b42" providerId="ADAL" clId="{26D660A8-66EB-42F7-BC7A-0341861301CD}" dt="2025-06-11T22:18:40.485" v="1355" actId="962"/>
          <ac:picMkLst>
            <pc:docMk/>
            <pc:sldMk cId="2786698074" sldId="319"/>
            <ac:picMk id="15" creationId="{83AE20A4-1FCC-A35C-FFE5-2A038DC16B41}"/>
          </ac:picMkLst>
        </pc:picChg>
      </pc:sldChg>
      <pc:sldChg chg="modSp mod modClrScheme chgLayout">
        <pc:chgData name="BYERLEY Andrew * ODE" userId="74c417b2-8cc5-4bca-8604-14e37ba61b42" providerId="ADAL" clId="{26D660A8-66EB-42F7-BC7A-0341861301CD}" dt="2025-06-11T22:36:09.940" v="1458"/>
        <pc:sldMkLst>
          <pc:docMk/>
          <pc:sldMk cId="3205576568" sldId="320"/>
        </pc:sldMkLst>
        <pc:spChg chg="mod ord">
          <ac:chgData name="BYERLEY Andrew * ODE" userId="74c417b2-8cc5-4bca-8604-14e37ba61b42" providerId="ADAL" clId="{26D660A8-66EB-42F7-BC7A-0341861301CD}" dt="2025-06-11T22:36:09.940" v="1458"/>
          <ac:spMkLst>
            <pc:docMk/>
            <pc:sldMk cId="3205576568" sldId="320"/>
            <ac:spMk id="659" creationId="{00000000-0000-0000-0000-000000000000}"/>
          </ac:spMkLst>
        </pc:spChg>
        <pc:spChg chg="mod ord">
          <ac:chgData name="BYERLEY Andrew * ODE" userId="74c417b2-8cc5-4bca-8604-14e37ba61b42" providerId="ADAL" clId="{26D660A8-66EB-42F7-BC7A-0341861301CD}" dt="2025-06-11T18:13:41.088" v="387" actId="700"/>
          <ac:spMkLst>
            <pc:docMk/>
            <pc:sldMk cId="3205576568" sldId="320"/>
            <ac:spMk id="660" creationId="{00000000-0000-0000-0000-000000000000}"/>
          </ac:spMkLst>
        </pc:spChg>
        <pc:spChg chg="mod ord">
          <ac:chgData name="BYERLEY Andrew * ODE" userId="74c417b2-8cc5-4bca-8604-14e37ba61b42" providerId="ADAL" clId="{26D660A8-66EB-42F7-BC7A-0341861301CD}" dt="2025-06-11T18:13:41.088" v="387" actId="700"/>
          <ac:spMkLst>
            <pc:docMk/>
            <pc:sldMk cId="3205576568" sldId="320"/>
            <ac:spMk id="661" creationId="{00000000-0000-0000-0000-000000000000}"/>
          </ac:spMkLst>
        </pc:spChg>
      </pc:sldChg>
      <pc:sldChg chg="modSp mod modClrScheme chgLayout">
        <pc:chgData name="BYERLEY Andrew * ODE" userId="74c417b2-8cc5-4bca-8604-14e37ba61b42" providerId="ADAL" clId="{26D660A8-66EB-42F7-BC7A-0341861301CD}" dt="2025-06-11T22:36:16.174" v="1459"/>
        <pc:sldMkLst>
          <pc:docMk/>
          <pc:sldMk cId="1524029090" sldId="321"/>
        </pc:sldMkLst>
        <pc:spChg chg="mod ord">
          <ac:chgData name="BYERLEY Andrew * ODE" userId="74c417b2-8cc5-4bca-8604-14e37ba61b42" providerId="ADAL" clId="{26D660A8-66EB-42F7-BC7A-0341861301CD}" dt="2025-06-11T22:36:16.174" v="1459"/>
          <ac:spMkLst>
            <pc:docMk/>
            <pc:sldMk cId="1524029090" sldId="321"/>
            <ac:spMk id="659" creationId="{00000000-0000-0000-0000-000000000000}"/>
          </ac:spMkLst>
        </pc:spChg>
        <pc:spChg chg="mod ord">
          <ac:chgData name="BYERLEY Andrew * ODE" userId="74c417b2-8cc5-4bca-8604-14e37ba61b42" providerId="ADAL" clId="{26D660A8-66EB-42F7-BC7A-0341861301CD}" dt="2025-06-11T18:13:52.757" v="392" actId="700"/>
          <ac:spMkLst>
            <pc:docMk/>
            <pc:sldMk cId="1524029090" sldId="321"/>
            <ac:spMk id="660" creationId="{00000000-0000-0000-0000-000000000000}"/>
          </ac:spMkLst>
        </pc:spChg>
        <pc:spChg chg="mod ord">
          <ac:chgData name="BYERLEY Andrew * ODE" userId="74c417b2-8cc5-4bca-8604-14e37ba61b42" providerId="ADAL" clId="{26D660A8-66EB-42F7-BC7A-0341861301CD}" dt="2025-06-11T18:13:52.757" v="392" actId="700"/>
          <ac:spMkLst>
            <pc:docMk/>
            <pc:sldMk cId="1524029090" sldId="321"/>
            <ac:spMk id="661" creationId="{00000000-0000-0000-0000-000000000000}"/>
          </ac:spMkLst>
        </pc:spChg>
      </pc:sldChg>
      <pc:sldChg chg="modSp mod modClrScheme chgLayout">
        <pc:chgData name="BYERLEY Andrew * ODE" userId="74c417b2-8cc5-4bca-8604-14e37ba61b42" providerId="ADAL" clId="{26D660A8-66EB-42F7-BC7A-0341861301CD}" dt="2025-06-11T22:36:24.413" v="1460"/>
        <pc:sldMkLst>
          <pc:docMk/>
          <pc:sldMk cId="1495236918" sldId="322"/>
        </pc:sldMkLst>
        <pc:spChg chg="mod ord">
          <ac:chgData name="BYERLEY Andrew * ODE" userId="74c417b2-8cc5-4bca-8604-14e37ba61b42" providerId="ADAL" clId="{26D660A8-66EB-42F7-BC7A-0341861301CD}" dt="2025-06-11T22:36:24.413" v="1460"/>
          <ac:spMkLst>
            <pc:docMk/>
            <pc:sldMk cId="1495236918" sldId="322"/>
            <ac:spMk id="659" creationId="{00000000-0000-0000-0000-000000000000}"/>
          </ac:spMkLst>
        </pc:spChg>
        <pc:spChg chg="mod ord">
          <ac:chgData name="BYERLEY Andrew * ODE" userId="74c417b2-8cc5-4bca-8604-14e37ba61b42" providerId="ADAL" clId="{26D660A8-66EB-42F7-BC7A-0341861301CD}" dt="2025-06-11T22:15:26.918" v="1317" actId="20577"/>
          <ac:spMkLst>
            <pc:docMk/>
            <pc:sldMk cId="1495236918" sldId="322"/>
            <ac:spMk id="660" creationId="{00000000-0000-0000-0000-000000000000}"/>
          </ac:spMkLst>
        </pc:spChg>
        <pc:spChg chg="mod ord">
          <ac:chgData name="BYERLEY Andrew * ODE" userId="74c417b2-8cc5-4bca-8604-14e37ba61b42" providerId="ADAL" clId="{26D660A8-66EB-42F7-BC7A-0341861301CD}" dt="2025-06-11T18:14:49.360" v="420" actId="700"/>
          <ac:spMkLst>
            <pc:docMk/>
            <pc:sldMk cId="1495236918" sldId="322"/>
            <ac:spMk id="661" creationId="{00000000-0000-0000-0000-000000000000}"/>
          </ac:spMkLst>
        </pc:spChg>
      </pc:sldChg>
      <pc:sldChg chg="modSp mod modClrScheme chgLayout">
        <pc:chgData name="BYERLEY Andrew * ODE" userId="74c417b2-8cc5-4bca-8604-14e37ba61b42" providerId="ADAL" clId="{26D660A8-66EB-42F7-BC7A-0341861301CD}" dt="2025-06-11T22:39:00.697" v="1483"/>
        <pc:sldMkLst>
          <pc:docMk/>
          <pc:sldMk cId="1491959822" sldId="323"/>
        </pc:sldMkLst>
        <pc:spChg chg="mod ord">
          <ac:chgData name="BYERLEY Andrew * ODE" userId="74c417b2-8cc5-4bca-8604-14e37ba61b42" providerId="ADAL" clId="{26D660A8-66EB-42F7-BC7A-0341861301CD}" dt="2025-06-11T22:39:00.697" v="1483"/>
          <ac:spMkLst>
            <pc:docMk/>
            <pc:sldMk cId="1491959822" sldId="323"/>
            <ac:spMk id="659" creationId="{00000000-0000-0000-0000-000000000000}"/>
          </ac:spMkLst>
        </pc:spChg>
        <pc:spChg chg="mod ord">
          <ac:chgData name="BYERLEY Andrew * ODE" userId="74c417b2-8cc5-4bca-8604-14e37ba61b42" providerId="ADAL" clId="{26D660A8-66EB-42F7-BC7A-0341861301CD}" dt="2025-06-11T18:24:00.961" v="784" actId="700"/>
          <ac:spMkLst>
            <pc:docMk/>
            <pc:sldMk cId="1491959822" sldId="323"/>
            <ac:spMk id="660" creationId="{00000000-0000-0000-0000-000000000000}"/>
          </ac:spMkLst>
        </pc:spChg>
        <pc:spChg chg="mod ord">
          <ac:chgData name="BYERLEY Andrew * ODE" userId="74c417b2-8cc5-4bca-8604-14e37ba61b42" providerId="ADAL" clId="{26D660A8-66EB-42F7-BC7A-0341861301CD}" dt="2025-06-11T18:24:00.961" v="784" actId="700"/>
          <ac:spMkLst>
            <pc:docMk/>
            <pc:sldMk cId="1491959822" sldId="323"/>
            <ac:spMk id="661" creationId="{00000000-0000-0000-0000-000000000000}"/>
          </ac:spMkLst>
        </pc:spChg>
      </pc:sldChg>
      <pc:sldChg chg="modSp mod modClrScheme chgLayout">
        <pc:chgData name="BYERLEY Andrew * ODE" userId="74c417b2-8cc5-4bca-8604-14e37ba61b42" providerId="ADAL" clId="{26D660A8-66EB-42F7-BC7A-0341861301CD}" dt="2025-06-11T22:40:51.828" v="1514"/>
        <pc:sldMkLst>
          <pc:docMk/>
          <pc:sldMk cId="2880144696" sldId="324"/>
        </pc:sldMkLst>
        <pc:spChg chg="mod ord">
          <ac:chgData name="BYERLEY Andrew * ODE" userId="74c417b2-8cc5-4bca-8604-14e37ba61b42" providerId="ADAL" clId="{26D660A8-66EB-42F7-BC7A-0341861301CD}" dt="2025-06-11T22:40:51.828" v="1514"/>
          <ac:spMkLst>
            <pc:docMk/>
            <pc:sldMk cId="2880144696" sldId="324"/>
            <ac:spMk id="659" creationId="{00000000-0000-0000-0000-000000000000}"/>
          </ac:spMkLst>
        </pc:spChg>
        <pc:spChg chg="mod ord">
          <ac:chgData name="BYERLEY Andrew * ODE" userId="74c417b2-8cc5-4bca-8604-14e37ba61b42" providerId="ADAL" clId="{26D660A8-66EB-42F7-BC7A-0341861301CD}" dt="2025-06-11T21:19:45.856" v="859" actId="255"/>
          <ac:spMkLst>
            <pc:docMk/>
            <pc:sldMk cId="2880144696" sldId="324"/>
            <ac:spMk id="660" creationId="{00000000-0000-0000-0000-000000000000}"/>
          </ac:spMkLst>
        </pc:spChg>
        <pc:spChg chg="mod ord">
          <ac:chgData name="BYERLEY Andrew * ODE" userId="74c417b2-8cc5-4bca-8604-14e37ba61b42" providerId="ADAL" clId="{26D660A8-66EB-42F7-BC7A-0341861301CD}" dt="2025-06-11T18:24:46.639" v="787" actId="700"/>
          <ac:spMkLst>
            <pc:docMk/>
            <pc:sldMk cId="2880144696" sldId="324"/>
            <ac:spMk id="661" creationId="{00000000-0000-0000-0000-000000000000}"/>
          </ac:spMkLst>
        </pc:spChg>
      </pc:sldChg>
      <pc:sldChg chg="modSp mod modClrScheme chgLayout">
        <pc:chgData name="BYERLEY Andrew * ODE" userId="74c417b2-8cc5-4bca-8604-14e37ba61b42" providerId="ADAL" clId="{26D660A8-66EB-42F7-BC7A-0341861301CD}" dt="2025-06-11T22:41:17.448" v="1519"/>
        <pc:sldMkLst>
          <pc:docMk/>
          <pc:sldMk cId="859294802" sldId="326"/>
        </pc:sldMkLst>
        <pc:spChg chg="mod ord">
          <ac:chgData name="BYERLEY Andrew * ODE" userId="74c417b2-8cc5-4bca-8604-14e37ba61b42" providerId="ADAL" clId="{26D660A8-66EB-42F7-BC7A-0341861301CD}" dt="2025-06-11T22:41:13.515" v="1517"/>
          <ac:spMkLst>
            <pc:docMk/>
            <pc:sldMk cId="859294802" sldId="326"/>
            <ac:spMk id="659" creationId="{00000000-0000-0000-0000-000000000000}"/>
          </ac:spMkLst>
        </pc:spChg>
        <pc:spChg chg="mod ord">
          <ac:chgData name="BYERLEY Andrew * ODE" userId="74c417b2-8cc5-4bca-8604-14e37ba61b42" providerId="ADAL" clId="{26D660A8-66EB-42F7-BC7A-0341861301CD}" dt="2025-06-11T18:25:03.357" v="793" actId="700"/>
          <ac:spMkLst>
            <pc:docMk/>
            <pc:sldMk cId="859294802" sldId="326"/>
            <ac:spMk id="660" creationId="{00000000-0000-0000-0000-000000000000}"/>
          </ac:spMkLst>
        </pc:spChg>
        <pc:spChg chg="mod ord">
          <ac:chgData name="BYERLEY Andrew * ODE" userId="74c417b2-8cc5-4bca-8604-14e37ba61b42" providerId="ADAL" clId="{26D660A8-66EB-42F7-BC7A-0341861301CD}" dt="2025-06-11T22:41:17.448" v="1519"/>
          <ac:spMkLst>
            <pc:docMk/>
            <pc:sldMk cId="859294802" sldId="326"/>
            <ac:spMk id="661" creationId="{00000000-0000-0000-0000-000000000000}"/>
          </ac:spMkLst>
        </pc:spChg>
        <pc:picChg chg="mod">
          <ac:chgData name="BYERLEY Andrew * ODE" userId="74c417b2-8cc5-4bca-8604-14e37ba61b42" providerId="ADAL" clId="{26D660A8-66EB-42F7-BC7A-0341861301CD}" dt="2025-06-11T22:24:52.180" v="1421" actId="962"/>
          <ac:picMkLst>
            <pc:docMk/>
            <pc:sldMk cId="859294802" sldId="326"/>
            <ac:picMk id="3" creationId="{1190CF51-91A6-4E37-249A-4578CBEDE6F6}"/>
          </ac:picMkLst>
        </pc:picChg>
      </pc:sldChg>
      <pc:sldChg chg="modSp mod modClrScheme chgLayout">
        <pc:chgData name="BYERLEY Andrew * ODE" userId="74c417b2-8cc5-4bca-8604-14e37ba61b42" providerId="ADAL" clId="{26D660A8-66EB-42F7-BC7A-0341861301CD}" dt="2025-06-11T22:41:08.442" v="1516"/>
        <pc:sldMkLst>
          <pc:docMk/>
          <pc:sldMk cId="627741663" sldId="327"/>
        </pc:sldMkLst>
        <pc:spChg chg="mod ord">
          <ac:chgData name="BYERLEY Andrew * ODE" userId="74c417b2-8cc5-4bca-8604-14e37ba61b42" providerId="ADAL" clId="{26D660A8-66EB-42F7-BC7A-0341861301CD}" dt="2025-06-11T22:41:08.442" v="1516"/>
          <ac:spMkLst>
            <pc:docMk/>
            <pc:sldMk cId="627741663" sldId="327"/>
            <ac:spMk id="659" creationId="{00000000-0000-0000-0000-000000000000}"/>
          </ac:spMkLst>
        </pc:spChg>
        <pc:spChg chg="mod ord">
          <ac:chgData name="BYERLEY Andrew * ODE" userId="74c417b2-8cc5-4bca-8604-14e37ba61b42" providerId="ADAL" clId="{26D660A8-66EB-42F7-BC7A-0341861301CD}" dt="2025-06-11T21:20:40.087" v="863" actId="21"/>
          <ac:spMkLst>
            <pc:docMk/>
            <pc:sldMk cId="627741663" sldId="327"/>
            <ac:spMk id="660" creationId="{00000000-0000-0000-0000-000000000000}"/>
          </ac:spMkLst>
        </pc:spChg>
        <pc:spChg chg="mod ord">
          <ac:chgData name="BYERLEY Andrew * ODE" userId="74c417b2-8cc5-4bca-8604-14e37ba61b42" providerId="ADAL" clId="{26D660A8-66EB-42F7-BC7A-0341861301CD}" dt="2025-06-11T18:24:58.140" v="791" actId="700"/>
          <ac:spMkLst>
            <pc:docMk/>
            <pc:sldMk cId="627741663" sldId="327"/>
            <ac:spMk id="661" creationId="{00000000-0000-0000-0000-000000000000}"/>
          </ac:spMkLst>
        </pc:spChg>
      </pc:sldChg>
      <pc:sldChg chg="modSp mod modClrScheme chgLayout">
        <pc:chgData name="BYERLEY Andrew * ODE" userId="74c417b2-8cc5-4bca-8604-14e37ba61b42" providerId="ADAL" clId="{26D660A8-66EB-42F7-BC7A-0341861301CD}" dt="2025-06-11T22:41:24.976" v="1520"/>
        <pc:sldMkLst>
          <pc:docMk/>
          <pc:sldMk cId="3781803469" sldId="330"/>
        </pc:sldMkLst>
        <pc:spChg chg="mod ord">
          <ac:chgData name="BYERLEY Andrew * ODE" userId="74c417b2-8cc5-4bca-8604-14e37ba61b42" providerId="ADAL" clId="{26D660A8-66EB-42F7-BC7A-0341861301CD}" dt="2025-06-11T22:41:24.976" v="1520"/>
          <ac:spMkLst>
            <pc:docMk/>
            <pc:sldMk cId="3781803469" sldId="330"/>
            <ac:spMk id="659" creationId="{00000000-0000-0000-0000-000000000000}"/>
          </ac:spMkLst>
        </pc:spChg>
        <pc:spChg chg="mod ord">
          <ac:chgData name="BYERLEY Andrew * ODE" userId="74c417b2-8cc5-4bca-8604-14e37ba61b42" providerId="ADAL" clId="{26D660A8-66EB-42F7-BC7A-0341861301CD}" dt="2025-06-11T18:25:08.450" v="795" actId="700"/>
          <ac:spMkLst>
            <pc:docMk/>
            <pc:sldMk cId="3781803469" sldId="330"/>
            <ac:spMk id="660" creationId="{00000000-0000-0000-0000-000000000000}"/>
          </ac:spMkLst>
        </pc:spChg>
        <pc:spChg chg="mod ord">
          <ac:chgData name="BYERLEY Andrew * ODE" userId="74c417b2-8cc5-4bca-8604-14e37ba61b42" providerId="ADAL" clId="{26D660A8-66EB-42F7-BC7A-0341861301CD}" dt="2025-06-11T18:25:08.450" v="795" actId="700"/>
          <ac:spMkLst>
            <pc:docMk/>
            <pc:sldMk cId="3781803469" sldId="330"/>
            <ac:spMk id="661" creationId="{00000000-0000-0000-0000-000000000000}"/>
          </ac:spMkLst>
        </pc:spChg>
      </pc:sldChg>
      <pc:sldChg chg="addSp delSp modSp mod modClrScheme chgLayout">
        <pc:chgData name="BYERLEY Andrew * ODE" userId="74c417b2-8cc5-4bca-8604-14e37ba61b42" providerId="ADAL" clId="{26D660A8-66EB-42F7-BC7A-0341861301CD}" dt="2025-06-11T22:48:53.458" v="1555" actId="962"/>
        <pc:sldMkLst>
          <pc:docMk/>
          <pc:sldMk cId="2272811362" sldId="331"/>
        </pc:sldMkLst>
        <pc:spChg chg="mod">
          <ac:chgData name="BYERLEY Andrew * ODE" userId="74c417b2-8cc5-4bca-8604-14e37ba61b42" providerId="ADAL" clId="{26D660A8-66EB-42F7-BC7A-0341861301CD}" dt="2025-06-11T22:48:45.584" v="1550" actId="962"/>
          <ac:spMkLst>
            <pc:docMk/>
            <pc:sldMk cId="2272811362" sldId="331"/>
            <ac:spMk id="23" creationId="{A0C3C45F-0EBF-7EBB-FBAE-68987D23CFA1}"/>
          </ac:spMkLst>
        </pc:spChg>
        <pc:spChg chg="mod">
          <ac:chgData name="BYERLEY Andrew * ODE" userId="74c417b2-8cc5-4bca-8604-14e37ba61b42" providerId="ADAL" clId="{26D660A8-66EB-42F7-BC7A-0341861301CD}" dt="2025-06-11T22:48:47.395" v="1551" actId="962"/>
          <ac:spMkLst>
            <pc:docMk/>
            <pc:sldMk cId="2272811362" sldId="331"/>
            <ac:spMk id="24" creationId="{4D5B5692-FDCE-A65A-2B41-DBB46986872B}"/>
          </ac:spMkLst>
        </pc:spChg>
        <pc:spChg chg="mod">
          <ac:chgData name="BYERLEY Andrew * ODE" userId="74c417b2-8cc5-4bca-8604-14e37ba61b42" providerId="ADAL" clId="{26D660A8-66EB-42F7-BC7A-0341861301CD}" dt="2025-06-11T22:48:48.726" v="1552" actId="962"/>
          <ac:spMkLst>
            <pc:docMk/>
            <pc:sldMk cId="2272811362" sldId="331"/>
            <ac:spMk id="25" creationId="{0EE8707A-1EC6-97AC-E546-755A37101685}"/>
          </ac:spMkLst>
        </pc:spChg>
        <pc:spChg chg="mod">
          <ac:chgData name="BYERLEY Andrew * ODE" userId="74c417b2-8cc5-4bca-8604-14e37ba61b42" providerId="ADAL" clId="{26D660A8-66EB-42F7-BC7A-0341861301CD}" dt="2025-06-11T22:48:49.795" v="1553" actId="962"/>
          <ac:spMkLst>
            <pc:docMk/>
            <pc:sldMk cId="2272811362" sldId="331"/>
            <ac:spMk id="26" creationId="{42E0F8AD-AF91-4780-146D-28F318160192}"/>
          </ac:spMkLst>
        </pc:spChg>
        <pc:spChg chg="mod">
          <ac:chgData name="BYERLEY Andrew * ODE" userId="74c417b2-8cc5-4bca-8604-14e37ba61b42" providerId="ADAL" clId="{26D660A8-66EB-42F7-BC7A-0341861301CD}" dt="2025-06-11T22:48:51.064" v="1554" actId="962"/>
          <ac:spMkLst>
            <pc:docMk/>
            <pc:sldMk cId="2272811362" sldId="331"/>
            <ac:spMk id="27" creationId="{D956E47E-1B68-C8BA-36F8-C4127FBB5585}"/>
          </ac:spMkLst>
        </pc:spChg>
        <pc:spChg chg="mod ord">
          <ac:chgData name="BYERLEY Andrew * ODE" userId="74c417b2-8cc5-4bca-8604-14e37ba61b42" providerId="ADAL" clId="{26D660A8-66EB-42F7-BC7A-0341861301CD}" dt="2025-06-11T22:43:48.251" v="1545"/>
          <ac:spMkLst>
            <pc:docMk/>
            <pc:sldMk cId="2272811362" sldId="331"/>
            <ac:spMk id="659" creationId="{00000000-0000-0000-0000-000000000000}"/>
          </ac:spMkLst>
        </pc:spChg>
        <pc:spChg chg="mod ord">
          <ac:chgData name="BYERLEY Andrew * ODE" userId="74c417b2-8cc5-4bca-8604-14e37ba61b42" providerId="ADAL" clId="{26D660A8-66EB-42F7-BC7A-0341861301CD}" dt="2025-06-11T22:36:45.827" v="1473"/>
          <ac:spMkLst>
            <pc:docMk/>
            <pc:sldMk cId="2272811362" sldId="331"/>
            <ac:spMk id="660" creationId="{00000000-0000-0000-0000-000000000000}"/>
          </ac:spMkLst>
        </pc:spChg>
        <pc:spChg chg="mod ord">
          <ac:chgData name="BYERLEY Andrew * ODE" userId="74c417b2-8cc5-4bca-8604-14e37ba61b42" providerId="ADAL" clId="{26D660A8-66EB-42F7-BC7A-0341861301CD}" dt="2025-06-11T22:44:57.094" v="1548"/>
          <ac:spMkLst>
            <pc:docMk/>
            <pc:sldMk cId="2272811362" sldId="331"/>
            <ac:spMk id="661" creationId="{00000000-0000-0000-0000-000000000000}"/>
          </ac:spMkLst>
        </pc:spChg>
        <pc:grpChg chg="add del mod ord">
          <ac:chgData name="BYERLEY Andrew * ODE" userId="74c417b2-8cc5-4bca-8604-14e37ba61b42" providerId="ADAL" clId="{26D660A8-66EB-42F7-BC7A-0341861301CD}" dt="2025-06-11T22:48:42.813" v="1549" actId="962"/>
          <ac:grpSpMkLst>
            <pc:docMk/>
            <pc:sldMk cId="2272811362" sldId="331"/>
            <ac:grpSpMk id="38" creationId="{293A5FAB-CB26-1E64-0DF6-8ADA7673DF68}"/>
          </ac:grpSpMkLst>
        </pc:grpChg>
        <pc:picChg chg="mod">
          <ac:chgData name="BYERLEY Andrew * ODE" userId="74c417b2-8cc5-4bca-8604-14e37ba61b42" providerId="ADAL" clId="{26D660A8-66EB-42F7-BC7A-0341861301CD}" dt="2025-06-11T22:19:08.289" v="1359" actId="962"/>
          <ac:picMkLst>
            <pc:docMk/>
            <pc:sldMk cId="2272811362" sldId="331"/>
            <ac:picMk id="17" creationId="{A53365BA-06E8-34D4-6E32-3C3EDA0F346F}"/>
          </ac:picMkLst>
        </pc:picChg>
        <pc:picChg chg="mod">
          <ac:chgData name="BYERLEY Andrew * ODE" userId="74c417b2-8cc5-4bca-8604-14e37ba61b42" providerId="ADAL" clId="{26D660A8-66EB-42F7-BC7A-0341861301CD}" dt="2025-06-11T22:44:07.279" v="1546" actId="962"/>
          <ac:picMkLst>
            <pc:docMk/>
            <pc:sldMk cId="2272811362" sldId="331"/>
            <ac:picMk id="18" creationId="{5D9323B9-2CBC-F535-50C8-05807518BA15}"/>
          </ac:picMkLst>
        </pc:picChg>
        <pc:picChg chg="mod">
          <ac:chgData name="BYERLEY Andrew * ODE" userId="74c417b2-8cc5-4bca-8604-14e37ba61b42" providerId="ADAL" clId="{26D660A8-66EB-42F7-BC7A-0341861301CD}" dt="2025-06-11T22:19:25.684" v="1361" actId="962"/>
          <ac:picMkLst>
            <pc:docMk/>
            <pc:sldMk cId="2272811362" sldId="331"/>
            <ac:picMk id="19" creationId="{882A752D-1DA9-F272-A4DC-5B5A69D1543A}"/>
          </ac:picMkLst>
        </pc:picChg>
        <pc:picChg chg="mod">
          <ac:chgData name="BYERLEY Andrew * ODE" userId="74c417b2-8cc5-4bca-8604-14e37ba61b42" providerId="ADAL" clId="{26D660A8-66EB-42F7-BC7A-0341861301CD}" dt="2025-06-11T22:48:53.458" v="1555" actId="962"/>
          <ac:picMkLst>
            <pc:docMk/>
            <pc:sldMk cId="2272811362" sldId="331"/>
            <ac:picMk id="28" creationId="{6D3F677B-A1DF-D298-7833-B8F159B9F209}"/>
          </ac:picMkLst>
        </pc:picChg>
        <pc:picChg chg="mod">
          <ac:chgData name="BYERLEY Andrew * ODE" userId="74c417b2-8cc5-4bca-8604-14e37ba61b42" providerId="ADAL" clId="{26D660A8-66EB-42F7-BC7A-0341861301CD}" dt="2025-06-11T22:19:54.871" v="1366" actId="962"/>
          <ac:picMkLst>
            <pc:docMk/>
            <pc:sldMk cId="2272811362" sldId="331"/>
            <ac:picMk id="31" creationId="{F57E8282-91B2-80B8-8774-03250B6278EF}"/>
          </ac:picMkLst>
        </pc:picChg>
      </pc:sldChg>
      <pc:sldChg chg="modSp mod modClrScheme chgLayout">
        <pc:chgData name="BYERLEY Andrew * ODE" userId="74c417b2-8cc5-4bca-8604-14e37ba61b42" providerId="ADAL" clId="{26D660A8-66EB-42F7-BC7A-0341861301CD}" dt="2025-06-11T22:30:23.904" v="1430"/>
        <pc:sldMkLst>
          <pc:docMk/>
          <pc:sldMk cId="891621704" sldId="332"/>
        </pc:sldMkLst>
        <pc:spChg chg="mod ord">
          <ac:chgData name="BYERLEY Andrew * ODE" userId="74c417b2-8cc5-4bca-8604-14e37ba61b42" providerId="ADAL" clId="{26D660A8-66EB-42F7-BC7A-0341861301CD}" dt="2025-06-11T18:09:11.037" v="177" actId="6549"/>
          <ac:spMkLst>
            <pc:docMk/>
            <pc:sldMk cId="891621704" sldId="332"/>
            <ac:spMk id="651" creationId="{00000000-0000-0000-0000-000000000000}"/>
          </ac:spMkLst>
        </pc:spChg>
        <pc:spChg chg="mod ord">
          <ac:chgData name="BYERLEY Andrew * ODE" userId="74c417b2-8cc5-4bca-8604-14e37ba61b42" providerId="ADAL" clId="{26D660A8-66EB-42F7-BC7A-0341861301CD}" dt="2025-06-11T22:30:23.904" v="1430"/>
          <ac:spMkLst>
            <pc:docMk/>
            <pc:sldMk cId="891621704" sldId="332"/>
            <ac:spMk id="652" creationId="{00000000-0000-0000-0000-000000000000}"/>
          </ac:spMkLst>
        </pc:spChg>
        <pc:spChg chg="mod ord">
          <ac:chgData name="BYERLEY Andrew * ODE" userId="74c417b2-8cc5-4bca-8604-14e37ba61b42" providerId="ADAL" clId="{26D660A8-66EB-42F7-BC7A-0341861301CD}" dt="2025-06-11T18:08:28.831" v="170" actId="700"/>
          <ac:spMkLst>
            <pc:docMk/>
            <pc:sldMk cId="891621704" sldId="332"/>
            <ac:spMk id="653" creationId="{00000000-0000-0000-0000-000000000000}"/>
          </ac:spMkLst>
        </pc:spChg>
      </pc:sldChg>
      <pc:sldChg chg="modSp mod modClrScheme chgLayout">
        <pc:chgData name="BYERLEY Andrew * ODE" userId="74c417b2-8cc5-4bca-8604-14e37ba61b42" providerId="ADAL" clId="{26D660A8-66EB-42F7-BC7A-0341861301CD}" dt="2025-06-11T22:37:16.376" v="1476"/>
        <pc:sldMkLst>
          <pc:docMk/>
          <pc:sldMk cId="3952414886" sldId="333"/>
        </pc:sldMkLst>
        <pc:spChg chg="mod ord">
          <ac:chgData name="BYERLEY Andrew * ODE" userId="74c417b2-8cc5-4bca-8604-14e37ba61b42" providerId="ADAL" clId="{26D660A8-66EB-42F7-BC7A-0341861301CD}" dt="2025-06-11T22:37:14.011" v="1474"/>
          <ac:spMkLst>
            <pc:docMk/>
            <pc:sldMk cId="3952414886" sldId="333"/>
            <ac:spMk id="659" creationId="{00000000-0000-0000-0000-000000000000}"/>
          </ac:spMkLst>
        </pc:spChg>
        <pc:spChg chg="mod ord">
          <ac:chgData name="BYERLEY Andrew * ODE" userId="74c417b2-8cc5-4bca-8604-14e37ba61b42" providerId="ADAL" clId="{26D660A8-66EB-42F7-BC7A-0341861301CD}" dt="2025-06-11T18:17:25.356" v="493" actId="700"/>
          <ac:spMkLst>
            <pc:docMk/>
            <pc:sldMk cId="3952414886" sldId="333"/>
            <ac:spMk id="660" creationId="{00000000-0000-0000-0000-000000000000}"/>
          </ac:spMkLst>
        </pc:spChg>
        <pc:spChg chg="mod ord">
          <ac:chgData name="BYERLEY Andrew * ODE" userId="74c417b2-8cc5-4bca-8604-14e37ba61b42" providerId="ADAL" clId="{26D660A8-66EB-42F7-BC7A-0341861301CD}" dt="2025-06-11T22:37:16.376" v="1476"/>
          <ac:spMkLst>
            <pc:docMk/>
            <pc:sldMk cId="3952414886" sldId="333"/>
            <ac:spMk id="661" creationId="{00000000-0000-0000-0000-000000000000}"/>
          </ac:spMkLst>
        </pc:spChg>
        <pc:picChg chg="mod">
          <ac:chgData name="BYERLEY Andrew * ODE" userId="74c417b2-8cc5-4bca-8604-14e37ba61b42" providerId="ADAL" clId="{26D660A8-66EB-42F7-BC7A-0341861301CD}" dt="2025-06-11T22:20:06.729" v="1368" actId="962"/>
          <ac:picMkLst>
            <pc:docMk/>
            <pc:sldMk cId="3952414886" sldId="333"/>
            <ac:picMk id="3" creationId="{CC84AFBD-2A70-8295-9F79-7DDDAEA3C098}"/>
          </ac:picMkLst>
        </pc:picChg>
        <pc:picChg chg="mod">
          <ac:chgData name="BYERLEY Andrew * ODE" userId="74c417b2-8cc5-4bca-8604-14e37ba61b42" providerId="ADAL" clId="{26D660A8-66EB-42F7-BC7A-0341861301CD}" dt="2025-06-11T22:20:12.957" v="1370" actId="962"/>
          <ac:picMkLst>
            <pc:docMk/>
            <pc:sldMk cId="3952414886" sldId="333"/>
            <ac:picMk id="4" creationId="{45FD1040-695B-0BDF-D4C3-74D1CCE43324}"/>
          </ac:picMkLst>
        </pc:picChg>
      </pc:sldChg>
      <pc:sldChg chg="addSp delSp modSp mod modClrScheme chgLayout">
        <pc:chgData name="BYERLEY Andrew * ODE" userId="74c417b2-8cc5-4bca-8604-14e37ba61b42" providerId="ADAL" clId="{26D660A8-66EB-42F7-BC7A-0341861301CD}" dt="2025-06-12T15:00:32.032" v="1557" actId="962"/>
        <pc:sldMkLst>
          <pc:docMk/>
          <pc:sldMk cId="1085880839" sldId="334"/>
        </pc:sldMkLst>
        <pc:spChg chg="add del mod">
          <ac:chgData name="BYERLEY Andrew * ODE" userId="74c417b2-8cc5-4bca-8604-14e37ba61b42" providerId="ADAL" clId="{26D660A8-66EB-42F7-BC7A-0341861301CD}" dt="2025-06-11T18:18:24.991" v="549" actId="478"/>
          <ac:spMkLst>
            <pc:docMk/>
            <pc:sldMk cId="1085880839" sldId="334"/>
            <ac:spMk id="3" creationId="{60274AB4-C136-2D80-2936-C5B530023783}"/>
          </ac:spMkLst>
        </pc:spChg>
        <pc:spChg chg="add del mod ord">
          <ac:chgData name="BYERLEY Andrew * ODE" userId="74c417b2-8cc5-4bca-8604-14e37ba61b42" providerId="ADAL" clId="{26D660A8-66EB-42F7-BC7A-0341861301CD}" dt="2025-06-11T18:18:46.887" v="555" actId="478"/>
          <ac:spMkLst>
            <pc:docMk/>
            <pc:sldMk cId="1085880839" sldId="334"/>
            <ac:spMk id="5" creationId="{4B914B64-09D8-22B7-84D0-8C907D3CB6FF}"/>
          </ac:spMkLst>
        </pc:spChg>
        <pc:spChg chg="add del mod ord">
          <ac:chgData name="BYERLEY Andrew * ODE" userId="74c417b2-8cc5-4bca-8604-14e37ba61b42" providerId="ADAL" clId="{26D660A8-66EB-42F7-BC7A-0341861301CD}" dt="2025-06-11T18:18:42.192" v="554" actId="478"/>
          <ac:spMkLst>
            <pc:docMk/>
            <pc:sldMk cId="1085880839" sldId="334"/>
            <ac:spMk id="6" creationId="{C46F3049-A5E7-A1C7-B59C-F20AFCBE0CB0}"/>
          </ac:spMkLst>
        </pc:spChg>
        <pc:spChg chg="mod ord">
          <ac:chgData name="BYERLEY Andrew * ODE" userId="74c417b2-8cc5-4bca-8604-14e37ba61b42" providerId="ADAL" clId="{26D660A8-66EB-42F7-BC7A-0341861301CD}" dt="2025-06-11T18:19:39.464" v="599" actId="1076"/>
          <ac:spMkLst>
            <pc:docMk/>
            <pc:sldMk cId="1085880839" sldId="334"/>
            <ac:spMk id="659" creationId="{00000000-0000-0000-0000-000000000000}"/>
          </ac:spMkLst>
        </pc:spChg>
        <pc:spChg chg="del mod ord">
          <ac:chgData name="BYERLEY Andrew * ODE" userId="74c417b2-8cc5-4bca-8604-14e37ba61b42" providerId="ADAL" clId="{26D660A8-66EB-42F7-BC7A-0341861301CD}" dt="2025-06-11T18:18:14.240" v="548" actId="478"/>
          <ac:spMkLst>
            <pc:docMk/>
            <pc:sldMk cId="1085880839" sldId="334"/>
            <ac:spMk id="660" creationId="{00000000-0000-0000-0000-000000000000}"/>
          </ac:spMkLst>
        </pc:spChg>
        <pc:spChg chg="mod ord">
          <ac:chgData name="BYERLEY Andrew * ODE" userId="74c417b2-8cc5-4bca-8604-14e37ba61b42" providerId="ADAL" clId="{26D660A8-66EB-42F7-BC7A-0341861301CD}" dt="2025-06-11T22:37:27.126" v="1477"/>
          <ac:spMkLst>
            <pc:docMk/>
            <pc:sldMk cId="1085880839" sldId="334"/>
            <ac:spMk id="661" creationId="{00000000-0000-0000-0000-000000000000}"/>
          </ac:spMkLst>
        </pc:spChg>
        <pc:picChg chg="mod">
          <ac:chgData name="BYERLEY Andrew * ODE" userId="74c417b2-8cc5-4bca-8604-14e37ba61b42" providerId="ADAL" clId="{26D660A8-66EB-42F7-BC7A-0341861301CD}" dt="2025-06-12T15:00:32.032" v="1557" actId="962"/>
          <ac:picMkLst>
            <pc:docMk/>
            <pc:sldMk cId="1085880839" sldId="334"/>
            <ac:picMk id="2" creationId="{FDD222E3-0095-D3F9-32F7-B9D49DE4F235}"/>
          </ac:picMkLst>
        </pc:picChg>
        <pc:picChg chg="mod">
          <ac:chgData name="BYERLEY Andrew * ODE" userId="74c417b2-8cc5-4bca-8604-14e37ba61b42" providerId="ADAL" clId="{26D660A8-66EB-42F7-BC7A-0341861301CD}" dt="2025-06-11T22:20:45.690" v="1372" actId="962"/>
          <ac:picMkLst>
            <pc:docMk/>
            <pc:sldMk cId="1085880839" sldId="334"/>
            <ac:picMk id="4" creationId="{6F32BB3C-530B-F617-F355-02D11E743947}"/>
          </ac:picMkLst>
        </pc:picChg>
      </pc:sldChg>
      <pc:sldChg chg="delSp del mod">
        <pc:chgData name="BYERLEY Andrew * ODE" userId="74c417b2-8cc5-4bca-8604-14e37ba61b42" providerId="ADAL" clId="{26D660A8-66EB-42F7-BC7A-0341861301CD}" dt="2025-06-11T18:20:37.813" v="618" actId="2696"/>
        <pc:sldMkLst>
          <pc:docMk/>
          <pc:sldMk cId="344145428" sldId="335"/>
        </pc:sldMkLst>
        <pc:picChg chg="del">
          <ac:chgData name="BYERLEY Andrew * ODE" userId="74c417b2-8cc5-4bca-8604-14e37ba61b42" providerId="ADAL" clId="{26D660A8-66EB-42F7-BC7A-0341861301CD}" dt="2025-06-11T18:20:14.143" v="610" actId="21"/>
          <ac:picMkLst>
            <pc:docMk/>
            <pc:sldMk cId="344145428" sldId="335"/>
            <ac:picMk id="2" creationId="{C880FB36-0A8C-A90C-1E47-9AB4944C7872}"/>
          </ac:picMkLst>
        </pc:picChg>
      </pc:sldChg>
      <pc:sldChg chg="modSp mod modClrScheme chgLayout">
        <pc:chgData name="BYERLEY Andrew * ODE" userId="74c417b2-8cc5-4bca-8604-14e37ba61b42" providerId="ADAL" clId="{26D660A8-66EB-42F7-BC7A-0341861301CD}" dt="2025-06-11T22:38:45.485" v="1480"/>
        <pc:sldMkLst>
          <pc:docMk/>
          <pc:sldMk cId="1525892217" sldId="336"/>
        </pc:sldMkLst>
        <pc:spChg chg="mod ord">
          <ac:chgData name="BYERLEY Andrew * ODE" userId="74c417b2-8cc5-4bca-8604-14e37ba61b42" providerId="ADAL" clId="{26D660A8-66EB-42F7-BC7A-0341861301CD}" dt="2025-06-11T22:38:44.026" v="1479"/>
          <ac:spMkLst>
            <pc:docMk/>
            <pc:sldMk cId="1525892217" sldId="336"/>
            <ac:spMk id="659" creationId="{00000000-0000-0000-0000-000000000000}"/>
          </ac:spMkLst>
        </pc:spChg>
        <pc:spChg chg="mod ord">
          <ac:chgData name="BYERLEY Andrew * ODE" userId="74c417b2-8cc5-4bca-8604-14e37ba61b42" providerId="ADAL" clId="{26D660A8-66EB-42F7-BC7A-0341861301CD}" dt="2025-06-11T18:22:20.465" v="726" actId="113"/>
          <ac:spMkLst>
            <pc:docMk/>
            <pc:sldMk cId="1525892217" sldId="336"/>
            <ac:spMk id="660" creationId="{00000000-0000-0000-0000-000000000000}"/>
          </ac:spMkLst>
        </pc:spChg>
        <pc:spChg chg="mod ord">
          <ac:chgData name="BYERLEY Andrew * ODE" userId="74c417b2-8cc5-4bca-8604-14e37ba61b42" providerId="ADAL" clId="{26D660A8-66EB-42F7-BC7A-0341861301CD}" dt="2025-06-11T22:38:45.485" v="1480"/>
          <ac:spMkLst>
            <pc:docMk/>
            <pc:sldMk cId="1525892217" sldId="336"/>
            <ac:spMk id="661" creationId="{00000000-0000-0000-0000-000000000000}"/>
          </ac:spMkLst>
        </pc:spChg>
        <pc:picChg chg="mod">
          <ac:chgData name="BYERLEY Andrew * ODE" userId="74c417b2-8cc5-4bca-8604-14e37ba61b42" providerId="ADAL" clId="{26D660A8-66EB-42F7-BC7A-0341861301CD}" dt="2025-06-11T22:21:10.592" v="1376" actId="962"/>
          <ac:picMkLst>
            <pc:docMk/>
            <pc:sldMk cId="1525892217" sldId="336"/>
            <ac:picMk id="2" creationId="{DC77F499-DD99-9386-853E-AA8DFD055025}"/>
          </ac:picMkLst>
        </pc:picChg>
      </pc:sldChg>
      <pc:sldChg chg="modSp mod modClrScheme chgLayout">
        <pc:chgData name="BYERLEY Andrew * ODE" userId="74c417b2-8cc5-4bca-8604-14e37ba61b42" providerId="ADAL" clId="{26D660A8-66EB-42F7-BC7A-0341861301CD}" dt="2025-06-11T22:38:52.545" v="1482"/>
        <pc:sldMkLst>
          <pc:docMk/>
          <pc:sldMk cId="136152498" sldId="337"/>
        </pc:sldMkLst>
        <pc:spChg chg="mod ord">
          <ac:chgData name="BYERLEY Andrew * ODE" userId="74c417b2-8cc5-4bca-8604-14e37ba61b42" providerId="ADAL" clId="{26D660A8-66EB-42F7-BC7A-0341861301CD}" dt="2025-06-11T22:38:51.186" v="1481"/>
          <ac:spMkLst>
            <pc:docMk/>
            <pc:sldMk cId="136152498" sldId="337"/>
            <ac:spMk id="659" creationId="{00000000-0000-0000-0000-000000000000}"/>
          </ac:spMkLst>
        </pc:spChg>
        <pc:spChg chg="mod ord">
          <ac:chgData name="BYERLEY Andrew * ODE" userId="74c417b2-8cc5-4bca-8604-14e37ba61b42" providerId="ADAL" clId="{26D660A8-66EB-42F7-BC7A-0341861301CD}" dt="2025-06-11T18:22:12.184" v="725" actId="12"/>
          <ac:spMkLst>
            <pc:docMk/>
            <pc:sldMk cId="136152498" sldId="337"/>
            <ac:spMk id="660" creationId="{00000000-0000-0000-0000-000000000000}"/>
          </ac:spMkLst>
        </pc:spChg>
        <pc:spChg chg="mod ord">
          <ac:chgData name="BYERLEY Andrew * ODE" userId="74c417b2-8cc5-4bca-8604-14e37ba61b42" providerId="ADAL" clId="{26D660A8-66EB-42F7-BC7A-0341861301CD}" dt="2025-06-11T22:38:52.545" v="1482"/>
          <ac:spMkLst>
            <pc:docMk/>
            <pc:sldMk cId="136152498" sldId="337"/>
            <ac:spMk id="661" creationId="{00000000-0000-0000-0000-000000000000}"/>
          </ac:spMkLst>
        </pc:spChg>
        <pc:picChg chg="mod">
          <ac:chgData name="BYERLEY Andrew * ODE" userId="74c417b2-8cc5-4bca-8604-14e37ba61b42" providerId="ADAL" clId="{26D660A8-66EB-42F7-BC7A-0341861301CD}" dt="2025-06-11T22:21:19.990" v="1378" actId="962"/>
          <ac:picMkLst>
            <pc:docMk/>
            <pc:sldMk cId="136152498" sldId="337"/>
            <ac:picMk id="3" creationId="{497C48A1-D512-0820-74F4-4783D9A1B84C}"/>
          </ac:picMkLst>
        </pc:picChg>
      </pc:sldChg>
      <pc:sldChg chg="modSp mod modClrScheme chgLayout">
        <pc:chgData name="BYERLEY Andrew * ODE" userId="74c417b2-8cc5-4bca-8604-14e37ba61b42" providerId="ADAL" clId="{26D660A8-66EB-42F7-BC7A-0341861301CD}" dt="2025-06-11T22:39:04.795" v="1484"/>
        <pc:sldMkLst>
          <pc:docMk/>
          <pc:sldMk cId="2505573880" sldId="339"/>
        </pc:sldMkLst>
        <pc:spChg chg="mod ord">
          <ac:chgData name="BYERLEY Andrew * ODE" userId="74c417b2-8cc5-4bca-8604-14e37ba61b42" providerId="ADAL" clId="{26D660A8-66EB-42F7-BC7A-0341861301CD}" dt="2025-06-11T22:39:04.795" v="1484"/>
          <ac:spMkLst>
            <pc:docMk/>
            <pc:sldMk cId="2505573880" sldId="339"/>
            <ac:spMk id="659" creationId="{00000000-0000-0000-0000-000000000000}"/>
          </ac:spMkLst>
        </pc:spChg>
        <pc:spChg chg="mod ord">
          <ac:chgData name="BYERLEY Andrew * ODE" userId="74c417b2-8cc5-4bca-8604-14e37ba61b42" providerId="ADAL" clId="{26D660A8-66EB-42F7-BC7A-0341861301CD}" dt="2025-06-11T21:27:14.890" v="1028" actId="113"/>
          <ac:spMkLst>
            <pc:docMk/>
            <pc:sldMk cId="2505573880" sldId="339"/>
            <ac:spMk id="660" creationId="{00000000-0000-0000-0000-000000000000}"/>
          </ac:spMkLst>
        </pc:spChg>
        <pc:spChg chg="mod ord">
          <ac:chgData name="BYERLEY Andrew * ODE" userId="74c417b2-8cc5-4bca-8604-14e37ba61b42" providerId="ADAL" clId="{26D660A8-66EB-42F7-BC7A-0341861301CD}" dt="2025-06-11T18:26:51.745" v="820" actId="700"/>
          <ac:spMkLst>
            <pc:docMk/>
            <pc:sldMk cId="2505573880" sldId="339"/>
            <ac:spMk id="661" creationId="{00000000-0000-0000-0000-000000000000}"/>
          </ac:spMkLst>
        </pc:spChg>
      </pc:sldChg>
      <pc:sldChg chg="modSp mod modClrScheme chgLayout">
        <pc:chgData name="BYERLEY Andrew * ODE" userId="74c417b2-8cc5-4bca-8604-14e37ba61b42" providerId="ADAL" clId="{26D660A8-66EB-42F7-BC7A-0341861301CD}" dt="2025-06-11T22:39:08.162" v="1485"/>
        <pc:sldMkLst>
          <pc:docMk/>
          <pc:sldMk cId="76378476" sldId="341"/>
        </pc:sldMkLst>
        <pc:spChg chg="mod ord">
          <ac:chgData name="BYERLEY Andrew * ODE" userId="74c417b2-8cc5-4bca-8604-14e37ba61b42" providerId="ADAL" clId="{26D660A8-66EB-42F7-BC7A-0341861301CD}" dt="2025-06-11T22:39:08.162" v="1485"/>
          <ac:spMkLst>
            <pc:docMk/>
            <pc:sldMk cId="76378476" sldId="341"/>
            <ac:spMk id="659" creationId="{00000000-0000-0000-0000-000000000000}"/>
          </ac:spMkLst>
        </pc:spChg>
        <pc:spChg chg="mod ord">
          <ac:chgData name="BYERLEY Andrew * ODE" userId="74c417b2-8cc5-4bca-8604-14e37ba61b42" providerId="ADAL" clId="{26D660A8-66EB-42F7-BC7A-0341861301CD}" dt="2025-06-11T21:27:47.182" v="1037" actId="11"/>
          <ac:spMkLst>
            <pc:docMk/>
            <pc:sldMk cId="76378476" sldId="341"/>
            <ac:spMk id="660" creationId="{00000000-0000-0000-0000-000000000000}"/>
          </ac:spMkLst>
        </pc:spChg>
        <pc:spChg chg="mod ord">
          <ac:chgData name="BYERLEY Andrew * ODE" userId="74c417b2-8cc5-4bca-8604-14e37ba61b42" providerId="ADAL" clId="{26D660A8-66EB-42F7-BC7A-0341861301CD}" dt="2025-06-11T18:26:47.146" v="818" actId="700"/>
          <ac:spMkLst>
            <pc:docMk/>
            <pc:sldMk cId="76378476" sldId="341"/>
            <ac:spMk id="661" creationId="{00000000-0000-0000-0000-000000000000}"/>
          </ac:spMkLst>
        </pc:spChg>
      </pc:sldChg>
      <pc:sldChg chg="modSp mod modClrScheme chgLayout">
        <pc:chgData name="BYERLEY Andrew * ODE" userId="74c417b2-8cc5-4bca-8604-14e37ba61b42" providerId="ADAL" clId="{26D660A8-66EB-42F7-BC7A-0341861301CD}" dt="2025-06-11T22:40:44.331" v="1513"/>
        <pc:sldMkLst>
          <pc:docMk/>
          <pc:sldMk cId="1497426881" sldId="342"/>
        </pc:sldMkLst>
        <pc:spChg chg="mod ord">
          <ac:chgData name="BYERLEY Andrew * ODE" userId="74c417b2-8cc5-4bca-8604-14e37ba61b42" providerId="ADAL" clId="{26D660A8-66EB-42F7-BC7A-0341861301CD}" dt="2025-06-11T22:40:44.331" v="1513"/>
          <ac:spMkLst>
            <pc:docMk/>
            <pc:sldMk cId="1497426881" sldId="342"/>
            <ac:spMk id="659" creationId="{00000000-0000-0000-0000-000000000000}"/>
          </ac:spMkLst>
        </pc:spChg>
        <pc:spChg chg="mod ord">
          <ac:chgData name="BYERLEY Andrew * ODE" userId="74c417b2-8cc5-4bca-8604-14e37ba61b42" providerId="ADAL" clId="{26D660A8-66EB-42F7-BC7A-0341861301CD}" dt="2025-06-11T18:26:02.526" v="805" actId="700"/>
          <ac:spMkLst>
            <pc:docMk/>
            <pc:sldMk cId="1497426881" sldId="342"/>
            <ac:spMk id="660" creationId="{00000000-0000-0000-0000-000000000000}"/>
          </ac:spMkLst>
        </pc:spChg>
        <pc:spChg chg="mod ord">
          <ac:chgData name="BYERLEY Andrew * ODE" userId="74c417b2-8cc5-4bca-8604-14e37ba61b42" providerId="ADAL" clId="{26D660A8-66EB-42F7-BC7A-0341861301CD}" dt="2025-06-11T22:40:42.662" v="1512"/>
          <ac:spMkLst>
            <pc:docMk/>
            <pc:sldMk cId="1497426881" sldId="342"/>
            <ac:spMk id="661" creationId="{00000000-0000-0000-0000-000000000000}"/>
          </ac:spMkLst>
        </pc:spChg>
        <pc:picChg chg="mod">
          <ac:chgData name="BYERLEY Andrew * ODE" userId="74c417b2-8cc5-4bca-8604-14e37ba61b42" providerId="ADAL" clId="{26D660A8-66EB-42F7-BC7A-0341861301CD}" dt="2025-06-11T22:24:28.398" v="1410" actId="962"/>
          <ac:picMkLst>
            <pc:docMk/>
            <pc:sldMk cId="1497426881" sldId="342"/>
            <ac:picMk id="3" creationId="{328791D0-5E36-1C5A-5FBB-EAEB4BA9E5E7}"/>
          </ac:picMkLst>
        </pc:picChg>
      </pc:sldChg>
      <pc:sldChg chg="modSp mod modClrScheme chgLayout">
        <pc:chgData name="BYERLEY Andrew * ODE" userId="74c417b2-8cc5-4bca-8604-14e37ba61b42" providerId="ADAL" clId="{26D660A8-66EB-42F7-BC7A-0341861301CD}" dt="2025-06-11T22:40:37.949" v="1511"/>
        <pc:sldMkLst>
          <pc:docMk/>
          <pc:sldMk cId="3883511772" sldId="343"/>
        </pc:sldMkLst>
        <pc:spChg chg="mod ord">
          <ac:chgData name="BYERLEY Andrew * ODE" userId="74c417b2-8cc5-4bca-8604-14e37ba61b42" providerId="ADAL" clId="{26D660A8-66EB-42F7-BC7A-0341861301CD}" dt="2025-06-11T22:40:37.949" v="1511"/>
          <ac:spMkLst>
            <pc:docMk/>
            <pc:sldMk cId="3883511772" sldId="343"/>
            <ac:spMk id="659" creationId="{00000000-0000-0000-0000-000000000000}"/>
          </ac:spMkLst>
        </pc:spChg>
        <pc:spChg chg="mod ord">
          <ac:chgData name="BYERLEY Andrew * ODE" userId="74c417b2-8cc5-4bca-8604-14e37ba61b42" providerId="ADAL" clId="{26D660A8-66EB-42F7-BC7A-0341861301CD}" dt="2025-06-11T18:26:08.129" v="807" actId="700"/>
          <ac:spMkLst>
            <pc:docMk/>
            <pc:sldMk cId="3883511772" sldId="343"/>
            <ac:spMk id="660" creationId="{00000000-0000-0000-0000-000000000000}"/>
          </ac:spMkLst>
        </pc:spChg>
        <pc:spChg chg="mod ord">
          <ac:chgData name="BYERLEY Andrew * ODE" userId="74c417b2-8cc5-4bca-8604-14e37ba61b42" providerId="ADAL" clId="{26D660A8-66EB-42F7-BC7A-0341861301CD}" dt="2025-06-11T18:26:08.129" v="807" actId="700"/>
          <ac:spMkLst>
            <pc:docMk/>
            <pc:sldMk cId="3883511772" sldId="343"/>
            <ac:spMk id="661" creationId="{00000000-0000-0000-0000-000000000000}"/>
          </ac:spMkLst>
        </pc:spChg>
      </pc:sldChg>
      <pc:sldChg chg="modSp mod modClrScheme chgLayout">
        <pc:chgData name="BYERLEY Andrew * ODE" userId="74c417b2-8cc5-4bca-8604-14e37ba61b42" providerId="ADAL" clId="{26D660A8-66EB-42F7-BC7A-0341861301CD}" dt="2025-06-11T22:39:21.962" v="1490"/>
        <pc:sldMkLst>
          <pc:docMk/>
          <pc:sldMk cId="2749051839" sldId="344"/>
        </pc:sldMkLst>
        <pc:spChg chg="mod ord">
          <ac:chgData name="BYERLEY Andrew * ODE" userId="74c417b2-8cc5-4bca-8604-14e37ba61b42" providerId="ADAL" clId="{26D660A8-66EB-42F7-BC7A-0341861301CD}" dt="2025-06-11T22:39:19.529" v="1487"/>
          <ac:spMkLst>
            <pc:docMk/>
            <pc:sldMk cId="2749051839" sldId="344"/>
            <ac:spMk id="659" creationId="{00000000-0000-0000-0000-000000000000}"/>
          </ac:spMkLst>
        </pc:spChg>
        <pc:spChg chg="mod ord">
          <ac:chgData name="BYERLEY Andrew * ODE" userId="74c417b2-8cc5-4bca-8604-14e37ba61b42" providerId="ADAL" clId="{26D660A8-66EB-42F7-BC7A-0341861301CD}" dt="2025-06-11T21:27:57.820" v="1038" actId="11"/>
          <ac:spMkLst>
            <pc:docMk/>
            <pc:sldMk cId="2749051839" sldId="344"/>
            <ac:spMk id="660" creationId="{00000000-0000-0000-0000-000000000000}"/>
          </ac:spMkLst>
        </pc:spChg>
        <pc:spChg chg="mod ord">
          <ac:chgData name="BYERLEY Andrew * ODE" userId="74c417b2-8cc5-4bca-8604-14e37ba61b42" providerId="ADAL" clId="{26D660A8-66EB-42F7-BC7A-0341861301CD}" dt="2025-06-11T22:39:21.962" v="1490"/>
          <ac:spMkLst>
            <pc:docMk/>
            <pc:sldMk cId="2749051839" sldId="344"/>
            <ac:spMk id="661" creationId="{00000000-0000-0000-0000-000000000000}"/>
          </ac:spMkLst>
        </pc:spChg>
        <pc:picChg chg="mod">
          <ac:chgData name="BYERLEY Andrew * ODE" userId="74c417b2-8cc5-4bca-8604-14e37ba61b42" providerId="ADAL" clId="{26D660A8-66EB-42F7-BC7A-0341861301CD}" dt="2025-06-11T22:21:29.668" v="1380" actId="962"/>
          <ac:picMkLst>
            <pc:docMk/>
            <pc:sldMk cId="2749051839" sldId="344"/>
            <ac:picMk id="2" creationId="{5067B7F6-A5BB-FC9A-7F2A-191B876FA8B6}"/>
          </ac:picMkLst>
        </pc:picChg>
        <pc:picChg chg="mod">
          <ac:chgData name="BYERLEY Andrew * ODE" userId="74c417b2-8cc5-4bca-8604-14e37ba61b42" providerId="ADAL" clId="{26D660A8-66EB-42F7-BC7A-0341861301CD}" dt="2025-06-11T22:21:46.985" v="1382" actId="962"/>
          <ac:picMkLst>
            <pc:docMk/>
            <pc:sldMk cId="2749051839" sldId="344"/>
            <ac:picMk id="3" creationId="{F09AECBF-80D8-BFDA-CCF1-65FD5E62A344}"/>
          </ac:picMkLst>
        </pc:picChg>
        <pc:cxnChg chg="mod">
          <ac:chgData name="BYERLEY Andrew * ODE" userId="74c417b2-8cc5-4bca-8604-14e37ba61b42" providerId="ADAL" clId="{26D660A8-66EB-42F7-BC7A-0341861301CD}" dt="2025-06-11T22:21:50.617" v="1384" actId="962"/>
          <ac:cxnSpMkLst>
            <pc:docMk/>
            <pc:sldMk cId="2749051839" sldId="344"/>
            <ac:cxnSpMk id="5" creationId="{21653505-E028-F5E3-EF2E-479383AE14DA}"/>
          </ac:cxnSpMkLst>
        </pc:cxnChg>
      </pc:sldChg>
      <pc:sldChg chg="modSp mod modClrScheme chgLayout">
        <pc:chgData name="BYERLEY Andrew * ODE" userId="74c417b2-8cc5-4bca-8604-14e37ba61b42" providerId="ADAL" clId="{26D660A8-66EB-42F7-BC7A-0341861301CD}" dt="2025-06-11T22:39:43.970" v="1497"/>
        <pc:sldMkLst>
          <pc:docMk/>
          <pc:sldMk cId="2602174520" sldId="345"/>
        </pc:sldMkLst>
        <pc:spChg chg="mod">
          <ac:chgData name="BYERLEY Andrew * ODE" userId="74c417b2-8cc5-4bca-8604-14e37ba61b42" providerId="ADAL" clId="{26D660A8-66EB-42F7-BC7A-0341861301CD}" dt="2025-06-11T22:22:43.994" v="1392" actId="962"/>
          <ac:spMkLst>
            <pc:docMk/>
            <pc:sldMk cId="2602174520" sldId="345"/>
            <ac:spMk id="2" creationId="{C5ECFD52-313A-76D6-91C6-74BEA17B249A}"/>
          </ac:spMkLst>
        </pc:spChg>
        <pc:spChg chg="mod">
          <ac:chgData name="BYERLEY Andrew * ODE" userId="74c417b2-8cc5-4bca-8604-14e37ba61b42" providerId="ADAL" clId="{26D660A8-66EB-42F7-BC7A-0341861301CD}" dt="2025-06-11T22:22:55.194" v="1394" actId="962"/>
          <ac:spMkLst>
            <pc:docMk/>
            <pc:sldMk cId="2602174520" sldId="345"/>
            <ac:spMk id="4" creationId="{40CFB88E-5B77-6332-B082-983E2F7671C2}"/>
          </ac:spMkLst>
        </pc:spChg>
        <pc:spChg chg="mod ord">
          <ac:chgData name="BYERLEY Andrew * ODE" userId="74c417b2-8cc5-4bca-8604-14e37ba61b42" providerId="ADAL" clId="{26D660A8-66EB-42F7-BC7A-0341861301CD}" dt="2025-06-11T22:39:39.731" v="1494"/>
          <ac:spMkLst>
            <pc:docMk/>
            <pc:sldMk cId="2602174520" sldId="345"/>
            <ac:spMk id="659" creationId="{00000000-0000-0000-0000-000000000000}"/>
          </ac:spMkLst>
        </pc:spChg>
        <pc:spChg chg="mod ord">
          <ac:chgData name="BYERLEY Andrew * ODE" userId="74c417b2-8cc5-4bca-8604-14e37ba61b42" providerId="ADAL" clId="{26D660A8-66EB-42F7-BC7A-0341861301CD}" dt="2025-06-11T18:26:27.060" v="812" actId="700"/>
          <ac:spMkLst>
            <pc:docMk/>
            <pc:sldMk cId="2602174520" sldId="345"/>
            <ac:spMk id="660" creationId="{00000000-0000-0000-0000-000000000000}"/>
          </ac:spMkLst>
        </pc:spChg>
        <pc:spChg chg="mod ord">
          <ac:chgData name="BYERLEY Andrew * ODE" userId="74c417b2-8cc5-4bca-8604-14e37ba61b42" providerId="ADAL" clId="{26D660A8-66EB-42F7-BC7A-0341861301CD}" dt="2025-06-11T22:39:43.970" v="1497"/>
          <ac:spMkLst>
            <pc:docMk/>
            <pc:sldMk cId="2602174520" sldId="345"/>
            <ac:spMk id="661" creationId="{00000000-0000-0000-0000-000000000000}"/>
          </ac:spMkLst>
        </pc:spChg>
        <pc:picChg chg="mod">
          <ac:chgData name="BYERLEY Andrew * ODE" userId="74c417b2-8cc5-4bca-8604-14e37ba61b42" providerId="ADAL" clId="{26D660A8-66EB-42F7-BC7A-0341861301CD}" dt="2025-06-11T22:22:34.887" v="1390" actId="962"/>
          <ac:picMkLst>
            <pc:docMk/>
            <pc:sldMk cId="2602174520" sldId="345"/>
            <ac:picMk id="5" creationId="{91A7D221-A0C9-AFEA-FABA-2DE79AAEA165}"/>
          </ac:picMkLst>
        </pc:picChg>
      </pc:sldChg>
      <pc:sldChg chg="modSp mod modClrScheme chgLayout">
        <pc:chgData name="BYERLEY Andrew * ODE" userId="74c417b2-8cc5-4bca-8604-14e37ba61b42" providerId="ADAL" clId="{26D660A8-66EB-42F7-BC7A-0341861301CD}" dt="2025-06-11T22:39:33.264" v="1493"/>
        <pc:sldMkLst>
          <pc:docMk/>
          <pc:sldMk cId="19339504" sldId="346"/>
        </pc:sldMkLst>
        <pc:spChg chg="mod ord">
          <ac:chgData name="BYERLEY Andrew * ODE" userId="74c417b2-8cc5-4bca-8604-14e37ba61b42" providerId="ADAL" clId="{26D660A8-66EB-42F7-BC7A-0341861301CD}" dt="2025-06-11T22:39:29.857" v="1491"/>
          <ac:spMkLst>
            <pc:docMk/>
            <pc:sldMk cId="19339504" sldId="346"/>
            <ac:spMk id="659" creationId="{00000000-0000-0000-0000-000000000000}"/>
          </ac:spMkLst>
        </pc:spChg>
        <pc:spChg chg="mod ord">
          <ac:chgData name="BYERLEY Andrew * ODE" userId="74c417b2-8cc5-4bca-8604-14e37ba61b42" providerId="ADAL" clId="{26D660A8-66EB-42F7-BC7A-0341861301CD}" dt="2025-06-11T21:28:05.611" v="1039" actId="11"/>
          <ac:spMkLst>
            <pc:docMk/>
            <pc:sldMk cId="19339504" sldId="346"/>
            <ac:spMk id="660" creationId="{00000000-0000-0000-0000-000000000000}"/>
          </ac:spMkLst>
        </pc:spChg>
        <pc:spChg chg="mod ord">
          <ac:chgData name="BYERLEY Andrew * ODE" userId="74c417b2-8cc5-4bca-8604-14e37ba61b42" providerId="ADAL" clId="{26D660A8-66EB-42F7-BC7A-0341861301CD}" dt="2025-06-11T22:39:33.264" v="1493"/>
          <ac:spMkLst>
            <pc:docMk/>
            <pc:sldMk cId="19339504" sldId="346"/>
            <ac:spMk id="661" creationId="{00000000-0000-0000-0000-000000000000}"/>
          </ac:spMkLst>
        </pc:spChg>
        <pc:picChg chg="mod">
          <ac:chgData name="BYERLEY Andrew * ODE" userId="74c417b2-8cc5-4bca-8604-14e37ba61b42" providerId="ADAL" clId="{26D660A8-66EB-42F7-BC7A-0341861301CD}" dt="2025-06-11T22:22:05.071" v="1386" actId="962"/>
          <ac:picMkLst>
            <pc:docMk/>
            <pc:sldMk cId="19339504" sldId="346"/>
            <ac:picMk id="2" creationId="{614A5C0E-6ED8-75C7-49B3-6AC8BF0C746B}"/>
          </ac:picMkLst>
        </pc:picChg>
        <pc:picChg chg="mod">
          <ac:chgData name="BYERLEY Andrew * ODE" userId="74c417b2-8cc5-4bca-8604-14e37ba61b42" providerId="ADAL" clId="{26D660A8-66EB-42F7-BC7A-0341861301CD}" dt="2025-06-11T22:22:15.489" v="1388" actId="962"/>
          <ac:picMkLst>
            <pc:docMk/>
            <pc:sldMk cId="19339504" sldId="346"/>
            <ac:picMk id="4" creationId="{932C8707-458C-B2AB-AA5C-C14CDC73FA4D}"/>
          </ac:picMkLst>
        </pc:picChg>
      </pc:sldChg>
      <pc:sldChg chg="modSp mod modClrScheme chgLayout">
        <pc:chgData name="BYERLEY Andrew * ODE" userId="74c417b2-8cc5-4bca-8604-14e37ba61b42" providerId="ADAL" clId="{26D660A8-66EB-42F7-BC7A-0341861301CD}" dt="2025-06-11T22:40:03.436" v="1503"/>
        <pc:sldMkLst>
          <pc:docMk/>
          <pc:sldMk cId="3274907491" sldId="347"/>
        </pc:sldMkLst>
        <pc:spChg chg="mod ord">
          <ac:chgData name="BYERLEY Andrew * ODE" userId="74c417b2-8cc5-4bca-8604-14e37ba61b42" providerId="ADAL" clId="{26D660A8-66EB-42F7-BC7A-0341861301CD}" dt="2025-06-11T22:39:53.239" v="1498"/>
          <ac:spMkLst>
            <pc:docMk/>
            <pc:sldMk cId="3274907491" sldId="347"/>
            <ac:spMk id="659" creationId="{00000000-0000-0000-0000-000000000000}"/>
          </ac:spMkLst>
        </pc:spChg>
        <pc:spChg chg="mod ord">
          <ac:chgData name="BYERLEY Andrew * ODE" userId="74c417b2-8cc5-4bca-8604-14e37ba61b42" providerId="ADAL" clId="{26D660A8-66EB-42F7-BC7A-0341861301CD}" dt="2025-06-11T21:28:18.485" v="1040" actId="11"/>
          <ac:spMkLst>
            <pc:docMk/>
            <pc:sldMk cId="3274907491" sldId="347"/>
            <ac:spMk id="660" creationId="{00000000-0000-0000-0000-000000000000}"/>
          </ac:spMkLst>
        </pc:spChg>
        <pc:spChg chg="mod ord">
          <ac:chgData name="BYERLEY Andrew * ODE" userId="74c417b2-8cc5-4bca-8604-14e37ba61b42" providerId="ADAL" clId="{26D660A8-66EB-42F7-BC7A-0341861301CD}" dt="2025-06-11T22:39:57.080" v="1501"/>
          <ac:spMkLst>
            <pc:docMk/>
            <pc:sldMk cId="3274907491" sldId="347"/>
            <ac:spMk id="661" creationId="{00000000-0000-0000-0000-000000000000}"/>
          </ac:spMkLst>
        </pc:spChg>
        <pc:picChg chg="mod">
          <ac:chgData name="BYERLEY Andrew * ODE" userId="74c417b2-8cc5-4bca-8604-14e37ba61b42" providerId="ADAL" clId="{26D660A8-66EB-42F7-BC7A-0341861301CD}" dt="2025-06-11T22:23:33.544" v="1400" actId="962"/>
          <ac:picMkLst>
            <pc:docMk/>
            <pc:sldMk cId="3274907491" sldId="347"/>
            <ac:picMk id="2" creationId="{3160F6F5-46F2-9FD6-65FF-E0164C8B7D39}"/>
          </ac:picMkLst>
        </pc:picChg>
        <pc:picChg chg="mod ord">
          <ac:chgData name="BYERLEY Andrew * ODE" userId="74c417b2-8cc5-4bca-8604-14e37ba61b42" providerId="ADAL" clId="{26D660A8-66EB-42F7-BC7A-0341861301CD}" dt="2025-06-11T22:40:03.436" v="1503"/>
          <ac:picMkLst>
            <pc:docMk/>
            <pc:sldMk cId="3274907491" sldId="347"/>
            <ac:picMk id="4" creationId="{DC4FE262-6D91-D602-A70F-23C3974B4813}"/>
          </ac:picMkLst>
        </pc:picChg>
        <pc:picChg chg="mod">
          <ac:chgData name="BYERLEY Andrew * ODE" userId="74c417b2-8cc5-4bca-8604-14e37ba61b42" providerId="ADAL" clId="{26D660A8-66EB-42F7-BC7A-0341861301CD}" dt="2025-06-11T22:23:21.404" v="1398" actId="962"/>
          <ac:picMkLst>
            <pc:docMk/>
            <pc:sldMk cId="3274907491" sldId="347"/>
            <ac:picMk id="5" creationId="{FAE40DB7-6BA3-42FA-4776-8BAF14F88F4B}"/>
          </ac:picMkLst>
        </pc:picChg>
      </pc:sldChg>
      <pc:sldChg chg="modSp mod modClrScheme chgLayout">
        <pc:chgData name="BYERLEY Andrew * ODE" userId="74c417b2-8cc5-4bca-8604-14e37ba61b42" providerId="ADAL" clId="{26D660A8-66EB-42F7-BC7A-0341861301CD}" dt="2025-06-11T22:40:22.031" v="1508"/>
        <pc:sldMkLst>
          <pc:docMk/>
          <pc:sldMk cId="3483458828" sldId="348"/>
        </pc:sldMkLst>
        <pc:spChg chg="mod ord">
          <ac:chgData name="BYERLEY Andrew * ODE" userId="74c417b2-8cc5-4bca-8604-14e37ba61b42" providerId="ADAL" clId="{26D660A8-66EB-42F7-BC7A-0341861301CD}" dt="2025-06-11T22:40:13.681" v="1504"/>
          <ac:spMkLst>
            <pc:docMk/>
            <pc:sldMk cId="3483458828" sldId="348"/>
            <ac:spMk id="659" creationId="{00000000-0000-0000-0000-000000000000}"/>
          </ac:spMkLst>
        </pc:spChg>
        <pc:spChg chg="mod ord">
          <ac:chgData name="BYERLEY Andrew * ODE" userId="74c417b2-8cc5-4bca-8604-14e37ba61b42" providerId="ADAL" clId="{26D660A8-66EB-42F7-BC7A-0341861301CD}" dt="2025-06-11T21:28:25.612" v="1041" actId="11"/>
          <ac:spMkLst>
            <pc:docMk/>
            <pc:sldMk cId="3483458828" sldId="348"/>
            <ac:spMk id="660" creationId="{00000000-0000-0000-0000-000000000000}"/>
          </ac:spMkLst>
        </pc:spChg>
        <pc:spChg chg="mod ord">
          <ac:chgData name="BYERLEY Andrew * ODE" userId="74c417b2-8cc5-4bca-8604-14e37ba61b42" providerId="ADAL" clId="{26D660A8-66EB-42F7-BC7A-0341861301CD}" dt="2025-06-11T22:40:16.944" v="1507"/>
          <ac:spMkLst>
            <pc:docMk/>
            <pc:sldMk cId="3483458828" sldId="348"/>
            <ac:spMk id="661" creationId="{00000000-0000-0000-0000-000000000000}"/>
          </ac:spMkLst>
        </pc:spChg>
        <pc:picChg chg="mod">
          <ac:chgData name="BYERLEY Andrew * ODE" userId="74c417b2-8cc5-4bca-8604-14e37ba61b42" providerId="ADAL" clId="{26D660A8-66EB-42F7-BC7A-0341861301CD}" dt="2025-06-11T22:23:48.087" v="1402" actId="962"/>
          <ac:picMkLst>
            <pc:docMk/>
            <pc:sldMk cId="3483458828" sldId="348"/>
            <ac:picMk id="7" creationId="{34B20082-1C26-E974-1B3E-3C199E231D20}"/>
          </ac:picMkLst>
        </pc:picChg>
        <pc:picChg chg="mod ord">
          <ac:chgData name="BYERLEY Andrew * ODE" userId="74c417b2-8cc5-4bca-8604-14e37ba61b42" providerId="ADAL" clId="{26D660A8-66EB-42F7-BC7A-0341861301CD}" dt="2025-06-11T22:40:22.031" v="1508"/>
          <ac:picMkLst>
            <pc:docMk/>
            <pc:sldMk cId="3483458828" sldId="348"/>
            <ac:picMk id="11" creationId="{AD088A1C-992C-82CD-7B96-B77331B897B0}"/>
          </ac:picMkLst>
        </pc:picChg>
        <pc:picChg chg="mod">
          <ac:chgData name="BYERLEY Andrew * ODE" userId="74c417b2-8cc5-4bca-8604-14e37ba61b42" providerId="ADAL" clId="{26D660A8-66EB-42F7-BC7A-0341861301CD}" dt="2025-06-11T22:24:04.605" v="1406" actId="962"/>
          <ac:picMkLst>
            <pc:docMk/>
            <pc:sldMk cId="3483458828" sldId="348"/>
            <ac:picMk id="12" creationId="{9028C22D-B123-3B50-ACB4-E874A6FFC160}"/>
          </ac:picMkLst>
        </pc:picChg>
      </pc:sldChg>
      <pc:sldChg chg="modSp mod modClrScheme chgLayout">
        <pc:chgData name="BYERLEY Andrew * ODE" userId="74c417b2-8cc5-4bca-8604-14e37ba61b42" providerId="ADAL" clId="{26D660A8-66EB-42F7-BC7A-0341861301CD}" dt="2025-06-11T22:40:33.754" v="1510"/>
        <pc:sldMkLst>
          <pc:docMk/>
          <pc:sldMk cId="922348833" sldId="349"/>
        </pc:sldMkLst>
        <pc:spChg chg="mod ord">
          <ac:chgData name="BYERLEY Andrew * ODE" userId="74c417b2-8cc5-4bca-8604-14e37ba61b42" providerId="ADAL" clId="{26D660A8-66EB-42F7-BC7A-0341861301CD}" dt="2025-06-11T22:40:31.430" v="1509"/>
          <ac:spMkLst>
            <pc:docMk/>
            <pc:sldMk cId="922348833" sldId="349"/>
            <ac:spMk id="659" creationId="{00000000-0000-0000-0000-000000000000}"/>
          </ac:spMkLst>
        </pc:spChg>
        <pc:spChg chg="mod ord">
          <ac:chgData name="BYERLEY Andrew * ODE" userId="74c417b2-8cc5-4bca-8604-14e37ba61b42" providerId="ADAL" clId="{26D660A8-66EB-42F7-BC7A-0341861301CD}" dt="2025-06-11T21:28:34.540" v="1042" actId="11"/>
          <ac:spMkLst>
            <pc:docMk/>
            <pc:sldMk cId="922348833" sldId="349"/>
            <ac:spMk id="660" creationId="{00000000-0000-0000-0000-000000000000}"/>
          </ac:spMkLst>
        </pc:spChg>
        <pc:spChg chg="mod ord">
          <ac:chgData name="BYERLEY Andrew * ODE" userId="74c417b2-8cc5-4bca-8604-14e37ba61b42" providerId="ADAL" clId="{26D660A8-66EB-42F7-BC7A-0341861301CD}" dt="2025-06-11T22:40:33.754" v="1510"/>
          <ac:spMkLst>
            <pc:docMk/>
            <pc:sldMk cId="922348833" sldId="349"/>
            <ac:spMk id="661" creationId="{00000000-0000-0000-0000-000000000000}"/>
          </ac:spMkLst>
        </pc:spChg>
        <pc:picChg chg="mod">
          <ac:chgData name="BYERLEY Andrew * ODE" userId="74c417b2-8cc5-4bca-8604-14e37ba61b42" providerId="ADAL" clId="{26D660A8-66EB-42F7-BC7A-0341861301CD}" dt="2025-06-11T22:24:15.899" v="1408" actId="962"/>
          <ac:picMkLst>
            <pc:docMk/>
            <pc:sldMk cId="922348833" sldId="349"/>
            <ac:picMk id="2" creationId="{5CEF4441-161D-9397-FDC1-C7160A4D77EB}"/>
          </ac:picMkLst>
        </pc:picChg>
      </pc:sldChg>
      <pc:sldChg chg="delSp modSp mod modClrScheme chgLayout">
        <pc:chgData name="BYERLEY Andrew * ODE" userId="74c417b2-8cc5-4bca-8604-14e37ba61b42" providerId="ADAL" clId="{26D660A8-66EB-42F7-BC7A-0341861301CD}" dt="2025-06-11T18:14:39.377" v="419" actId="14100"/>
        <pc:sldMkLst>
          <pc:docMk/>
          <pc:sldMk cId="2351358813" sldId="350"/>
        </pc:sldMkLst>
        <pc:spChg chg="mod ord">
          <ac:chgData name="BYERLEY Andrew * ODE" userId="74c417b2-8cc5-4bca-8604-14e37ba61b42" providerId="ADAL" clId="{26D660A8-66EB-42F7-BC7A-0341861301CD}" dt="2025-06-11T18:14:39.377" v="419" actId="14100"/>
          <ac:spMkLst>
            <pc:docMk/>
            <pc:sldMk cId="2351358813" sldId="350"/>
            <ac:spMk id="659" creationId="{00000000-0000-0000-0000-000000000000}"/>
          </ac:spMkLst>
        </pc:spChg>
        <pc:spChg chg="del mod ord">
          <ac:chgData name="BYERLEY Andrew * ODE" userId="74c417b2-8cc5-4bca-8604-14e37ba61b42" providerId="ADAL" clId="{26D660A8-66EB-42F7-BC7A-0341861301CD}" dt="2025-06-11T18:14:34.594" v="418" actId="478"/>
          <ac:spMkLst>
            <pc:docMk/>
            <pc:sldMk cId="2351358813" sldId="350"/>
            <ac:spMk id="660" creationId="{00000000-0000-0000-0000-000000000000}"/>
          </ac:spMkLst>
        </pc:spChg>
        <pc:spChg chg="mod ord">
          <ac:chgData name="BYERLEY Andrew * ODE" userId="74c417b2-8cc5-4bca-8604-14e37ba61b42" providerId="ADAL" clId="{26D660A8-66EB-42F7-BC7A-0341861301CD}" dt="2025-06-11T18:14:09.080" v="397" actId="700"/>
          <ac:spMkLst>
            <pc:docMk/>
            <pc:sldMk cId="2351358813" sldId="350"/>
            <ac:spMk id="661" creationId="{00000000-0000-0000-0000-000000000000}"/>
          </ac:spMkLst>
        </pc:spChg>
      </pc:sldChg>
      <pc:sldChg chg="del">
        <pc:chgData name="BYERLEY Andrew * ODE" userId="74c417b2-8cc5-4bca-8604-14e37ba61b42" providerId="ADAL" clId="{26D660A8-66EB-42F7-BC7A-0341861301CD}" dt="2025-06-11T18:23:25.037" v="783" actId="2696"/>
        <pc:sldMkLst>
          <pc:docMk/>
          <pc:sldMk cId="803951074" sldId="351"/>
        </pc:sldMkLst>
      </pc:sldChg>
      <pc:sldChg chg="modSp del mod modClrScheme chgLayout">
        <pc:chgData name="BYERLEY Andrew * ODE" userId="74c417b2-8cc5-4bca-8604-14e37ba61b42" providerId="ADAL" clId="{26D660A8-66EB-42F7-BC7A-0341861301CD}" dt="2025-06-11T18:04:48.141" v="45" actId="2696"/>
        <pc:sldMkLst>
          <pc:docMk/>
          <pc:sldMk cId="2857559137" sldId="352"/>
        </pc:sldMkLst>
        <pc:spChg chg="mod ord">
          <ac:chgData name="BYERLEY Andrew * ODE" userId="74c417b2-8cc5-4bca-8604-14e37ba61b42" providerId="ADAL" clId="{26D660A8-66EB-42F7-BC7A-0341861301CD}" dt="2025-06-11T18:03:34.710" v="40" actId="700"/>
          <ac:spMkLst>
            <pc:docMk/>
            <pc:sldMk cId="2857559137" sldId="352"/>
            <ac:spMk id="659" creationId="{00000000-0000-0000-0000-000000000000}"/>
          </ac:spMkLst>
        </pc:spChg>
        <pc:spChg chg="mod ord">
          <ac:chgData name="BYERLEY Andrew * ODE" userId="74c417b2-8cc5-4bca-8604-14e37ba61b42" providerId="ADAL" clId="{26D660A8-66EB-42F7-BC7A-0341861301CD}" dt="2025-06-11T18:03:34.710" v="40" actId="700"/>
          <ac:spMkLst>
            <pc:docMk/>
            <pc:sldMk cId="2857559137" sldId="352"/>
            <ac:spMk id="660" creationId="{00000000-0000-0000-0000-000000000000}"/>
          </ac:spMkLst>
        </pc:spChg>
        <pc:spChg chg="mod ord">
          <ac:chgData name="BYERLEY Andrew * ODE" userId="74c417b2-8cc5-4bca-8604-14e37ba61b42" providerId="ADAL" clId="{26D660A8-66EB-42F7-BC7A-0341861301CD}" dt="2025-06-11T18:03:34.710" v="40" actId="700"/>
          <ac:spMkLst>
            <pc:docMk/>
            <pc:sldMk cId="2857559137" sldId="352"/>
            <ac:spMk id="661" creationId="{00000000-0000-0000-0000-000000000000}"/>
          </ac:spMkLst>
        </pc:spChg>
      </pc:sldChg>
      <pc:sldChg chg="modSp mod modClrScheme chgLayout">
        <pc:chgData name="BYERLEY Andrew * ODE" userId="74c417b2-8cc5-4bca-8604-14e37ba61b42" providerId="ADAL" clId="{26D660A8-66EB-42F7-BC7A-0341861301CD}" dt="2025-06-11T22:39:13.562" v="1486"/>
        <pc:sldMkLst>
          <pc:docMk/>
          <pc:sldMk cId="3629811448" sldId="353"/>
        </pc:sldMkLst>
        <pc:spChg chg="mod ord">
          <ac:chgData name="BYERLEY Andrew * ODE" userId="74c417b2-8cc5-4bca-8604-14e37ba61b42" providerId="ADAL" clId="{26D660A8-66EB-42F7-BC7A-0341861301CD}" dt="2025-06-11T22:39:13.562" v="1486"/>
          <ac:spMkLst>
            <pc:docMk/>
            <pc:sldMk cId="3629811448" sldId="353"/>
            <ac:spMk id="659" creationId="{F7FCA71D-8022-C834-1FF8-310E45AC5077}"/>
          </ac:spMkLst>
        </pc:spChg>
        <pc:spChg chg="mod ord">
          <ac:chgData name="BYERLEY Andrew * ODE" userId="74c417b2-8cc5-4bca-8604-14e37ba61b42" providerId="ADAL" clId="{26D660A8-66EB-42F7-BC7A-0341861301CD}" dt="2025-06-11T18:26:43.456" v="816" actId="700"/>
          <ac:spMkLst>
            <pc:docMk/>
            <pc:sldMk cId="3629811448" sldId="353"/>
            <ac:spMk id="660" creationId="{D017582E-4F8A-0CC8-79DE-51E0164E097A}"/>
          </ac:spMkLst>
        </pc:spChg>
        <pc:spChg chg="mod ord">
          <ac:chgData name="BYERLEY Andrew * ODE" userId="74c417b2-8cc5-4bca-8604-14e37ba61b42" providerId="ADAL" clId="{26D660A8-66EB-42F7-BC7A-0341861301CD}" dt="2025-06-11T18:26:43.456" v="816" actId="700"/>
          <ac:spMkLst>
            <pc:docMk/>
            <pc:sldMk cId="3629811448" sldId="353"/>
            <ac:spMk id="661" creationId="{73CF18A8-D33E-5564-660C-14C762AE4C46}"/>
          </ac:spMkLst>
        </pc:spChg>
      </pc:sldChg>
      <pc:sldChg chg="modSp mod modClrScheme chgLayout">
        <pc:chgData name="BYERLEY Andrew * ODE" userId="74c417b2-8cc5-4bca-8604-14e37ba61b42" providerId="ADAL" clId="{26D660A8-66EB-42F7-BC7A-0341861301CD}" dt="2025-06-11T22:41:03.406" v="1515"/>
        <pc:sldMkLst>
          <pc:docMk/>
          <pc:sldMk cId="687172514" sldId="354"/>
        </pc:sldMkLst>
        <pc:spChg chg="mod ord">
          <ac:chgData name="BYERLEY Andrew * ODE" userId="74c417b2-8cc5-4bca-8604-14e37ba61b42" providerId="ADAL" clId="{26D660A8-66EB-42F7-BC7A-0341861301CD}" dt="2025-06-11T22:41:03.406" v="1515"/>
          <ac:spMkLst>
            <pc:docMk/>
            <pc:sldMk cId="687172514" sldId="354"/>
            <ac:spMk id="659" creationId="{AD065F82-59EF-BAEC-15EC-2B943D93BAF6}"/>
          </ac:spMkLst>
        </pc:spChg>
        <pc:spChg chg="mod ord">
          <ac:chgData name="BYERLEY Andrew * ODE" userId="74c417b2-8cc5-4bca-8604-14e37ba61b42" providerId="ADAL" clId="{26D660A8-66EB-42F7-BC7A-0341861301CD}" dt="2025-06-11T21:20:09.639" v="861" actId="255"/>
          <ac:spMkLst>
            <pc:docMk/>
            <pc:sldMk cId="687172514" sldId="354"/>
            <ac:spMk id="660" creationId="{3B9E4362-8A2B-DE99-B708-F127C210E66B}"/>
          </ac:spMkLst>
        </pc:spChg>
        <pc:spChg chg="mod ord">
          <ac:chgData name="BYERLEY Andrew * ODE" userId="74c417b2-8cc5-4bca-8604-14e37ba61b42" providerId="ADAL" clId="{26D660A8-66EB-42F7-BC7A-0341861301CD}" dt="2025-06-11T18:24:53.407" v="789" actId="700"/>
          <ac:spMkLst>
            <pc:docMk/>
            <pc:sldMk cId="687172514" sldId="354"/>
            <ac:spMk id="661" creationId="{B8761C3A-8E56-9E01-F9FF-101155414DC3}"/>
          </ac:spMkLst>
        </pc:spChg>
      </pc:sldChg>
      <pc:sldChg chg="modSp add del mod modClrScheme chgLayout">
        <pc:chgData name="BYERLEY Andrew * ODE" userId="74c417b2-8cc5-4bca-8604-14e37ba61b42" providerId="ADAL" clId="{26D660A8-66EB-42F7-BC7A-0341861301CD}" dt="2025-06-11T22:05:06.821" v="1089" actId="2696"/>
        <pc:sldMkLst>
          <pc:docMk/>
          <pc:sldMk cId="1589631886" sldId="355"/>
        </pc:sldMkLst>
        <pc:spChg chg="mod ord">
          <ac:chgData name="BYERLEY Andrew * ODE" userId="74c417b2-8cc5-4bca-8604-14e37ba61b42" providerId="ADAL" clId="{26D660A8-66EB-42F7-BC7A-0341861301CD}" dt="2025-06-11T18:25:23.015" v="799" actId="700"/>
          <ac:spMkLst>
            <pc:docMk/>
            <pc:sldMk cId="1589631886" sldId="355"/>
            <ac:spMk id="677" creationId="{76D7B1DD-F944-F93F-D686-3AD3A3932EE8}"/>
          </ac:spMkLst>
        </pc:spChg>
        <pc:spChg chg="mod ord">
          <ac:chgData name="BYERLEY Andrew * ODE" userId="74c417b2-8cc5-4bca-8604-14e37ba61b42" providerId="ADAL" clId="{26D660A8-66EB-42F7-BC7A-0341861301CD}" dt="2025-06-11T21:30:53.629" v="1060" actId="20577"/>
          <ac:spMkLst>
            <pc:docMk/>
            <pc:sldMk cId="1589631886" sldId="355"/>
            <ac:spMk id="678" creationId="{38CE73E9-D3A6-EA02-7A67-DA13E7E8ED3E}"/>
          </ac:spMkLst>
        </pc:spChg>
        <pc:spChg chg="mod ord">
          <ac:chgData name="BYERLEY Andrew * ODE" userId="74c417b2-8cc5-4bca-8604-14e37ba61b42" providerId="ADAL" clId="{26D660A8-66EB-42F7-BC7A-0341861301CD}" dt="2025-06-11T18:25:23.015" v="799" actId="700"/>
          <ac:spMkLst>
            <pc:docMk/>
            <pc:sldMk cId="1589631886" sldId="355"/>
            <ac:spMk id="679" creationId="{4CD8C23B-A80C-6059-2E16-3FBBE09D1BB0}"/>
          </ac:spMkLst>
        </pc:spChg>
      </pc:sldChg>
      <pc:sldChg chg="modSp add mod">
        <pc:chgData name="BYERLEY Andrew * ODE" userId="74c417b2-8cc5-4bca-8604-14e37ba61b42" providerId="ADAL" clId="{26D660A8-66EB-42F7-BC7A-0341861301CD}" dt="2025-06-11T22:26:03.715" v="1426" actId="1035"/>
        <pc:sldMkLst>
          <pc:docMk/>
          <pc:sldMk cId="0" sldId="356"/>
        </pc:sldMkLst>
        <pc:spChg chg="mod">
          <ac:chgData name="BYERLEY Andrew * ODE" userId="74c417b2-8cc5-4bca-8604-14e37ba61b42" providerId="ADAL" clId="{26D660A8-66EB-42F7-BC7A-0341861301CD}" dt="2025-06-11T22:26:03.715" v="1426" actId="1035"/>
          <ac:spMkLst>
            <pc:docMk/>
            <pc:sldMk cId="0" sldId="356"/>
            <ac:spMk id="493" creationId="{00000000-0000-0000-0000-000000000000}"/>
          </ac:spMkLst>
        </pc:spChg>
      </pc:sldChg>
      <pc:sldChg chg="add">
        <pc:chgData name="BYERLEY Andrew * ODE" userId="74c417b2-8cc5-4bca-8604-14e37ba61b42" providerId="ADAL" clId="{26D660A8-66EB-42F7-BC7A-0341861301CD}" dt="2025-06-11T18:01:20.658" v="0"/>
        <pc:sldMkLst>
          <pc:docMk/>
          <pc:sldMk cId="0" sldId="357"/>
        </pc:sldMkLst>
      </pc:sldChg>
      <pc:sldChg chg="add">
        <pc:chgData name="BYERLEY Andrew * ODE" userId="74c417b2-8cc5-4bca-8604-14e37ba61b42" providerId="ADAL" clId="{26D660A8-66EB-42F7-BC7A-0341861301CD}" dt="2025-06-11T18:01:20.658" v="0"/>
        <pc:sldMkLst>
          <pc:docMk/>
          <pc:sldMk cId="0" sldId="358"/>
        </pc:sldMkLst>
      </pc:sldChg>
      <pc:sldChg chg="addSp delSp modSp add mod">
        <pc:chgData name="BYERLEY Andrew * ODE" userId="74c417b2-8cc5-4bca-8604-14e37ba61b42" providerId="ADAL" clId="{26D660A8-66EB-42F7-BC7A-0341861301CD}" dt="2025-06-12T15:42:03.063" v="1567" actId="1076"/>
        <pc:sldMkLst>
          <pc:docMk/>
          <pc:sldMk cId="3300249539" sldId="359"/>
        </pc:sldMkLst>
        <pc:spChg chg="mod">
          <ac:chgData name="BYERLEY Andrew * ODE" userId="74c417b2-8cc5-4bca-8604-14e37ba61b42" providerId="ADAL" clId="{26D660A8-66EB-42F7-BC7A-0341861301CD}" dt="2025-06-11T18:20:09.352" v="609" actId="20577"/>
          <ac:spMkLst>
            <pc:docMk/>
            <pc:sldMk cId="3300249539" sldId="359"/>
            <ac:spMk id="659" creationId="{11A64F77-DA84-F09E-E54E-2065F3A79ACF}"/>
          </ac:spMkLst>
        </pc:spChg>
        <pc:spChg chg="ord">
          <ac:chgData name="BYERLEY Andrew * ODE" userId="74c417b2-8cc5-4bca-8604-14e37ba61b42" providerId="ADAL" clId="{26D660A8-66EB-42F7-BC7A-0341861301CD}" dt="2025-06-11T22:37:33.635" v="1478"/>
          <ac:spMkLst>
            <pc:docMk/>
            <pc:sldMk cId="3300249539" sldId="359"/>
            <ac:spMk id="661" creationId="{56C0938C-14EE-61C4-DF12-928397CA5814}"/>
          </ac:spMkLst>
        </pc:spChg>
        <pc:picChg chg="mod">
          <ac:chgData name="BYERLEY Andrew * ODE" userId="74c417b2-8cc5-4bca-8604-14e37ba61b42" providerId="ADAL" clId="{26D660A8-66EB-42F7-BC7A-0341861301CD}" dt="2025-06-12T15:42:03.063" v="1567" actId="1076"/>
          <ac:picMkLst>
            <pc:docMk/>
            <pc:sldMk cId="3300249539" sldId="359"/>
            <ac:picMk id="2" creationId="{4E08C387-0791-0166-9580-CCE92FB09F33}"/>
          </ac:picMkLst>
        </pc:picChg>
        <pc:picChg chg="add mod">
          <ac:chgData name="BYERLEY Andrew * ODE" userId="74c417b2-8cc5-4bca-8604-14e37ba61b42" providerId="ADAL" clId="{26D660A8-66EB-42F7-BC7A-0341861301CD}" dt="2025-06-11T22:21:01.544" v="1374" actId="962"/>
          <ac:picMkLst>
            <pc:docMk/>
            <pc:sldMk cId="3300249539" sldId="359"/>
            <ac:picMk id="2" creationId="{C880FB36-0A8C-A90C-1E47-9AB4944C7872}"/>
          </ac:picMkLst>
        </pc:picChg>
        <pc:picChg chg="mod">
          <ac:chgData name="BYERLEY Andrew * ODE" userId="74c417b2-8cc5-4bca-8604-14e37ba61b42" providerId="ADAL" clId="{26D660A8-66EB-42F7-BC7A-0341861301CD}" dt="2025-06-12T15:01:09.378" v="1559" actId="962"/>
          <ac:picMkLst>
            <pc:docMk/>
            <pc:sldMk cId="3300249539" sldId="359"/>
            <ac:picMk id="4" creationId="{6651B204-7D3B-A689-E776-4B8045A03AFF}"/>
          </ac:picMkLst>
        </pc:picChg>
        <pc:picChg chg="del">
          <ac:chgData name="BYERLEY Andrew * ODE" userId="74c417b2-8cc5-4bca-8604-14e37ba61b42" providerId="ADAL" clId="{26D660A8-66EB-42F7-BC7A-0341861301CD}" dt="2025-06-11T18:20:16.839" v="611" actId="478"/>
          <ac:picMkLst>
            <pc:docMk/>
            <pc:sldMk cId="3300249539" sldId="359"/>
            <ac:picMk id="4" creationId="{AC90FF79-AEC8-6337-4658-72185CCAC2DC}"/>
          </ac:picMkLst>
        </pc:picChg>
      </pc:sldChg>
      <pc:sldChg chg="modSp add mod ord modClrScheme chgLayout">
        <pc:chgData name="BYERLEY Andrew * ODE" userId="74c417b2-8cc5-4bca-8604-14e37ba61b42" providerId="ADAL" clId="{26D660A8-66EB-42F7-BC7A-0341861301CD}" dt="2025-06-11T18:23:19.900" v="782" actId="1036"/>
        <pc:sldMkLst>
          <pc:docMk/>
          <pc:sldMk cId="1248483871" sldId="360"/>
        </pc:sldMkLst>
        <pc:spChg chg="mod ord">
          <ac:chgData name="BYERLEY Andrew * ODE" userId="74c417b2-8cc5-4bca-8604-14e37ba61b42" providerId="ADAL" clId="{26D660A8-66EB-42F7-BC7A-0341861301CD}" dt="2025-06-11T18:23:19.900" v="782" actId="1036"/>
          <ac:spMkLst>
            <pc:docMk/>
            <pc:sldMk cId="1248483871" sldId="360"/>
            <ac:spMk id="659" creationId="{8E9C1219-7827-7950-2DA8-47E38CB0E89B}"/>
          </ac:spMkLst>
        </pc:spChg>
        <pc:spChg chg="mod ord">
          <ac:chgData name="BYERLEY Andrew * ODE" userId="74c417b2-8cc5-4bca-8604-14e37ba61b42" providerId="ADAL" clId="{26D660A8-66EB-42F7-BC7A-0341861301CD}" dt="2025-06-11T18:22:38.840" v="730" actId="700"/>
          <ac:spMkLst>
            <pc:docMk/>
            <pc:sldMk cId="1248483871" sldId="360"/>
            <ac:spMk id="661" creationId="{8A032674-3B6F-6CFE-5ABD-9B9BEA0EE645}"/>
          </ac:spMkLst>
        </pc:spChg>
      </pc:sldChg>
      <pc:sldChg chg="modSp add mod modClrScheme chgLayout">
        <pc:chgData name="BYERLEY Andrew * ODE" userId="74c417b2-8cc5-4bca-8604-14e37ba61b42" providerId="ADAL" clId="{26D660A8-66EB-42F7-BC7A-0341861301CD}" dt="2025-06-11T21:26:33.886" v="1027" actId="14100"/>
        <pc:sldMkLst>
          <pc:docMk/>
          <pc:sldMk cId="3645304021" sldId="361"/>
        </pc:sldMkLst>
        <pc:spChg chg="mod ord">
          <ac:chgData name="BYERLEY Andrew * ODE" userId="74c417b2-8cc5-4bca-8604-14e37ba61b42" providerId="ADAL" clId="{26D660A8-66EB-42F7-BC7A-0341861301CD}" dt="2025-06-11T21:26:33.886" v="1027" actId="14100"/>
          <ac:spMkLst>
            <pc:docMk/>
            <pc:sldMk cId="3645304021" sldId="361"/>
            <ac:spMk id="659" creationId="{D2F73A77-3B72-147A-A2E2-AFFDA864E80F}"/>
          </ac:spMkLst>
        </pc:spChg>
        <pc:spChg chg="mod ord">
          <ac:chgData name="BYERLEY Andrew * ODE" userId="74c417b2-8cc5-4bca-8604-14e37ba61b42" providerId="ADAL" clId="{26D660A8-66EB-42F7-BC7A-0341861301CD}" dt="2025-06-11T21:26:10.543" v="1000" actId="700"/>
          <ac:spMkLst>
            <pc:docMk/>
            <pc:sldMk cId="3645304021" sldId="361"/>
            <ac:spMk id="661" creationId="{E49A771F-1C91-797B-A10D-6F6A02CA986F}"/>
          </ac:spMkLst>
        </pc:spChg>
      </pc:sldChg>
      <pc:sldMasterChg chg="delSldLayout">
        <pc:chgData name="BYERLEY Andrew * ODE" userId="74c417b2-8cc5-4bca-8604-14e37ba61b42" providerId="ADAL" clId="{26D660A8-66EB-42F7-BC7A-0341861301CD}" dt="2025-06-11T18:01:27.183" v="1" actId="2696"/>
        <pc:sldMasterMkLst>
          <pc:docMk/>
          <pc:sldMasterMk cId="0" sldId="2147483715"/>
        </pc:sldMasterMkLst>
        <pc:sldLayoutChg chg="del">
          <pc:chgData name="BYERLEY Andrew * ODE" userId="74c417b2-8cc5-4bca-8604-14e37ba61b42" providerId="ADAL" clId="{26D660A8-66EB-42F7-BC7A-0341861301CD}" dt="2025-06-11T18:01:27.183" v="1" actId="2696"/>
          <pc:sldLayoutMkLst>
            <pc:docMk/>
            <pc:sldMasterMk cId="0" sldId="2147483715"/>
            <pc:sldLayoutMk cId="0" sldId="2147483652"/>
          </pc:sldLayoutMkLst>
        </pc:sldLayoutChg>
        <pc:sldLayoutChg chg="del">
          <pc:chgData name="BYERLEY Andrew * ODE" userId="74c417b2-8cc5-4bca-8604-14e37ba61b42" providerId="ADAL" clId="{26D660A8-66EB-42F7-BC7A-0341861301CD}" dt="2025-06-11T18:01:27.183" v="1" actId="2696"/>
          <pc:sldLayoutMkLst>
            <pc:docMk/>
            <pc:sldMasterMk cId="0" sldId="2147483715"/>
            <pc:sldLayoutMk cId="0" sldId="2147483653"/>
          </pc:sldLayoutMkLst>
        </pc:sldLayoutChg>
      </pc:sldMasterChg>
    </pc:docChg>
  </pc:docChgLst>
  <pc:docChgLst>
    <pc:chgData name="Guest User" userId="S::urn:spo:tenantanon#2b1eea08-09ab-460c-b68c-7e53b202c022::" providerId="AD" clId="Web-{2186388B-0C0F-CCCD-5844-04AEDCFC7093}"/>
    <pc:docChg chg="addSld modSld">
      <pc:chgData name="Guest User" userId="S::urn:spo:tenantanon#2b1eea08-09ab-460c-b68c-7e53b202c022::" providerId="AD" clId="Web-{2186388B-0C0F-CCCD-5844-04AEDCFC7093}" dt="2025-05-30T23:32:42.231" v="366" actId="1076"/>
      <pc:docMkLst>
        <pc:docMk/>
      </pc:docMkLst>
      <pc:sldChg chg="addSp delSp modSp">
        <pc:chgData name="Guest User" userId="S::urn:spo:tenantanon#2b1eea08-09ab-460c-b68c-7e53b202c022::" providerId="AD" clId="Web-{2186388B-0C0F-CCCD-5844-04AEDCFC7093}" dt="2025-05-30T23:24:11.767" v="354" actId="20577"/>
        <pc:sldMkLst>
          <pc:docMk/>
          <pc:sldMk cId="76378476" sldId="341"/>
        </pc:sldMkLst>
        <pc:spChg chg="mod">
          <ac:chgData name="Guest User" userId="S::urn:spo:tenantanon#2b1eea08-09ab-460c-b68c-7e53b202c022::" providerId="AD" clId="Web-{2186388B-0C0F-CCCD-5844-04AEDCFC7093}" dt="2025-05-30T23:24:11.767" v="354" actId="20577"/>
          <ac:spMkLst>
            <pc:docMk/>
            <pc:sldMk cId="76378476" sldId="341"/>
            <ac:spMk id="660" creationId="{00000000-0000-0000-0000-000000000000}"/>
          </ac:spMkLst>
        </pc:spChg>
      </pc:sldChg>
      <pc:sldChg chg="addSp delSp modSp">
        <pc:chgData name="Guest User" userId="S::urn:spo:tenantanon#2b1eea08-09ab-460c-b68c-7e53b202c022::" providerId="AD" clId="Web-{2186388B-0C0F-CCCD-5844-04AEDCFC7093}" dt="2025-05-30T23:32:42.231" v="366" actId="1076"/>
        <pc:sldMkLst>
          <pc:docMk/>
          <pc:sldMk cId="19339504" sldId="346"/>
        </pc:sldMkLst>
        <pc:picChg chg="mod modCrop">
          <ac:chgData name="Guest User" userId="S::urn:spo:tenantanon#2b1eea08-09ab-460c-b68c-7e53b202c022::" providerId="AD" clId="Web-{2186388B-0C0F-CCCD-5844-04AEDCFC7093}" dt="2025-05-30T23:31:16.277" v="358"/>
          <ac:picMkLst>
            <pc:docMk/>
            <pc:sldMk cId="19339504" sldId="346"/>
            <ac:picMk id="2" creationId="{614A5C0E-6ED8-75C7-49B3-6AC8BF0C746B}"/>
          </ac:picMkLst>
        </pc:picChg>
        <pc:picChg chg="add mod modCrop">
          <ac:chgData name="Guest User" userId="S::urn:spo:tenantanon#2b1eea08-09ab-460c-b68c-7e53b202c022::" providerId="AD" clId="Web-{2186388B-0C0F-CCCD-5844-04AEDCFC7093}" dt="2025-05-30T23:32:42.231" v="366" actId="1076"/>
          <ac:picMkLst>
            <pc:docMk/>
            <pc:sldMk cId="19339504" sldId="346"/>
            <ac:picMk id="4" creationId="{932C8707-458C-B2AB-AA5C-C14CDC73FA4D}"/>
          </ac:picMkLst>
        </pc:picChg>
      </pc:sldChg>
      <pc:sldChg chg="modSp add replId">
        <pc:chgData name="Guest User" userId="S::urn:spo:tenantanon#2b1eea08-09ab-460c-b68c-7e53b202c022::" providerId="AD" clId="Web-{2186388B-0C0F-CCCD-5844-04AEDCFC7093}" dt="2025-05-30T23:24:42.752" v="356" actId="20577"/>
        <pc:sldMkLst>
          <pc:docMk/>
          <pc:sldMk cId="3629811448" sldId="353"/>
        </pc:sldMkLst>
        <pc:spChg chg="mod">
          <ac:chgData name="Guest User" userId="S::urn:spo:tenantanon#2b1eea08-09ab-460c-b68c-7e53b202c022::" providerId="AD" clId="Web-{2186388B-0C0F-CCCD-5844-04AEDCFC7093}" dt="2025-05-30T23:24:42.752" v="356" actId="20577"/>
          <ac:spMkLst>
            <pc:docMk/>
            <pc:sldMk cId="3629811448" sldId="353"/>
            <ac:spMk id="660" creationId="{D017582E-4F8A-0CC8-79DE-51E0164E097A}"/>
          </ac:spMkLst>
        </pc:spChg>
      </pc:sldChg>
    </pc:docChg>
  </pc:docChgLst>
  <pc:docChgLst>
    <pc:chgData name="Guest User" userId="S::urn:spo:tenantanon#2b1eea08-09ab-460c-b68c-7e53b202c022::" providerId="AD" clId="Web-{6303551A-36CF-1085-5D36-7A30A212361B}"/>
    <pc:docChg chg="modSld">
      <pc:chgData name="Guest User" userId="S::urn:spo:tenantanon#2b1eea08-09ab-460c-b68c-7e53b202c022::" providerId="AD" clId="Web-{6303551A-36CF-1085-5D36-7A30A212361B}" dt="2025-06-11T15:18:48.053" v="40" actId="20577"/>
      <pc:docMkLst>
        <pc:docMk/>
      </pc:docMkLst>
      <pc:sldChg chg="modSp">
        <pc:chgData name="Guest User" userId="S::urn:spo:tenantanon#2b1eea08-09ab-460c-b68c-7e53b202c022::" providerId="AD" clId="Web-{6303551A-36CF-1085-5D36-7A30A212361B}" dt="2025-06-11T14:32:43.569" v="6" actId="20577"/>
        <pc:sldMkLst>
          <pc:docMk/>
          <pc:sldMk cId="1135025507" sldId="310"/>
        </pc:sldMkLst>
        <pc:spChg chg="mod">
          <ac:chgData name="Guest User" userId="S::urn:spo:tenantanon#2b1eea08-09ab-460c-b68c-7e53b202c022::" providerId="AD" clId="Web-{6303551A-36CF-1085-5D36-7A30A212361B}" dt="2025-06-11T14:32:43.569" v="6" actId="20577"/>
          <ac:spMkLst>
            <pc:docMk/>
            <pc:sldMk cId="1135025507" sldId="310"/>
            <ac:spMk id="660" creationId="{00000000-0000-0000-0000-000000000000}"/>
          </ac:spMkLst>
        </pc:spChg>
      </pc:sldChg>
      <pc:sldChg chg="modSp">
        <pc:chgData name="Guest User" userId="S::urn:spo:tenantanon#2b1eea08-09ab-460c-b68c-7e53b202c022::" providerId="AD" clId="Web-{6303551A-36CF-1085-5D36-7A30A212361B}" dt="2025-06-11T14:40:17.258" v="37" actId="20577"/>
        <pc:sldMkLst>
          <pc:docMk/>
          <pc:sldMk cId="136152498" sldId="337"/>
        </pc:sldMkLst>
        <pc:spChg chg="mod">
          <ac:chgData name="Guest User" userId="S::urn:spo:tenantanon#2b1eea08-09ab-460c-b68c-7e53b202c022::" providerId="AD" clId="Web-{6303551A-36CF-1085-5D36-7A30A212361B}" dt="2025-06-11T14:40:17.258" v="37" actId="20577"/>
          <ac:spMkLst>
            <pc:docMk/>
            <pc:sldMk cId="136152498" sldId="337"/>
            <ac:spMk id="660" creationId="{00000000-0000-0000-0000-000000000000}"/>
          </ac:spMkLst>
        </pc:spChg>
      </pc:sldChg>
      <pc:sldChg chg="modSp">
        <pc:chgData name="Guest User" userId="S::urn:spo:tenantanon#2b1eea08-09ab-460c-b68c-7e53b202c022::" providerId="AD" clId="Web-{6303551A-36CF-1085-5D36-7A30A212361B}" dt="2025-06-11T14:40:09.086" v="33" actId="20577"/>
        <pc:sldMkLst>
          <pc:docMk/>
          <pc:sldMk cId="2505573880" sldId="339"/>
        </pc:sldMkLst>
        <pc:spChg chg="mod">
          <ac:chgData name="Guest User" userId="S::urn:spo:tenantanon#2b1eea08-09ab-460c-b68c-7e53b202c022::" providerId="AD" clId="Web-{6303551A-36CF-1085-5D36-7A30A212361B}" dt="2025-06-11T14:40:09.086" v="33" actId="20577"/>
          <ac:spMkLst>
            <pc:docMk/>
            <pc:sldMk cId="2505573880" sldId="339"/>
            <ac:spMk id="660" creationId="{00000000-0000-0000-0000-000000000000}"/>
          </ac:spMkLst>
        </pc:spChg>
      </pc:sldChg>
      <pc:sldChg chg="modSp">
        <pc:chgData name="Guest User" userId="S::urn:spo:tenantanon#2b1eea08-09ab-460c-b68c-7e53b202c022::" providerId="AD" clId="Web-{6303551A-36CF-1085-5D36-7A30A212361B}" dt="2025-06-11T15:18:48.053" v="40" actId="20577"/>
        <pc:sldMkLst>
          <pc:docMk/>
          <pc:sldMk cId="76378476" sldId="341"/>
        </pc:sldMkLst>
        <pc:spChg chg="mod">
          <ac:chgData name="Guest User" userId="S::urn:spo:tenantanon#2b1eea08-09ab-460c-b68c-7e53b202c022::" providerId="AD" clId="Web-{6303551A-36CF-1085-5D36-7A30A212361B}" dt="2025-06-11T15:18:48.053" v="40" actId="20577"/>
          <ac:spMkLst>
            <pc:docMk/>
            <pc:sldMk cId="76378476" sldId="341"/>
            <ac:spMk id="660" creationId="{00000000-0000-0000-0000-000000000000}"/>
          </ac:spMkLst>
        </pc:spChg>
      </pc:sldChg>
    </pc:docChg>
  </pc:docChgLst>
  <pc:docChgLst>
    <pc:chgData name="Guest User" userId="S::urn:spo:tenantanon#2b1eea08-09ab-460c-b68c-7e53b202c022::" providerId="AD" clId="Web-{BBBCFBCF-ED13-830F-BA03-71E05C46536C}"/>
    <pc:docChg chg="modSld">
      <pc:chgData name="Guest User" userId="S::urn:spo:tenantanon#2b1eea08-09ab-460c-b68c-7e53b202c022::" providerId="AD" clId="Web-{BBBCFBCF-ED13-830F-BA03-71E05C46536C}" dt="2025-06-03T22:47:36.802" v="2" actId="20577"/>
      <pc:docMkLst>
        <pc:docMk/>
      </pc:docMkLst>
      <pc:sldChg chg="modSp">
        <pc:chgData name="Guest User" userId="S::urn:spo:tenantanon#2b1eea08-09ab-460c-b68c-7e53b202c022::" providerId="AD" clId="Web-{BBBCFBCF-ED13-830F-BA03-71E05C46536C}" dt="2025-06-03T22:47:36.802" v="2" actId="20577"/>
        <pc:sldMkLst>
          <pc:docMk/>
          <pc:sldMk cId="3629811448" sldId="353"/>
        </pc:sldMkLst>
        <pc:spChg chg="mod">
          <ac:chgData name="Guest User" userId="S::urn:spo:tenantanon#2b1eea08-09ab-460c-b68c-7e53b202c022::" providerId="AD" clId="Web-{BBBCFBCF-ED13-830F-BA03-71E05C46536C}" dt="2025-06-03T22:47:36.802" v="2" actId="20577"/>
          <ac:spMkLst>
            <pc:docMk/>
            <pc:sldMk cId="3629811448" sldId="353"/>
            <ac:spMk id="660" creationId="{D017582E-4F8A-0CC8-79DE-51E0164E097A}"/>
          </ac:spMkLst>
        </pc:spChg>
      </pc:sldChg>
    </pc:docChg>
  </pc:docChgLst>
  <pc:docChgLst>
    <pc:chgData name="Guest User" userId="S::urn:spo:tenantanon#2b1eea08-09ab-460c-b68c-7e53b202c022::" providerId="AD" clId="Web-{F9F2EF93-50D8-A76D-2D6D-ABEF1B1B31FE}"/>
    <pc:docChg chg="modSld">
      <pc:chgData name="Guest User" userId="S::urn:spo:tenantanon#2b1eea08-09ab-460c-b68c-7e53b202c022::" providerId="AD" clId="Web-{F9F2EF93-50D8-A76D-2D6D-ABEF1B1B31FE}" dt="2025-05-29T19:24:35.580" v="222" actId="20577"/>
      <pc:docMkLst>
        <pc:docMk/>
      </pc:docMkLst>
      <pc:sldChg chg="modSp">
        <pc:chgData name="Guest User" userId="S::urn:spo:tenantanon#2b1eea08-09ab-460c-b68c-7e53b202c022::" providerId="AD" clId="Web-{F9F2EF93-50D8-A76D-2D6D-ABEF1B1B31FE}" dt="2025-05-29T17:51:06.934" v="29" actId="1076"/>
        <pc:sldMkLst>
          <pc:docMk/>
          <pc:sldMk cId="770851829" sldId="317"/>
        </pc:sldMkLst>
        <pc:spChg chg="mod">
          <ac:chgData name="Guest User" userId="S::urn:spo:tenantanon#2b1eea08-09ab-460c-b68c-7e53b202c022::" providerId="AD" clId="Web-{F9F2EF93-50D8-A76D-2D6D-ABEF1B1B31FE}" dt="2025-05-29T17:47:50.746" v="14" actId="1076"/>
          <ac:spMkLst>
            <pc:docMk/>
            <pc:sldMk cId="770851829" sldId="317"/>
            <ac:spMk id="3" creationId="{4DA9D194-87A4-4CF0-481C-8AF98EADF52A}"/>
          </ac:spMkLst>
        </pc:spChg>
        <pc:spChg chg="mod">
          <ac:chgData name="Guest User" userId="S::urn:spo:tenantanon#2b1eea08-09ab-460c-b68c-7e53b202c022::" providerId="AD" clId="Web-{F9F2EF93-50D8-A76D-2D6D-ABEF1B1B31FE}" dt="2025-05-29T17:49:06.137" v="23" actId="1076"/>
          <ac:spMkLst>
            <pc:docMk/>
            <pc:sldMk cId="770851829" sldId="317"/>
            <ac:spMk id="4" creationId="{527E7891-23DE-B003-AB4B-19590A6D2B1D}"/>
          </ac:spMkLst>
        </pc:spChg>
        <pc:spChg chg="mod">
          <ac:chgData name="Guest User" userId="S::urn:spo:tenantanon#2b1eea08-09ab-460c-b68c-7e53b202c022::" providerId="AD" clId="Web-{F9F2EF93-50D8-A76D-2D6D-ABEF1B1B31FE}" dt="2025-05-29T17:49:31.606" v="24" actId="1076"/>
          <ac:spMkLst>
            <pc:docMk/>
            <pc:sldMk cId="770851829" sldId="317"/>
            <ac:spMk id="5" creationId="{34FCFC12-AE9A-7960-2A77-777176B37B83}"/>
          </ac:spMkLst>
        </pc:spChg>
        <pc:spChg chg="mod">
          <ac:chgData name="Guest User" userId="S::urn:spo:tenantanon#2b1eea08-09ab-460c-b68c-7e53b202c022::" providerId="AD" clId="Web-{F9F2EF93-50D8-A76D-2D6D-ABEF1B1B31FE}" dt="2025-05-29T17:51:06.934" v="29" actId="1076"/>
          <ac:spMkLst>
            <pc:docMk/>
            <pc:sldMk cId="770851829" sldId="317"/>
            <ac:spMk id="9" creationId="{958DA2FE-CAC9-B72E-93AD-0D404AA64AD4}"/>
          </ac:spMkLst>
        </pc:spChg>
        <pc:grpChg chg="mod">
          <ac:chgData name="Guest User" userId="S::urn:spo:tenantanon#2b1eea08-09ab-460c-b68c-7e53b202c022::" providerId="AD" clId="Web-{F9F2EF93-50D8-A76D-2D6D-ABEF1B1B31FE}" dt="2025-05-29T17:48:56.090" v="22" actId="1076"/>
          <ac:grpSpMkLst>
            <pc:docMk/>
            <pc:sldMk cId="770851829" sldId="317"/>
            <ac:grpSpMk id="10" creationId="{E445CF4E-CECD-FB89-C6E5-8592492CE3F1}"/>
          </ac:grpSpMkLst>
        </pc:grpChg>
        <pc:picChg chg="mod">
          <ac:chgData name="Guest User" userId="S::urn:spo:tenantanon#2b1eea08-09ab-460c-b68c-7e53b202c022::" providerId="AD" clId="Web-{F9F2EF93-50D8-A76D-2D6D-ABEF1B1B31FE}" dt="2025-05-29T17:47:24.481" v="12" actId="1076"/>
          <ac:picMkLst>
            <pc:docMk/>
            <pc:sldMk cId="770851829" sldId="317"/>
            <ac:picMk id="2" creationId="{2C612CBB-5303-4E91-2FD2-116F091812FE}"/>
          </ac:picMkLst>
        </pc:picChg>
        <pc:picChg chg="mod">
          <ac:chgData name="Guest User" userId="S::urn:spo:tenantanon#2b1eea08-09ab-460c-b68c-7e53b202c022::" providerId="AD" clId="Web-{F9F2EF93-50D8-A76D-2D6D-ABEF1B1B31FE}" dt="2025-05-29T17:44:51.246" v="4" actId="1076"/>
          <ac:picMkLst>
            <pc:docMk/>
            <pc:sldMk cId="770851829" sldId="317"/>
            <ac:picMk id="8" creationId="{EF5DC4B7-B473-327B-063D-D47E8C9C7C41}"/>
          </ac:picMkLst>
        </pc:picChg>
        <pc:cxnChg chg="mod">
          <ac:chgData name="Guest User" userId="S::urn:spo:tenantanon#2b1eea08-09ab-460c-b68c-7e53b202c022::" providerId="AD" clId="Web-{F9F2EF93-50D8-A76D-2D6D-ABEF1B1B31FE}" dt="2025-05-29T17:46:08.153" v="6" actId="1076"/>
          <ac:cxnSpMkLst>
            <pc:docMk/>
            <pc:sldMk cId="770851829" sldId="317"/>
            <ac:cxnSpMk id="6" creationId="{C34FA9BD-AA22-8F32-FE1C-11069BD0BA78}"/>
          </ac:cxnSpMkLst>
        </pc:cxnChg>
        <pc:cxnChg chg="mod">
          <ac:chgData name="Guest User" userId="S::urn:spo:tenantanon#2b1eea08-09ab-460c-b68c-7e53b202c022::" providerId="AD" clId="Web-{F9F2EF93-50D8-A76D-2D6D-ABEF1B1B31FE}" dt="2025-05-29T17:46:08.059" v="5" actId="1076"/>
          <ac:cxnSpMkLst>
            <pc:docMk/>
            <pc:sldMk cId="770851829" sldId="317"/>
            <ac:cxnSpMk id="7" creationId="{B5C27B4D-F036-5DD6-03F3-5BEF42AE02CB}"/>
          </ac:cxnSpMkLst>
        </pc:cxnChg>
      </pc:sldChg>
      <pc:sldChg chg="modSp">
        <pc:chgData name="Guest User" userId="S::urn:spo:tenantanon#2b1eea08-09ab-460c-b68c-7e53b202c022::" providerId="AD" clId="Web-{F9F2EF93-50D8-A76D-2D6D-ABEF1B1B31FE}" dt="2025-05-29T17:53:01.496" v="34" actId="20577"/>
        <pc:sldMkLst>
          <pc:docMk/>
          <pc:sldMk cId="2965800410" sldId="318"/>
        </pc:sldMkLst>
        <pc:spChg chg="mod">
          <ac:chgData name="Guest User" userId="S::urn:spo:tenantanon#2b1eea08-09ab-460c-b68c-7e53b202c022::" providerId="AD" clId="Web-{F9F2EF93-50D8-A76D-2D6D-ABEF1B1B31FE}" dt="2025-05-29T17:53:01.496" v="34" actId="20577"/>
          <ac:spMkLst>
            <pc:docMk/>
            <pc:sldMk cId="2965800410" sldId="318"/>
            <ac:spMk id="660" creationId="{00000000-0000-0000-0000-000000000000}"/>
          </ac:spMkLst>
        </pc:spChg>
      </pc:sldChg>
      <pc:sldChg chg="modSp">
        <pc:chgData name="Guest User" userId="S::urn:spo:tenantanon#2b1eea08-09ab-460c-b68c-7e53b202c022::" providerId="AD" clId="Web-{F9F2EF93-50D8-A76D-2D6D-ABEF1B1B31FE}" dt="2025-05-29T18:02:38.919" v="42" actId="20577"/>
        <pc:sldMkLst>
          <pc:docMk/>
          <pc:sldMk cId="1495236918" sldId="322"/>
        </pc:sldMkLst>
        <pc:spChg chg="mod">
          <ac:chgData name="Guest User" userId="S::urn:spo:tenantanon#2b1eea08-09ab-460c-b68c-7e53b202c022::" providerId="AD" clId="Web-{F9F2EF93-50D8-A76D-2D6D-ABEF1B1B31FE}" dt="2025-05-29T18:02:38.919" v="42" actId="20577"/>
          <ac:spMkLst>
            <pc:docMk/>
            <pc:sldMk cId="1495236918" sldId="322"/>
            <ac:spMk id="660" creationId="{00000000-0000-0000-0000-000000000000}"/>
          </ac:spMkLst>
        </pc:spChg>
      </pc:sldChg>
      <pc:sldChg chg="modSp">
        <pc:chgData name="Guest User" userId="S::urn:spo:tenantanon#2b1eea08-09ab-460c-b68c-7e53b202c022::" providerId="AD" clId="Web-{F9F2EF93-50D8-A76D-2D6D-ABEF1B1B31FE}" dt="2025-05-29T18:16:54.747" v="75" actId="20577"/>
        <pc:sldMkLst>
          <pc:docMk/>
          <pc:sldMk cId="1491959822" sldId="323"/>
        </pc:sldMkLst>
        <pc:spChg chg="mod">
          <ac:chgData name="Guest User" userId="S::urn:spo:tenantanon#2b1eea08-09ab-460c-b68c-7e53b202c022::" providerId="AD" clId="Web-{F9F2EF93-50D8-A76D-2D6D-ABEF1B1B31FE}" dt="2025-05-29T18:16:54.747" v="75" actId="20577"/>
          <ac:spMkLst>
            <pc:docMk/>
            <pc:sldMk cId="1491959822" sldId="323"/>
            <ac:spMk id="660" creationId="{00000000-0000-0000-0000-000000000000}"/>
          </ac:spMkLst>
        </pc:spChg>
      </pc:sldChg>
      <pc:sldChg chg="modSp">
        <pc:chgData name="Guest User" userId="S::urn:spo:tenantanon#2b1eea08-09ab-460c-b68c-7e53b202c022::" providerId="AD" clId="Web-{F9F2EF93-50D8-A76D-2D6D-ABEF1B1B31FE}" dt="2025-05-29T18:09:30.309" v="71" actId="20577"/>
        <pc:sldMkLst>
          <pc:docMk/>
          <pc:sldMk cId="2272811362" sldId="331"/>
        </pc:sldMkLst>
        <pc:spChg chg="mod">
          <ac:chgData name="Guest User" userId="S::urn:spo:tenantanon#2b1eea08-09ab-460c-b68c-7e53b202c022::" providerId="AD" clId="Web-{F9F2EF93-50D8-A76D-2D6D-ABEF1B1B31FE}" dt="2025-05-29T18:09:30.309" v="71" actId="20577"/>
          <ac:spMkLst>
            <pc:docMk/>
            <pc:sldMk cId="2272811362" sldId="331"/>
            <ac:spMk id="660" creationId="{00000000-0000-0000-0000-000000000000}"/>
          </ac:spMkLst>
        </pc:spChg>
        <pc:picChg chg="mod ord">
          <ac:chgData name="Guest User" userId="S::urn:spo:tenantanon#2b1eea08-09ab-460c-b68c-7e53b202c022::" providerId="AD" clId="Web-{F9F2EF93-50D8-A76D-2D6D-ABEF1B1B31FE}" dt="2025-05-29T18:05:27.247" v="53"/>
          <ac:picMkLst>
            <pc:docMk/>
            <pc:sldMk cId="2272811362" sldId="331"/>
            <ac:picMk id="31" creationId="{F57E8282-91B2-80B8-8774-03250B6278EF}"/>
          </ac:picMkLst>
        </pc:picChg>
      </pc:sldChg>
      <pc:sldChg chg="modSp">
        <pc:chgData name="Guest User" userId="S::urn:spo:tenantanon#2b1eea08-09ab-460c-b68c-7e53b202c022::" providerId="AD" clId="Web-{F9F2EF93-50D8-A76D-2D6D-ABEF1B1B31FE}" dt="2025-05-29T18:24:42.185" v="92" actId="20577"/>
        <pc:sldMkLst>
          <pc:docMk/>
          <pc:sldMk cId="2505573880" sldId="339"/>
        </pc:sldMkLst>
        <pc:spChg chg="mod">
          <ac:chgData name="Guest User" userId="S::urn:spo:tenantanon#2b1eea08-09ab-460c-b68c-7e53b202c022::" providerId="AD" clId="Web-{F9F2EF93-50D8-A76D-2D6D-ABEF1B1B31FE}" dt="2025-05-29T18:24:42.185" v="92" actId="20577"/>
          <ac:spMkLst>
            <pc:docMk/>
            <pc:sldMk cId="2505573880" sldId="339"/>
            <ac:spMk id="660" creationId="{00000000-0000-0000-0000-000000000000}"/>
          </ac:spMkLst>
        </pc:spChg>
      </pc:sldChg>
      <pc:sldChg chg="delSp modSp">
        <pc:chgData name="Guest User" userId="S::urn:spo:tenantanon#2b1eea08-09ab-460c-b68c-7e53b202c022::" providerId="AD" clId="Web-{F9F2EF93-50D8-A76D-2D6D-ABEF1B1B31FE}" dt="2025-05-29T19:13:24.060" v="188" actId="20577"/>
        <pc:sldMkLst>
          <pc:docMk/>
          <pc:sldMk cId="76378476" sldId="341"/>
        </pc:sldMkLst>
        <pc:spChg chg="mod">
          <ac:chgData name="Guest User" userId="S::urn:spo:tenantanon#2b1eea08-09ab-460c-b68c-7e53b202c022::" providerId="AD" clId="Web-{F9F2EF93-50D8-A76D-2D6D-ABEF1B1B31FE}" dt="2025-05-29T19:13:24.060" v="188" actId="20577"/>
          <ac:spMkLst>
            <pc:docMk/>
            <pc:sldMk cId="76378476" sldId="341"/>
            <ac:spMk id="660" creationId="{00000000-0000-0000-0000-000000000000}"/>
          </ac:spMkLst>
        </pc:spChg>
      </pc:sldChg>
      <pc:sldChg chg="addSp delSp modSp">
        <pc:chgData name="Guest User" userId="S::urn:spo:tenantanon#2b1eea08-09ab-460c-b68c-7e53b202c022::" providerId="AD" clId="Web-{F9F2EF93-50D8-A76D-2D6D-ABEF1B1B31FE}" dt="2025-05-29T19:11:43.950" v="184" actId="20577"/>
        <pc:sldMkLst>
          <pc:docMk/>
          <pc:sldMk cId="19339504" sldId="346"/>
        </pc:sldMkLst>
        <pc:spChg chg="mod">
          <ac:chgData name="Guest User" userId="S::urn:spo:tenantanon#2b1eea08-09ab-460c-b68c-7e53b202c022::" providerId="AD" clId="Web-{F9F2EF93-50D8-A76D-2D6D-ABEF1B1B31FE}" dt="2025-05-29T19:11:43.950" v="184" actId="20577"/>
          <ac:spMkLst>
            <pc:docMk/>
            <pc:sldMk cId="19339504" sldId="346"/>
            <ac:spMk id="660" creationId="{00000000-0000-0000-0000-000000000000}"/>
          </ac:spMkLst>
        </pc:spChg>
        <pc:picChg chg="add mod modCrop">
          <ac:chgData name="Guest User" userId="S::urn:spo:tenantanon#2b1eea08-09ab-460c-b68c-7e53b202c022::" providerId="AD" clId="Web-{F9F2EF93-50D8-A76D-2D6D-ABEF1B1B31FE}" dt="2025-05-29T18:43:33.326" v="131"/>
          <ac:picMkLst>
            <pc:docMk/>
            <pc:sldMk cId="19339504" sldId="346"/>
            <ac:picMk id="2" creationId="{614A5C0E-6ED8-75C7-49B3-6AC8BF0C746B}"/>
          </ac:picMkLst>
        </pc:picChg>
      </pc:sldChg>
      <pc:sldChg chg="addSp delSp modSp">
        <pc:chgData name="Guest User" userId="S::urn:spo:tenantanon#2b1eea08-09ab-460c-b68c-7e53b202c022::" providerId="AD" clId="Web-{F9F2EF93-50D8-A76D-2D6D-ABEF1B1B31FE}" dt="2025-05-29T19:24:35.580" v="222" actId="20577"/>
        <pc:sldMkLst>
          <pc:docMk/>
          <pc:sldMk cId="3274907491" sldId="347"/>
        </pc:sldMkLst>
        <pc:spChg chg="mod">
          <ac:chgData name="Guest User" userId="S::urn:spo:tenantanon#2b1eea08-09ab-460c-b68c-7e53b202c022::" providerId="AD" clId="Web-{F9F2EF93-50D8-A76D-2D6D-ABEF1B1B31FE}" dt="2025-05-29T19:24:35.580" v="222" actId="20577"/>
          <ac:spMkLst>
            <pc:docMk/>
            <pc:sldMk cId="3274907491" sldId="347"/>
            <ac:spMk id="660" creationId="{00000000-0000-0000-0000-000000000000}"/>
          </ac:spMkLst>
        </pc:spChg>
        <pc:picChg chg="add mod modCrop">
          <ac:chgData name="Guest User" userId="S::urn:spo:tenantanon#2b1eea08-09ab-460c-b68c-7e53b202c022::" providerId="AD" clId="Web-{F9F2EF93-50D8-A76D-2D6D-ABEF1B1B31FE}" dt="2025-05-29T19:23:45.814" v="216" actId="1076"/>
          <ac:picMkLst>
            <pc:docMk/>
            <pc:sldMk cId="3274907491" sldId="347"/>
            <ac:picMk id="2" creationId="{3160F6F5-46F2-9FD6-65FF-E0164C8B7D39}"/>
          </ac:picMkLst>
        </pc:picChg>
        <pc:picChg chg="add mod ord modCrop">
          <ac:chgData name="Guest User" userId="S::urn:spo:tenantanon#2b1eea08-09ab-460c-b68c-7e53b202c022::" providerId="AD" clId="Web-{F9F2EF93-50D8-A76D-2D6D-ABEF1B1B31FE}" dt="2025-05-29T19:23:41.533" v="215" actId="1076"/>
          <ac:picMkLst>
            <pc:docMk/>
            <pc:sldMk cId="3274907491" sldId="347"/>
            <ac:picMk id="4" creationId="{DC4FE262-6D91-D602-A70F-23C3974B4813}"/>
          </ac:picMkLst>
        </pc:picChg>
        <pc:picChg chg="add mod ord modCrop">
          <ac:chgData name="Guest User" userId="S::urn:spo:tenantanon#2b1eea08-09ab-460c-b68c-7e53b202c022::" providerId="AD" clId="Web-{F9F2EF93-50D8-A76D-2D6D-ABEF1B1B31FE}" dt="2025-05-29T19:23:23.689" v="213"/>
          <ac:picMkLst>
            <pc:docMk/>
            <pc:sldMk cId="3274907491" sldId="347"/>
            <ac:picMk id="5" creationId="{FAE40DB7-6BA3-42FA-4776-8BAF14F88F4B}"/>
          </ac:picMkLst>
        </pc:picChg>
      </pc:sldChg>
    </pc:docChg>
  </pc:docChgLst>
  <pc:docChgLst>
    <pc:chgData name="Guest User" userId="S::urn:spo:tenantanon#2b1eea08-09ab-460c-b68c-7e53b202c022::" providerId="AD" clId="Web-{432AD222-A6F1-087E-FBCA-9C6CD63D34D4}"/>
    <pc:docChg chg="modSld">
      <pc:chgData name="Guest User" userId="S::urn:spo:tenantanon#2b1eea08-09ab-460c-b68c-7e53b202c022::" providerId="AD" clId="Web-{432AD222-A6F1-087E-FBCA-9C6CD63D34D4}" dt="2025-05-28T19:29:06.652" v="123" actId="20577"/>
      <pc:docMkLst>
        <pc:docMk/>
      </pc:docMkLst>
      <pc:sldChg chg="modSp">
        <pc:chgData name="Guest User" userId="S::urn:spo:tenantanon#2b1eea08-09ab-460c-b68c-7e53b202c022::" providerId="AD" clId="Web-{432AD222-A6F1-087E-FBCA-9C6CD63D34D4}" dt="2025-05-28T18:18:22.055" v="2" actId="20577"/>
        <pc:sldMkLst>
          <pc:docMk/>
          <pc:sldMk cId="0" sldId="256"/>
        </pc:sldMkLst>
        <pc:spChg chg="mod">
          <ac:chgData name="Guest User" userId="S::urn:spo:tenantanon#2b1eea08-09ab-460c-b68c-7e53b202c022::" providerId="AD" clId="Web-{432AD222-A6F1-087E-FBCA-9C6CD63D34D4}" dt="2025-05-28T18:18:22.055" v="2" actId="20577"/>
          <ac:spMkLst>
            <pc:docMk/>
            <pc:sldMk cId="0" sldId="256"/>
            <ac:spMk id="483" creationId="{00000000-0000-0000-0000-000000000000}"/>
          </ac:spMkLst>
        </pc:spChg>
      </pc:sldChg>
      <pc:sldChg chg="addSp modSp">
        <pc:chgData name="Guest User" userId="S::urn:spo:tenantanon#2b1eea08-09ab-460c-b68c-7e53b202c022::" providerId="AD" clId="Web-{432AD222-A6F1-087E-FBCA-9C6CD63D34D4}" dt="2025-05-28T18:22:16.228" v="17"/>
        <pc:sldMkLst>
          <pc:docMk/>
          <pc:sldMk cId="770851829" sldId="317"/>
        </pc:sldMkLst>
        <pc:spChg chg="add mod">
          <ac:chgData name="Guest User" userId="S::urn:spo:tenantanon#2b1eea08-09ab-460c-b68c-7e53b202c022::" providerId="AD" clId="Web-{432AD222-A6F1-087E-FBCA-9C6CD63D34D4}" dt="2025-05-28T18:19:36.055" v="8"/>
          <ac:spMkLst>
            <pc:docMk/>
            <pc:sldMk cId="770851829" sldId="317"/>
            <ac:spMk id="5" creationId="{34FCFC12-AE9A-7960-2A77-777176B37B83}"/>
          </ac:spMkLst>
        </pc:spChg>
        <pc:spChg chg="add mod">
          <ac:chgData name="Guest User" userId="S::urn:spo:tenantanon#2b1eea08-09ab-460c-b68c-7e53b202c022::" providerId="AD" clId="Web-{432AD222-A6F1-087E-FBCA-9C6CD63D34D4}" dt="2025-05-28T18:20:24.181" v="16" actId="1076"/>
          <ac:spMkLst>
            <pc:docMk/>
            <pc:sldMk cId="770851829" sldId="317"/>
            <ac:spMk id="9" creationId="{958DA2FE-CAC9-B72E-93AD-0D404AA64AD4}"/>
          </ac:spMkLst>
        </pc:spChg>
        <pc:grpChg chg="add">
          <ac:chgData name="Guest User" userId="S::urn:spo:tenantanon#2b1eea08-09ab-460c-b68c-7e53b202c022::" providerId="AD" clId="Web-{432AD222-A6F1-087E-FBCA-9C6CD63D34D4}" dt="2025-05-28T18:22:16.228" v="17"/>
          <ac:grpSpMkLst>
            <pc:docMk/>
            <pc:sldMk cId="770851829" sldId="317"/>
            <ac:grpSpMk id="10" creationId="{E445CF4E-CECD-FB89-C6E5-8592492CE3F1}"/>
          </ac:grpSpMkLst>
        </pc:grpChg>
      </pc:sldChg>
      <pc:sldChg chg="addSp delSp modSp">
        <pc:chgData name="Guest User" userId="S::urn:spo:tenantanon#2b1eea08-09ab-460c-b68c-7e53b202c022::" providerId="AD" clId="Web-{432AD222-A6F1-087E-FBCA-9C6CD63D34D4}" dt="2025-05-28T19:15:29.385" v="92" actId="14100"/>
        <pc:sldMkLst>
          <pc:docMk/>
          <pc:sldMk cId="2965800410" sldId="318"/>
        </pc:sldMkLst>
        <pc:spChg chg="add mod topLvl">
          <ac:chgData name="Guest User" userId="S::urn:spo:tenantanon#2b1eea08-09ab-460c-b68c-7e53b202c022::" providerId="AD" clId="Web-{432AD222-A6F1-087E-FBCA-9C6CD63D34D4}" dt="2025-05-28T19:12:56.697" v="71"/>
          <ac:spMkLst>
            <pc:docMk/>
            <pc:sldMk cId="2965800410" sldId="318"/>
            <ac:spMk id="8" creationId="{411E2F6D-74DE-A9F9-CF0C-A4FE97F2B965}"/>
          </ac:spMkLst>
        </pc:spChg>
        <pc:spChg chg="mod ord">
          <ac:chgData name="Guest User" userId="S::urn:spo:tenantanon#2b1eea08-09ab-460c-b68c-7e53b202c022::" providerId="AD" clId="Web-{432AD222-A6F1-087E-FBCA-9C6CD63D34D4}" dt="2025-05-28T19:13:53.494" v="84" actId="1076"/>
          <ac:spMkLst>
            <pc:docMk/>
            <pc:sldMk cId="2965800410" sldId="318"/>
            <ac:spMk id="28" creationId="{5F35605E-A103-47CB-CABE-CBEB633DA68D}"/>
          </ac:spMkLst>
        </pc:spChg>
        <pc:spChg chg="mod">
          <ac:chgData name="Guest User" userId="S::urn:spo:tenantanon#2b1eea08-09ab-460c-b68c-7e53b202c022::" providerId="AD" clId="Web-{432AD222-A6F1-087E-FBCA-9C6CD63D34D4}" dt="2025-05-28T19:01:49.399" v="35" actId="1076"/>
          <ac:spMkLst>
            <pc:docMk/>
            <pc:sldMk cId="2965800410" sldId="318"/>
            <ac:spMk id="660" creationId="{00000000-0000-0000-0000-000000000000}"/>
          </ac:spMkLst>
        </pc:spChg>
        <pc:picChg chg="add mod ord modCrop">
          <ac:chgData name="Guest User" userId="S::urn:spo:tenantanon#2b1eea08-09ab-460c-b68c-7e53b202c022::" providerId="AD" clId="Web-{432AD222-A6F1-087E-FBCA-9C6CD63D34D4}" dt="2025-05-28T19:14:57.119" v="90" actId="1076"/>
          <ac:picMkLst>
            <pc:docMk/>
            <pc:sldMk cId="2965800410" sldId="318"/>
            <ac:picMk id="3" creationId="{2752C30B-D207-4459-2E37-97FDB05F6C10}"/>
          </ac:picMkLst>
        </pc:picChg>
        <pc:picChg chg="add mod topLvl modCrop">
          <ac:chgData name="Guest User" userId="S::urn:spo:tenantanon#2b1eea08-09ab-460c-b68c-7e53b202c022::" providerId="AD" clId="Web-{432AD222-A6F1-087E-FBCA-9C6CD63D34D4}" dt="2025-05-28T19:12:56.697" v="71"/>
          <ac:picMkLst>
            <pc:docMk/>
            <pc:sldMk cId="2965800410" sldId="318"/>
            <ac:picMk id="7" creationId="{C38DCDAB-44B9-AAD2-5330-72EED8AB92A4}"/>
          </ac:picMkLst>
        </pc:picChg>
        <pc:cxnChg chg="mod">
          <ac:chgData name="Guest User" userId="S::urn:spo:tenantanon#2b1eea08-09ab-460c-b68c-7e53b202c022::" providerId="AD" clId="Web-{432AD222-A6F1-087E-FBCA-9C6CD63D34D4}" dt="2025-05-28T19:04:53.243" v="46" actId="14100"/>
          <ac:cxnSpMkLst>
            <pc:docMk/>
            <pc:sldMk cId="2965800410" sldId="318"/>
            <ac:cxnSpMk id="2" creationId="{8C50F61B-D823-5EE7-385C-E20B3892A2D2}"/>
          </ac:cxnSpMkLst>
        </pc:cxnChg>
        <pc:cxnChg chg="mod">
          <ac:chgData name="Guest User" userId="S::urn:spo:tenantanon#2b1eea08-09ab-460c-b68c-7e53b202c022::" providerId="AD" clId="Web-{432AD222-A6F1-087E-FBCA-9C6CD63D34D4}" dt="2025-05-28T19:15:29.385" v="92" actId="14100"/>
          <ac:cxnSpMkLst>
            <pc:docMk/>
            <pc:sldMk cId="2965800410" sldId="318"/>
            <ac:cxnSpMk id="19" creationId="{505F0432-F90F-A774-64E9-CC22E6121FF8}"/>
          </ac:cxnSpMkLst>
        </pc:cxnChg>
      </pc:sldChg>
      <pc:sldChg chg="modSp">
        <pc:chgData name="Guest User" userId="S::urn:spo:tenantanon#2b1eea08-09ab-460c-b68c-7e53b202c022::" providerId="AD" clId="Web-{432AD222-A6F1-087E-FBCA-9C6CD63D34D4}" dt="2025-05-28T19:17:25.901" v="95" actId="20577"/>
        <pc:sldMkLst>
          <pc:docMk/>
          <pc:sldMk cId="3205576568" sldId="320"/>
        </pc:sldMkLst>
        <pc:spChg chg="mod">
          <ac:chgData name="Guest User" userId="S::urn:spo:tenantanon#2b1eea08-09ab-460c-b68c-7e53b202c022::" providerId="AD" clId="Web-{432AD222-A6F1-087E-FBCA-9C6CD63D34D4}" dt="2025-05-28T19:17:25.901" v="95" actId="20577"/>
          <ac:spMkLst>
            <pc:docMk/>
            <pc:sldMk cId="3205576568" sldId="320"/>
            <ac:spMk id="660" creationId="{00000000-0000-0000-0000-000000000000}"/>
          </ac:spMkLst>
        </pc:spChg>
      </pc:sldChg>
      <pc:sldChg chg="modSp">
        <pc:chgData name="Guest User" userId="S::urn:spo:tenantanon#2b1eea08-09ab-460c-b68c-7e53b202c022::" providerId="AD" clId="Web-{432AD222-A6F1-087E-FBCA-9C6CD63D34D4}" dt="2025-05-28T19:21:42.104" v="104" actId="20577"/>
        <pc:sldMkLst>
          <pc:docMk/>
          <pc:sldMk cId="1524029090" sldId="321"/>
        </pc:sldMkLst>
        <pc:spChg chg="mod">
          <ac:chgData name="Guest User" userId="S::urn:spo:tenantanon#2b1eea08-09ab-460c-b68c-7e53b202c022::" providerId="AD" clId="Web-{432AD222-A6F1-087E-FBCA-9C6CD63D34D4}" dt="2025-05-28T19:21:42.104" v="104" actId="20577"/>
          <ac:spMkLst>
            <pc:docMk/>
            <pc:sldMk cId="1524029090" sldId="321"/>
            <ac:spMk id="660" creationId="{00000000-0000-0000-0000-000000000000}"/>
          </ac:spMkLst>
        </pc:spChg>
      </pc:sldChg>
      <pc:sldChg chg="modSp">
        <pc:chgData name="Guest User" userId="S::urn:spo:tenantanon#2b1eea08-09ab-460c-b68c-7e53b202c022::" providerId="AD" clId="Web-{432AD222-A6F1-087E-FBCA-9C6CD63D34D4}" dt="2025-05-28T19:29:06.652" v="123" actId="20577"/>
        <pc:sldMkLst>
          <pc:docMk/>
          <pc:sldMk cId="1495236918" sldId="322"/>
        </pc:sldMkLst>
        <pc:spChg chg="mod">
          <ac:chgData name="Guest User" userId="S::urn:spo:tenantanon#2b1eea08-09ab-460c-b68c-7e53b202c022::" providerId="AD" clId="Web-{432AD222-A6F1-087E-FBCA-9C6CD63D34D4}" dt="2025-05-28T19:29:06.652" v="123" actId="20577"/>
          <ac:spMkLst>
            <pc:docMk/>
            <pc:sldMk cId="1495236918" sldId="322"/>
            <ac:spMk id="660" creationId="{00000000-0000-0000-0000-000000000000}"/>
          </ac:spMkLst>
        </pc:spChg>
      </pc:sldChg>
    </pc:docChg>
  </pc:docChgLst>
  <pc:docChgLst>
    <pc:chgData name="Guest User" userId="S::urn:spo:tenantanon#2b1eea08-09ab-460c-b68c-7e53b202c022::" providerId="AD" clId="Web-{FC65DDB3-2552-10DB-F592-85EE17599FAA}"/>
    <pc:docChg chg="modSld">
      <pc:chgData name="Guest User" userId="S::urn:spo:tenantanon#2b1eea08-09ab-460c-b68c-7e53b202c022::" providerId="AD" clId="Web-{FC65DDB3-2552-10DB-F592-85EE17599FAA}" dt="2025-06-03T19:30:07.042" v="196" actId="20577"/>
      <pc:docMkLst>
        <pc:docMk/>
      </pc:docMkLst>
      <pc:sldChg chg="modSp">
        <pc:chgData name="Guest User" userId="S::urn:spo:tenantanon#2b1eea08-09ab-460c-b68c-7e53b202c022::" providerId="AD" clId="Web-{FC65DDB3-2552-10DB-F592-85EE17599FAA}" dt="2025-06-03T19:22:36.449" v="81" actId="20577"/>
        <pc:sldMkLst>
          <pc:docMk/>
          <pc:sldMk cId="1334172086" sldId="308"/>
        </pc:sldMkLst>
      </pc:sldChg>
      <pc:sldChg chg="modSp">
        <pc:chgData name="Guest User" userId="S::urn:spo:tenantanon#2b1eea08-09ab-460c-b68c-7e53b202c022::" providerId="AD" clId="Web-{FC65DDB3-2552-10DB-F592-85EE17599FAA}" dt="2025-06-03T19:18:04.387" v="40" actId="20577"/>
        <pc:sldMkLst>
          <pc:docMk/>
          <pc:sldMk cId="1429562745" sldId="309"/>
        </pc:sldMkLst>
      </pc:sldChg>
      <pc:sldChg chg="modSp">
        <pc:chgData name="Guest User" userId="S::urn:spo:tenantanon#2b1eea08-09ab-460c-b68c-7e53b202c022::" providerId="AD" clId="Web-{FC65DDB3-2552-10DB-F592-85EE17599FAA}" dt="2025-06-03T19:30:07.042" v="196" actId="20577"/>
        <pc:sldMkLst>
          <pc:docMk/>
          <pc:sldMk cId="3781803469" sldId="330"/>
        </pc:sldMkLst>
        <pc:spChg chg="mod">
          <ac:chgData name="Guest User" userId="S::urn:spo:tenantanon#2b1eea08-09ab-460c-b68c-7e53b202c022::" providerId="AD" clId="Web-{FC65DDB3-2552-10DB-F592-85EE17599FAA}" dt="2025-06-03T19:30:07.042" v="196" actId="20577"/>
          <ac:spMkLst>
            <pc:docMk/>
            <pc:sldMk cId="3781803469" sldId="330"/>
            <ac:spMk id="660" creationId="{00000000-0000-0000-0000-000000000000}"/>
          </ac:spMkLst>
        </pc:spChg>
      </pc:sldChg>
    </pc:docChg>
  </pc:docChgLst>
  <pc:docChgLst>
    <pc:chgData name="Guest User" userId="S::urn:spo:tenantanon#2b1eea08-09ab-460c-b68c-7e53b202c022::" providerId="AD" clId="Web-{B65C986F-D4D1-C083-C273-10C84CD5408E}"/>
    <pc:docChg chg="modSld">
      <pc:chgData name="Guest User" userId="S::urn:spo:tenantanon#2b1eea08-09ab-460c-b68c-7e53b202c022::" providerId="AD" clId="Web-{B65C986F-D4D1-C083-C273-10C84CD5408E}" dt="2025-05-28T22:21:16.999" v="276" actId="20577"/>
      <pc:docMkLst>
        <pc:docMk/>
      </pc:docMkLst>
      <pc:sldChg chg="modSp">
        <pc:chgData name="Guest User" userId="S::urn:spo:tenantanon#2b1eea08-09ab-460c-b68c-7e53b202c022::" providerId="AD" clId="Web-{B65C986F-D4D1-C083-C273-10C84CD5408E}" dt="2025-05-28T21:04:32.416" v="9" actId="20577"/>
        <pc:sldMkLst>
          <pc:docMk/>
          <pc:sldMk cId="3205576568" sldId="320"/>
        </pc:sldMkLst>
        <pc:spChg chg="mod">
          <ac:chgData name="Guest User" userId="S::urn:spo:tenantanon#2b1eea08-09ab-460c-b68c-7e53b202c022::" providerId="AD" clId="Web-{B65C986F-D4D1-C083-C273-10C84CD5408E}" dt="2025-05-28T21:04:32.416" v="9" actId="20577"/>
          <ac:spMkLst>
            <pc:docMk/>
            <pc:sldMk cId="3205576568" sldId="320"/>
            <ac:spMk id="660" creationId="{00000000-0000-0000-0000-000000000000}"/>
          </ac:spMkLst>
        </pc:spChg>
      </pc:sldChg>
      <pc:sldChg chg="modSp">
        <pc:chgData name="Guest User" userId="S::urn:spo:tenantanon#2b1eea08-09ab-460c-b68c-7e53b202c022::" providerId="AD" clId="Web-{B65C986F-D4D1-C083-C273-10C84CD5408E}" dt="2025-05-28T21:07:35.729" v="12" actId="20577"/>
        <pc:sldMkLst>
          <pc:docMk/>
          <pc:sldMk cId="1495236918" sldId="322"/>
        </pc:sldMkLst>
        <pc:spChg chg="mod">
          <ac:chgData name="Guest User" userId="S::urn:spo:tenantanon#2b1eea08-09ab-460c-b68c-7e53b202c022::" providerId="AD" clId="Web-{B65C986F-D4D1-C083-C273-10C84CD5408E}" dt="2025-05-28T21:07:35.729" v="12" actId="20577"/>
          <ac:spMkLst>
            <pc:docMk/>
            <pc:sldMk cId="1495236918" sldId="322"/>
            <ac:spMk id="660" creationId="{00000000-0000-0000-0000-000000000000}"/>
          </ac:spMkLst>
        </pc:spChg>
      </pc:sldChg>
      <pc:sldChg chg="addSp delSp modSp">
        <pc:chgData name="Guest User" userId="S::urn:spo:tenantanon#2b1eea08-09ab-460c-b68c-7e53b202c022::" providerId="AD" clId="Web-{B65C986F-D4D1-C083-C273-10C84CD5408E}" dt="2025-05-28T21:54:03.982" v="236"/>
        <pc:sldMkLst>
          <pc:docMk/>
          <pc:sldMk cId="2272811362" sldId="331"/>
        </pc:sldMkLst>
        <pc:spChg chg="add mod">
          <ac:chgData name="Guest User" userId="S::urn:spo:tenantanon#2b1eea08-09ab-460c-b68c-7e53b202c022::" providerId="AD" clId="Web-{B65C986F-D4D1-C083-C273-10C84CD5408E}" dt="2025-05-28T21:21:40.230" v="63" actId="1076"/>
          <ac:spMkLst>
            <pc:docMk/>
            <pc:sldMk cId="2272811362" sldId="331"/>
            <ac:spMk id="9" creationId="{CAC1CC86-CA7D-CA21-4E7E-16E1A37372E8}"/>
          </ac:spMkLst>
        </pc:spChg>
        <pc:spChg chg="add mod">
          <ac:chgData name="Guest User" userId="S::urn:spo:tenantanon#2b1eea08-09ab-460c-b68c-7e53b202c022::" providerId="AD" clId="Web-{B65C986F-D4D1-C083-C273-10C84CD5408E}" dt="2025-05-28T21:21:40.246" v="64" actId="1076"/>
          <ac:spMkLst>
            <pc:docMk/>
            <pc:sldMk cId="2272811362" sldId="331"/>
            <ac:spMk id="10" creationId="{52D022CA-5A23-5F91-2438-DC4C84FC9F8F}"/>
          </ac:spMkLst>
        </pc:spChg>
        <pc:spChg chg="add mod">
          <ac:chgData name="Guest User" userId="S::urn:spo:tenantanon#2b1eea08-09ab-460c-b68c-7e53b202c022::" providerId="AD" clId="Web-{B65C986F-D4D1-C083-C273-10C84CD5408E}" dt="2025-05-28T21:31:43.231" v="109" actId="14100"/>
          <ac:spMkLst>
            <pc:docMk/>
            <pc:sldMk cId="2272811362" sldId="331"/>
            <ac:spMk id="20" creationId="{2E7967A4-CC3F-0677-0E58-198A116E654B}"/>
          </ac:spMkLst>
        </pc:spChg>
        <pc:spChg chg="add mod">
          <ac:chgData name="Guest User" userId="S::urn:spo:tenantanon#2b1eea08-09ab-460c-b68c-7e53b202c022::" providerId="AD" clId="Web-{B65C986F-D4D1-C083-C273-10C84CD5408E}" dt="2025-05-28T21:32:23.746" v="113" actId="1076"/>
          <ac:spMkLst>
            <pc:docMk/>
            <pc:sldMk cId="2272811362" sldId="331"/>
            <ac:spMk id="21" creationId="{9304EA08-EE48-7208-587C-6F27E6AAD0F4}"/>
          </ac:spMkLst>
        </pc:spChg>
        <pc:spChg chg="add mod">
          <ac:chgData name="Guest User" userId="S::urn:spo:tenantanon#2b1eea08-09ab-460c-b68c-7e53b202c022::" providerId="AD" clId="Web-{B65C986F-D4D1-C083-C273-10C84CD5408E}" dt="2025-05-28T21:33:40.715" v="118" actId="1076"/>
          <ac:spMkLst>
            <pc:docMk/>
            <pc:sldMk cId="2272811362" sldId="331"/>
            <ac:spMk id="22" creationId="{4AB3E9B4-4CE4-75E2-9B60-E6EB019E3A52}"/>
          </ac:spMkLst>
        </pc:spChg>
        <pc:spChg chg="add mod">
          <ac:chgData name="Guest User" userId="S::urn:spo:tenantanon#2b1eea08-09ab-460c-b68c-7e53b202c022::" providerId="AD" clId="Web-{B65C986F-D4D1-C083-C273-10C84CD5408E}" dt="2025-05-28T21:34:36.106" v="129" actId="1076"/>
          <ac:spMkLst>
            <pc:docMk/>
            <pc:sldMk cId="2272811362" sldId="331"/>
            <ac:spMk id="23" creationId="{A0C3C45F-0EBF-7EBB-FBAE-68987D23CFA1}"/>
          </ac:spMkLst>
        </pc:spChg>
        <pc:spChg chg="add mod">
          <ac:chgData name="Guest User" userId="S::urn:spo:tenantanon#2b1eea08-09ab-460c-b68c-7e53b202c022::" providerId="AD" clId="Web-{B65C986F-D4D1-C083-C273-10C84CD5408E}" dt="2025-05-28T21:35:10.325" v="138" actId="1076"/>
          <ac:spMkLst>
            <pc:docMk/>
            <pc:sldMk cId="2272811362" sldId="331"/>
            <ac:spMk id="24" creationId="{4D5B5692-FDCE-A65A-2B41-DBB46986872B}"/>
          </ac:spMkLst>
        </pc:spChg>
        <pc:spChg chg="add mod">
          <ac:chgData name="Guest User" userId="S::urn:spo:tenantanon#2b1eea08-09ab-460c-b68c-7e53b202c022::" providerId="AD" clId="Web-{B65C986F-D4D1-C083-C273-10C84CD5408E}" dt="2025-05-28T21:35:25.106" v="141" actId="20577"/>
          <ac:spMkLst>
            <pc:docMk/>
            <pc:sldMk cId="2272811362" sldId="331"/>
            <ac:spMk id="25" creationId="{0EE8707A-1EC6-97AC-E546-755A37101685}"/>
          </ac:spMkLst>
        </pc:spChg>
        <pc:spChg chg="add mod">
          <ac:chgData name="Guest User" userId="S::urn:spo:tenantanon#2b1eea08-09ab-460c-b68c-7e53b202c022::" providerId="AD" clId="Web-{B65C986F-D4D1-C083-C273-10C84CD5408E}" dt="2025-05-28T21:36:20.559" v="149" actId="20577"/>
          <ac:spMkLst>
            <pc:docMk/>
            <pc:sldMk cId="2272811362" sldId="331"/>
            <ac:spMk id="26" creationId="{42E0F8AD-AF91-4780-146D-28F318160192}"/>
          </ac:spMkLst>
        </pc:spChg>
        <pc:spChg chg="add mod">
          <ac:chgData name="Guest User" userId="S::urn:spo:tenantanon#2b1eea08-09ab-460c-b68c-7e53b202c022::" providerId="AD" clId="Web-{B65C986F-D4D1-C083-C273-10C84CD5408E}" dt="2025-05-28T21:37:04.497" v="154" actId="20577"/>
          <ac:spMkLst>
            <pc:docMk/>
            <pc:sldMk cId="2272811362" sldId="331"/>
            <ac:spMk id="27" creationId="{D956E47E-1B68-C8BA-36F8-C4127FBB5585}"/>
          </ac:spMkLst>
        </pc:spChg>
        <pc:grpChg chg="add">
          <ac:chgData name="Guest User" userId="S::urn:spo:tenantanon#2b1eea08-09ab-460c-b68c-7e53b202c022::" providerId="AD" clId="Web-{B65C986F-D4D1-C083-C273-10C84CD5408E}" dt="2025-05-28T21:54:03.982" v="236"/>
          <ac:grpSpMkLst>
            <pc:docMk/>
            <pc:sldMk cId="2272811362" sldId="331"/>
            <ac:grpSpMk id="38" creationId="{293A5FAB-CB26-1E64-0DF6-8ADA7673DF68}"/>
          </ac:grpSpMkLst>
        </pc:grpChg>
        <pc:picChg chg="add mod modCrop">
          <ac:chgData name="Guest User" userId="S::urn:spo:tenantanon#2b1eea08-09ab-460c-b68c-7e53b202c022::" providerId="AD" clId="Web-{B65C986F-D4D1-C083-C273-10C84CD5408E}" dt="2025-05-28T21:29:55.918" v="95"/>
          <ac:picMkLst>
            <pc:docMk/>
            <pc:sldMk cId="2272811362" sldId="331"/>
            <ac:picMk id="17" creationId="{A53365BA-06E8-34D4-6E32-3C3EDA0F346F}"/>
          </ac:picMkLst>
        </pc:picChg>
        <pc:picChg chg="add mod ord modCrop">
          <ac:chgData name="Guest User" userId="S::urn:spo:tenantanon#2b1eea08-09ab-460c-b68c-7e53b202c022::" providerId="AD" clId="Web-{B65C986F-D4D1-C083-C273-10C84CD5408E}" dt="2025-05-28T21:28:53.324" v="87"/>
          <ac:picMkLst>
            <pc:docMk/>
            <pc:sldMk cId="2272811362" sldId="331"/>
            <ac:picMk id="18" creationId="{5D9323B9-2CBC-F535-50C8-05807518BA15}"/>
          </ac:picMkLst>
        </pc:picChg>
        <pc:picChg chg="add mod modCrop">
          <ac:chgData name="Guest User" userId="S::urn:spo:tenantanon#2b1eea08-09ab-460c-b68c-7e53b202c022::" providerId="AD" clId="Web-{B65C986F-D4D1-C083-C273-10C84CD5408E}" dt="2025-05-28T21:36:48.653" v="152" actId="1076"/>
          <ac:picMkLst>
            <pc:docMk/>
            <pc:sldMk cId="2272811362" sldId="331"/>
            <ac:picMk id="19" creationId="{882A752D-1DA9-F272-A4DC-5B5A69D1543A}"/>
          </ac:picMkLst>
        </pc:picChg>
        <pc:picChg chg="add mod modCrop">
          <ac:chgData name="Guest User" userId="S::urn:spo:tenantanon#2b1eea08-09ab-460c-b68c-7e53b202c022::" providerId="AD" clId="Web-{B65C986F-D4D1-C083-C273-10C84CD5408E}" dt="2025-05-28T21:42:20.763" v="176" actId="1076"/>
          <ac:picMkLst>
            <pc:docMk/>
            <pc:sldMk cId="2272811362" sldId="331"/>
            <ac:picMk id="28" creationId="{6D3F677B-A1DF-D298-7833-B8F159B9F209}"/>
          </ac:picMkLst>
        </pc:picChg>
        <pc:cxnChg chg="add mod">
          <ac:chgData name="Guest User" userId="S::urn:spo:tenantanon#2b1eea08-09ab-460c-b68c-7e53b202c022::" providerId="AD" clId="Web-{B65C986F-D4D1-C083-C273-10C84CD5408E}" dt="2025-05-28T21:49:23.435" v="226" actId="1076"/>
          <ac:cxnSpMkLst>
            <pc:docMk/>
            <pc:sldMk cId="2272811362" sldId="331"/>
            <ac:cxnSpMk id="30" creationId="{B55FE700-F5B8-E5AF-0E93-9B282C469709}"/>
          </ac:cxnSpMkLst>
        </pc:cxnChg>
        <pc:cxnChg chg="add mod">
          <ac:chgData name="Guest User" userId="S::urn:spo:tenantanon#2b1eea08-09ab-460c-b68c-7e53b202c022::" providerId="AD" clId="Web-{B65C986F-D4D1-C083-C273-10C84CD5408E}" dt="2025-05-28T21:45:17.325" v="198"/>
          <ac:cxnSpMkLst>
            <pc:docMk/>
            <pc:sldMk cId="2272811362" sldId="331"/>
            <ac:cxnSpMk id="33" creationId="{BD0EFC54-5265-AECF-5485-C975AA841395}"/>
          </ac:cxnSpMkLst>
        </pc:cxnChg>
      </pc:sldChg>
      <pc:sldChg chg="addSp delSp modSp">
        <pc:chgData name="Guest User" userId="S::urn:spo:tenantanon#2b1eea08-09ab-460c-b68c-7e53b202c022::" providerId="AD" clId="Web-{B65C986F-D4D1-C083-C273-10C84CD5408E}" dt="2025-05-28T22:15:18.952" v="264" actId="1076"/>
        <pc:sldMkLst>
          <pc:docMk/>
          <pc:sldMk cId="1085880839" sldId="334"/>
        </pc:sldMkLst>
        <pc:picChg chg="add mod modCrop">
          <ac:chgData name="Guest User" userId="S::urn:spo:tenantanon#2b1eea08-09ab-460c-b68c-7e53b202c022::" providerId="AD" clId="Web-{B65C986F-D4D1-C083-C273-10C84CD5408E}" dt="2025-05-28T22:15:18.952" v="264" actId="1076"/>
          <ac:picMkLst>
            <pc:docMk/>
            <pc:sldMk cId="1085880839" sldId="334"/>
            <ac:picMk id="4" creationId="{6F32BB3C-530B-F617-F355-02D11E743947}"/>
          </ac:picMkLst>
        </pc:picChg>
      </pc:sldChg>
      <pc:sldChg chg="addSp delSp modSp">
        <pc:chgData name="Guest User" userId="S::urn:spo:tenantanon#2b1eea08-09ab-460c-b68c-7e53b202c022::" providerId="AD" clId="Web-{B65C986F-D4D1-C083-C273-10C84CD5408E}" dt="2025-05-28T22:15:36.499" v="266" actId="20577"/>
        <pc:sldMkLst>
          <pc:docMk/>
          <pc:sldMk cId="344145428" sldId="335"/>
        </pc:sldMkLst>
      </pc:sldChg>
      <pc:sldChg chg="addSp delSp modSp">
        <pc:chgData name="Guest User" userId="S::urn:spo:tenantanon#2b1eea08-09ab-460c-b68c-7e53b202c022::" providerId="AD" clId="Web-{B65C986F-D4D1-C083-C273-10C84CD5408E}" dt="2025-05-28T22:21:16.999" v="276" actId="20577"/>
        <pc:sldMkLst>
          <pc:docMk/>
          <pc:sldMk cId="1525892217" sldId="336"/>
        </pc:sldMkLst>
        <pc:spChg chg="mod">
          <ac:chgData name="Guest User" userId="S::urn:spo:tenantanon#2b1eea08-09ab-460c-b68c-7e53b202c022::" providerId="AD" clId="Web-{B65C986F-D4D1-C083-C273-10C84CD5408E}" dt="2025-05-28T22:21:16.999" v="276" actId="20577"/>
          <ac:spMkLst>
            <pc:docMk/>
            <pc:sldMk cId="1525892217" sldId="336"/>
            <ac:spMk id="660" creationId="{00000000-0000-0000-0000-000000000000}"/>
          </ac:spMkLst>
        </pc:spChg>
        <pc:picChg chg="add mod modCrop">
          <ac:chgData name="Guest User" userId="S::urn:spo:tenantanon#2b1eea08-09ab-460c-b68c-7e53b202c022::" providerId="AD" clId="Web-{B65C986F-D4D1-C083-C273-10C84CD5408E}" dt="2025-05-28T22:19:18.546" v="271" actId="1076"/>
          <ac:picMkLst>
            <pc:docMk/>
            <pc:sldMk cId="1525892217" sldId="336"/>
            <ac:picMk id="2" creationId="{DC77F499-DD99-9386-853E-AA8DFD055025}"/>
          </ac:picMkLst>
        </pc:picChg>
      </pc:sldChg>
    </pc:docChg>
  </pc:docChgLst>
  <pc:docChgLst>
    <pc:chgData name="Guest User" userId="S::urn:spo:tenantanon#2b1eea08-09ab-460c-b68c-7e53b202c022::" providerId="AD" clId="Web-{3521309A-0ED2-36AD-2167-5554DA5539EA}"/>
    <pc:docChg chg="modSld sldOrd">
      <pc:chgData name="Guest User" userId="S::urn:spo:tenantanon#2b1eea08-09ab-460c-b68c-7e53b202c022::" providerId="AD" clId="Web-{3521309A-0ED2-36AD-2167-5554DA5539EA}" dt="2025-06-12T15:12:55.696" v="20" actId="1076"/>
      <pc:docMkLst>
        <pc:docMk/>
      </pc:docMkLst>
      <pc:sldChg chg="ord">
        <pc:chgData name="Guest User" userId="S::urn:spo:tenantanon#2b1eea08-09ab-460c-b68c-7e53b202c022::" providerId="AD" clId="Web-{3521309A-0ED2-36AD-2167-5554DA5539EA}" dt="2025-06-12T14:59:46.779" v="17"/>
        <pc:sldMkLst>
          <pc:docMk/>
          <pc:sldMk cId="473119077" sldId="289"/>
        </pc:sldMkLst>
      </pc:sldChg>
      <pc:sldChg chg="addSp delSp modSp">
        <pc:chgData name="Guest User" userId="S::urn:spo:tenantanon#2b1eea08-09ab-460c-b68c-7e53b202c022::" providerId="AD" clId="Web-{3521309A-0ED2-36AD-2167-5554DA5539EA}" dt="2025-06-12T13:25:13.077" v="6" actId="20577"/>
        <pc:sldMkLst>
          <pc:docMk/>
          <pc:sldMk cId="1085880839" sldId="334"/>
        </pc:sldMkLst>
        <pc:spChg chg="mod">
          <ac:chgData name="Guest User" userId="S::urn:spo:tenantanon#2b1eea08-09ab-460c-b68c-7e53b202c022::" providerId="AD" clId="Web-{3521309A-0ED2-36AD-2167-5554DA5539EA}" dt="2025-06-12T13:25:13.077" v="6" actId="20577"/>
          <ac:spMkLst>
            <pc:docMk/>
            <pc:sldMk cId="1085880839" sldId="334"/>
            <ac:spMk id="659" creationId="{00000000-0000-0000-0000-000000000000}"/>
          </ac:spMkLst>
        </pc:spChg>
        <pc:picChg chg="add mod">
          <ac:chgData name="Guest User" userId="S::urn:spo:tenantanon#2b1eea08-09ab-460c-b68c-7e53b202c022::" providerId="AD" clId="Web-{3521309A-0ED2-36AD-2167-5554DA5539EA}" dt="2025-06-12T13:24:28.323" v="3" actId="1076"/>
          <ac:picMkLst>
            <pc:docMk/>
            <pc:sldMk cId="1085880839" sldId="334"/>
            <ac:picMk id="2" creationId="{FDD222E3-0095-D3F9-32F7-B9D49DE4F235}"/>
          </ac:picMkLst>
        </pc:picChg>
        <pc:picChg chg="del">
          <ac:chgData name="Guest User" userId="S::urn:spo:tenantanon#2b1eea08-09ab-460c-b68c-7e53b202c022::" providerId="AD" clId="Web-{3521309A-0ED2-36AD-2167-5554DA5539EA}" dt="2025-06-12T13:24:16.229" v="0"/>
          <ac:picMkLst>
            <pc:docMk/>
            <pc:sldMk cId="1085880839" sldId="334"/>
            <ac:picMk id="4" creationId="{6F32BB3C-530B-F617-F355-02D11E743947}"/>
          </ac:picMkLst>
        </pc:picChg>
      </pc:sldChg>
      <pc:sldChg chg="addSp delSp modSp">
        <pc:chgData name="Guest User" userId="S::urn:spo:tenantanon#2b1eea08-09ab-460c-b68c-7e53b202c022::" providerId="AD" clId="Web-{3521309A-0ED2-36AD-2167-5554DA5539EA}" dt="2025-06-12T15:12:55.696" v="20" actId="1076"/>
        <pc:sldMkLst>
          <pc:docMk/>
          <pc:sldMk cId="3300249539" sldId="359"/>
        </pc:sldMkLst>
        <pc:picChg chg="add mod">
          <ac:chgData name="Guest User" userId="S::urn:spo:tenantanon#2b1eea08-09ab-460c-b68c-7e53b202c022::" providerId="AD" clId="Web-{3521309A-0ED2-36AD-2167-5554DA5539EA}" dt="2025-06-12T15:12:55.696" v="20" actId="1076"/>
          <ac:picMkLst>
            <pc:docMk/>
            <pc:sldMk cId="3300249539" sldId="359"/>
            <ac:picMk id="2" creationId="{4E08C387-0791-0166-9580-CCE92FB09F33}"/>
          </ac:picMkLst>
        </pc:picChg>
        <pc:picChg chg="del">
          <ac:chgData name="Guest User" userId="S::urn:spo:tenantanon#2b1eea08-09ab-460c-b68c-7e53b202c022::" providerId="AD" clId="Web-{3521309A-0ED2-36AD-2167-5554DA5539EA}" dt="2025-06-12T13:28:29.106" v="7"/>
          <ac:picMkLst>
            <pc:docMk/>
            <pc:sldMk cId="3300249539" sldId="359"/>
            <ac:picMk id="2" creationId="{C880FB36-0A8C-A90C-1E47-9AB4944C7872}"/>
          </ac:picMkLst>
        </pc:picChg>
        <pc:picChg chg="add del mod">
          <ac:chgData name="Guest User" userId="S::urn:spo:tenantanon#2b1eea08-09ab-460c-b68c-7e53b202c022::" providerId="AD" clId="Web-{3521309A-0ED2-36AD-2167-5554DA5539EA}" dt="2025-06-12T13:30:49.289" v="12"/>
          <ac:picMkLst>
            <pc:docMk/>
            <pc:sldMk cId="3300249539" sldId="359"/>
            <ac:picMk id="3" creationId="{01DF4706-407B-0271-3F16-AD388DFC9F9B}"/>
          </ac:picMkLst>
        </pc:picChg>
        <pc:picChg chg="add del mod">
          <ac:chgData name="Guest User" userId="S::urn:spo:tenantanon#2b1eea08-09ab-460c-b68c-7e53b202c022::" providerId="AD" clId="Web-{3521309A-0ED2-36AD-2167-5554DA5539EA}" dt="2025-06-12T15:12:52.243" v="18"/>
          <ac:picMkLst>
            <pc:docMk/>
            <pc:sldMk cId="3300249539" sldId="359"/>
            <ac:picMk id="4" creationId="{6651B204-7D3B-A689-E776-4B8045A03AFF}"/>
          </ac:picMkLst>
        </pc:picChg>
      </pc:sldChg>
    </pc:docChg>
  </pc:docChgLst>
  <pc:docChgLst>
    <pc:chgData name="Guest User" userId="S::urn:spo:tenantanon#2b1eea08-09ab-460c-b68c-7e53b202c022::" providerId="AD" clId="Web-{1BB40256-4446-BD9A-BB85-FC21A726D766}"/>
    <pc:docChg chg="modSld">
      <pc:chgData name="Guest User" userId="S::urn:spo:tenantanon#2b1eea08-09ab-460c-b68c-7e53b202c022::" providerId="AD" clId="Web-{1BB40256-4446-BD9A-BB85-FC21A726D766}" dt="2025-06-02T19:06:36.233" v="227" actId="20577"/>
      <pc:docMkLst>
        <pc:docMk/>
      </pc:docMkLst>
      <pc:sldChg chg="modSp">
        <pc:chgData name="Guest User" userId="S::urn:spo:tenantanon#2b1eea08-09ab-460c-b68c-7e53b202c022::" providerId="AD" clId="Web-{1BB40256-4446-BD9A-BB85-FC21A726D766}" dt="2025-06-02T19:06:36.233" v="227" actId="20577"/>
        <pc:sldMkLst>
          <pc:docMk/>
          <pc:sldMk cId="1429562745" sldId="309"/>
        </pc:sldMkLst>
      </pc:sldChg>
      <pc:sldChg chg="modSp">
        <pc:chgData name="Guest User" userId="S::urn:spo:tenantanon#2b1eea08-09ab-460c-b68c-7e53b202c022::" providerId="AD" clId="Web-{1BB40256-4446-BD9A-BB85-FC21A726D766}" dt="2025-06-02T18:13:23.593" v="81" actId="20577"/>
        <pc:sldMkLst>
          <pc:docMk/>
          <pc:sldMk cId="3274907491" sldId="347"/>
        </pc:sldMkLst>
        <pc:spChg chg="mod">
          <ac:chgData name="Guest User" userId="S::urn:spo:tenantanon#2b1eea08-09ab-460c-b68c-7e53b202c022::" providerId="AD" clId="Web-{1BB40256-4446-BD9A-BB85-FC21A726D766}" dt="2025-06-02T18:13:23.593" v="81" actId="20577"/>
          <ac:spMkLst>
            <pc:docMk/>
            <pc:sldMk cId="3274907491" sldId="347"/>
            <ac:spMk id="660" creationId="{00000000-0000-0000-0000-000000000000}"/>
          </ac:spMkLst>
        </pc:spChg>
      </pc:sldChg>
      <pc:sldChg chg="addSp delSp modSp">
        <pc:chgData name="Guest User" userId="S::urn:spo:tenantanon#2b1eea08-09ab-460c-b68c-7e53b202c022::" providerId="AD" clId="Web-{1BB40256-4446-BD9A-BB85-FC21A726D766}" dt="2025-06-02T18:12:35.358" v="66" actId="1076"/>
        <pc:sldMkLst>
          <pc:docMk/>
          <pc:sldMk cId="3483458828" sldId="348"/>
        </pc:sldMkLst>
        <pc:spChg chg="mod">
          <ac:chgData name="Guest User" userId="S::urn:spo:tenantanon#2b1eea08-09ab-460c-b68c-7e53b202c022::" providerId="AD" clId="Web-{1BB40256-4446-BD9A-BB85-FC21A726D766}" dt="2025-06-02T18:12:23.202" v="63" actId="20577"/>
          <ac:spMkLst>
            <pc:docMk/>
            <pc:sldMk cId="3483458828" sldId="348"/>
            <ac:spMk id="660" creationId="{00000000-0000-0000-0000-000000000000}"/>
          </ac:spMkLst>
        </pc:spChg>
        <pc:picChg chg="add mod modCrop">
          <ac:chgData name="Guest User" userId="S::urn:spo:tenantanon#2b1eea08-09ab-460c-b68c-7e53b202c022::" providerId="AD" clId="Web-{1BB40256-4446-BD9A-BB85-FC21A726D766}" dt="2025-06-02T18:12:35.327" v="64" actId="1076"/>
          <ac:picMkLst>
            <pc:docMk/>
            <pc:sldMk cId="3483458828" sldId="348"/>
            <ac:picMk id="7" creationId="{34B20082-1C26-E974-1B3E-3C199E231D20}"/>
          </ac:picMkLst>
        </pc:picChg>
        <pc:picChg chg="add mod modCrop">
          <ac:chgData name="Guest User" userId="S::urn:spo:tenantanon#2b1eea08-09ab-460c-b68c-7e53b202c022::" providerId="AD" clId="Web-{1BB40256-4446-BD9A-BB85-FC21A726D766}" dt="2025-06-02T18:12:35.343" v="65" actId="1076"/>
          <ac:picMkLst>
            <pc:docMk/>
            <pc:sldMk cId="3483458828" sldId="348"/>
            <ac:picMk id="11" creationId="{AD088A1C-992C-82CD-7B96-B77331B897B0}"/>
          </ac:picMkLst>
        </pc:picChg>
        <pc:picChg chg="add mod modCrop">
          <ac:chgData name="Guest User" userId="S::urn:spo:tenantanon#2b1eea08-09ab-460c-b68c-7e53b202c022::" providerId="AD" clId="Web-{1BB40256-4446-BD9A-BB85-FC21A726D766}" dt="2025-06-02T18:12:35.358" v="66" actId="1076"/>
          <ac:picMkLst>
            <pc:docMk/>
            <pc:sldMk cId="3483458828" sldId="348"/>
            <ac:picMk id="12" creationId="{9028C22D-B123-3B50-ACB4-E874A6FFC160}"/>
          </ac:picMkLst>
        </pc:picChg>
      </pc:sldChg>
      <pc:sldChg chg="addSp delSp modSp">
        <pc:chgData name="Guest User" userId="S::urn:spo:tenantanon#2b1eea08-09ab-460c-b68c-7e53b202c022::" providerId="AD" clId="Web-{1BB40256-4446-BD9A-BB85-FC21A726D766}" dt="2025-06-02T18:16:09.875" v="95" actId="20577"/>
        <pc:sldMkLst>
          <pc:docMk/>
          <pc:sldMk cId="922348833" sldId="349"/>
        </pc:sldMkLst>
        <pc:spChg chg="mod">
          <ac:chgData name="Guest User" userId="S::urn:spo:tenantanon#2b1eea08-09ab-460c-b68c-7e53b202c022::" providerId="AD" clId="Web-{1BB40256-4446-BD9A-BB85-FC21A726D766}" dt="2025-06-02T18:16:09.875" v="95" actId="20577"/>
          <ac:spMkLst>
            <pc:docMk/>
            <pc:sldMk cId="922348833" sldId="349"/>
            <ac:spMk id="660" creationId="{00000000-0000-0000-0000-000000000000}"/>
          </ac:spMkLst>
        </pc:spChg>
        <pc:picChg chg="add mod modCrop">
          <ac:chgData name="Guest User" userId="S::urn:spo:tenantanon#2b1eea08-09ab-460c-b68c-7e53b202c022::" providerId="AD" clId="Web-{1BB40256-4446-BD9A-BB85-FC21A726D766}" dt="2025-06-02T18:14:42.327" v="89" actId="1076"/>
          <ac:picMkLst>
            <pc:docMk/>
            <pc:sldMk cId="922348833" sldId="349"/>
            <ac:picMk id="2" creationId="{5CEF4441-161D-9397-FDC1-C7160A4D77EB}"/>
          </ac:picMkLst>
        </pc:picChg>
      </pc:sldChg>
    </pc:docChg>
  </pc:docChgLst>
  <pc:docChgLst>
    <pc:chgData name="Guest User" userId="S::urn:spo:tenantanon#2b1eea08-09ab-460c-b68c-7e53b202c022::" providerId="AD" clId="Web-{8499D4E9-1231-1A7A-9B9E-B989BA1A08E6}"/>
    <pc:docChg chg="modSld">
      <pc:chgData name="Guest User" userId="S::urn:spo:tenantanon#2b1eea08-09ab-460c-b68c-7e53b202c022::" providerId="AD" clId="Web-{8499D4E9-1231-1A7A-9B9E-B989BA1A08E6}" dt="2025-06-10T22:35:27.475" v="616" actId="1076"/>
      <pc:docMkLst>
        <pc:docMk/>
      </pc:docMkLst>
      <pc:sldChg chg="modSp">
        <pc:chgData name="Guest User" userId="S::urn:spo:tenantanon#2b1eea08-09ab-460c-b68c-7e53b202c022::" providerId="AD" clId="Web-{8499D4E9-1231-1A7A-9B9E-B989BA1A08E6}" dt="2025-06-10T22:35:27.475" v="616" actId="1076"/>
        <pc:sldMkLst>
          <pc:docMk/>
          <pc:sldMk cId="0" sldId="256"/>
        </pc:sldMkLst>
        <pc:spChg chg="mod">
          <ac:chgData name="Guest User" userId="S::urn:spo:tenantanon#2b1eea08-09ab-460c-b68c-7e53b202c022::" providerId="AD" clId="Web-{8499D4E9-1231-1A7A-9B9E-B989BA1A08E6}" dt="2025-06-10T22:35:03.552" v="615" actId="1076"/>
          <ac:spMkLst>
            <pc:docMk/>
            <pc:sldMk cId="0" sldId="256"/>
            <ac:spMk id="482" creationId="{00000000-0000-0000-0000-000000000000}"/>
          </ac:spMkLst>
        </pc:spChg>
        <pc:spChg chg="mod">
          <ac:chgData name="Guest User" userId="S::urn:spo:tenantanon#2b1eea08-09ab-460c-b68c-7e53b202c022::" providerId="AD" clId="Web-{8499D4E9-1231-1A7A-9B9E-B989BA1A08E6}" dt="2025-06-10T22:35:27.475" v="616" actId="1076"/>
          <ac:spMkLst>
            <pc:docMk/>
            <pc:sldMk cId="0" sldId="256"/>
            <ac:spMk id="483" creationId="{00000000-0000-0000-0000-000000000000}"/>
          </ac:spMkLst>
        </pc:spChg>
      </pc:sldChg>
      <pc:sldChg chg="modSp">
        <pc:chgData name="Guest User" userId="S::urn:spo:tenantanon#2b1eea08-09ab-460c-b68c-7e53b202c022::" providerId="AD" clId="Web-{8499D4E9-1231-1A7A-9B9E-B989BA1A08E6}" dt="2025-06-10T21:41:00.416" v="111" actId="20577"/>
        <pc:sldMkLst>
          <pc:docMk/>
          <pc:sldMk cId="0" sldId="272"/>
        </pc:sldMkLst>
        <pc:spChg chg="mod">
          <ac:chgData name="Guest User" userId="S::urn:spo:tenantanon#2b1eea08-09ab-460c-b68c-7e53b202c022::" providerId="AD" clId="Web-{8499D4E9-1231-1A7A-9B9E-B989BA1A08E6}" dt="2025-06-10T21:41:00.416" v="111" actId="20577"/>
          <ac:spMkLst>
            <pc:docMk/>
            <pc:sldMk cId="0" sldId="272"/>
            <ac:spMk id="651" creationId="{00000000-0000-0000-0000-000000000000}"/>
          </ac:spMkLst>
        </pc:spChg>
      </pc:sldChg>
      <pc:sldChg chg="modSp">
        <pc:chgData name="Guest User" userId="S::urn:spo:tenantanon#2b1eea08-09ab-460c-b68c-7e53b202c022::" providerId="AD" clId="Web-{8499D4E9-1231-1A7A-9B9E-B989BA1A08E6}" dt="2025-06-10T21:32:52.378" v="35" actId="20577"/>
        <pc:sldMkLst>
          <pc:docMk/>
          <pc:sldMk cId="0" sldId="284"/>
        </pc:sldMkLst>
        <pc:spChg chg="mod">
          <ac:chgData name="Guest User" userId="S::urn:spo:tenantanon#2b1eea08-09ab-460c-b68c-7e53b202c022::" providerId="AD" clId="Web-{8499D4E9-1231-1A7A-9B9E-B989BA1A08E6}" dt="2025-06-10T21:32:33.033" v="34" actId="20577"/>
          <ac:spMkLst>
            <pc:docMk/>
            <pc:sldMk cId="0" sldId="284"/>
            <ac:spMk id="762" creationId="{00000000-0000-0000-0000-000000000000}"/>
          </ac:spMkLst>
        </pc:spChg>
        <pc:spChg chg="mod">
          <ac:chgData name="Guest User" userId="S::urn:spo:tenantanon#2b1eea08-09ab-460c-b68c-7e53b202c022::" providerId="AD" clId="Web-{8499D4E9-1231-1A7A-9B9E-B989BA1A08E6}" dt="2025-06-10T21:32:52.378" v="35" actId="20577"/>
          <ac:spMkLst>
            <pc:docMk/>
            <pc:sldMk cId="0" sldId="284"/>
            <ac:spMk id="764" creationId="{00000000-0000-0000-0000-000000000000}"/>
          </ac:spMkLst>
        </pc:spChg>
      </pc:sldChg>
      <pc:sldChg chg="modSp">
        <pc:chgData name="Guest User" userId="S::urn:spo:tenantanon#2b1eea08-09ab-460c-b68c-7e53b202c022::" providerId="AD" clId="Web-{8499D4E9-1231-1A7A-9B9E-B989BA1A08E6}" dt="2025-06-10T21:37:42.422" v="99" actId="20577"/>
        <pc:sldMkLst>
          <pc:docMk/>
          <pc:sldMk cId="2291067084" sldId="287"/>
        </pc:sldMkLst>
        <pc:spChg chg="mod">
          <ac:chgData name="Guest User" userId="S::urn:spo:tenantanon#2b1eea08-09ab-460c-b68c-7e53b202c022::" providerId="AD" clId="Web-{8499D4E9-1231-1A7A-9B9E-B989BA1A08E6}" dt="2025-06-10T21:37:42.422" v="99" actId="20577"/>
          <ac:spMkLst>
            <pc:docMk/>
            <pc:sldMk cId="2291067084" sldId="287"/>
            <ac:spMk id="660" creationId="{00000000-0000-0000-0000-000000000000}"/>
          </ac:spMkLst>
        </pc:spChg>
      </pc:sldChg>
      <pc:sldChg chg="modSp">
        <pc:chgData name="Guest User" userId="S::urn:spo:tenantanon#2b1eea08-09ab-460c-b68c-7e53b202c022::" providerId="AD" clId="Web-{8499D4E9-1231-1A7A-9B9E-B989BA1A08E6}" dt="2025-06-10T22:25:40.974" v="525" actId="20577"/>
        <pc:sldMkLst>
          <pc:docMk/>
          <pc:sldMk cId="1334172086" sldId="308"/>
        </pc:sldMkLst>
        <pc:spChg chg="mod">
          <ac:chgData name="Guest User" userId="S::urn:spo:tenantanon#2b1eea08-09ab-460c-b68c-7e53b202c022::" providerId="AD" clId="Web-{8499D4E9-1231-1A7A-9B9E-B989BA1A08E6}" dt="2025-06-10T22:25:40.974" v="525" actId="20577"/>
          <ac:spMkLst>
            <pc:docMk/>
            <pc:sldMk cId="1334172086" sldId="308"/>
            <ac:spMk id="678" creationId="{00000000-0000-0000-0000-000000000000}"/>
          </ac:spMkLst>
        </pc:spChg>
      </pc:sldChg>
      <pc:sldChg chg="modSp">
        <pc:chgData name="Guest User" userId="S::urn:spo:tenantanon#2b1eea08-09ab-460c-b68c-7e53b202c022::" providerId="AD" clId="Web-{8499D4E9-1231-1A7A-9B9E-B989BA1A08E6}" dt="2025-06-10T22:29:39.200" v="580" actId="20577"/>
        <pc:sldMkLst>
          <pc:docMk/>
          <pc:sldMk cId="1429562745" sldId="309"/>
        </pc:sldMkLst>
        <pc:spChg chg="mod">
          <ac:chgData name="Guest User" userId="S::urn:spo:tenantanon#2b1eea08-09ab-460c-b68c-7e53b202c022::" providerId="AD" clId="Web-{8499D4E9-1231-1A7A-9B9E-B989BA1A08E6}" dt="2025-06-10T22:29:39.200" v="580" actId="20577"/>
          <ac:spMkLst>
            <pc:docMk/>
            <pc:sldMk cId="1429562745" sldId="309"/>
            <ac:spMk id="678" creationId="{00000000-0000-0000-0000-000000000000}"/>
          </ac:spMkLst>
        </pc:spChg>
      </pc:sldChg>
      <pc:sldChg chg="modSp">
        <pc:chgData name="Guest User" userId="S::urn:spo:tenantanon#2b1eea08-09ab-460c-b68c-7e53b202c022::" providerId="AD" clId="Web-{8499D4E9-1231-1A7A-9B9E-B989BA1A08E6}" dt="2025-06-10T21:44:15.440" v="116" actId="20577"/>
        <pc:sldMkLst>
          <pc:docMk/>
          <pc:sldMk cId="2965800410" sldId="318"/>
        </pc:sldMkLst>
        <pc:spChg chg="mod">
          <ac:chgData name="Guest User" userId="S::urn:spo:tenantanon#2b1eea08-09ab-460c-b68c-7e53b202c022::" providerId="AD" clId="Web-{8499D4E9-1231-1A7A-9B9E-B989BA1A08E6}" dt="2025-06-10T21:44:15.440" v="116" actId="20577"/>
          <ac:spMkLst>
            <pc:docMk/>
            <pc:sldMk cId="2965800410" sldId="318"/>
            <ac:spMk id="660" creationId="{00000000-0000-0000-0000-000000000000}"/>
          </ac:spMkLst>
        </pc:spChg>
      </pc:sldChg>
      <pc:sldChg chg="modSp">
        <pc:chgData name="Guest User" userId="S::urn:spo:tenantanon#2b1eea08-09ab-460c-b68c-7e53b202c022::" providerId="AD" clId="Web-{8499D4E9-1231-1A7A-9B9E-B989BA1A08E6}" dt="2025-06-10T21:55:55.129" v="198" actId="20577"/>
        <pc:sldMkLst>
          <pc:docMk/>
          <pc:sldMk cId="1495236918" sldId="322"/>
        </pc:sldMkLst>
        <pc:spChg chg="mod">
          <ac:chgData name="Guest User" userId="S::urn:spo:tenantanon#2b1eea08-09ab-460c-b68c-7e53b202c022::" providerId="AD" clId="Web-{8499D4E9-1231-1A7A-9B9E-B989BA1A08E6}" dt="2025-06-10T21:55:55.129" v="198" actId="20577"/>
          <ac:spMkLst>
            <pc:docMk/>
            <pc:sldMk cId="1495236918" sldId="322"/>
            <ac:spMk id="660" creationId="{00000000-0000-0000-0000-000000000000}"/>
          </ac:spMkLst>
        </pc:spChg>
      </pc:sldChg>
      <pc:sldChg chg="modSp">
        <pc:chgData name="Guest User" userId="S::urn:spo:tenantanon#2b1eea08-09ab-460c-b68c-7e53b202c022::" providerId="AD" clId="Web-{8499D4E9-1231-1A7A-9B9E-B989BA1A08E6}" dt="2025-06-10T22:02:57.046" v="341" actId="20577"/>
        <pc:sldMkLst>
          <pc:docMk/>
          <pc:sldMk cId="1491959822" sldId="323"/>
        </pc:sldMkLst>
        <pc:spChg chg="mod">
          <ac:chgData name="Guest User" userId="S::urn:spo:tenantanon#2b1eea08-09ab-460c-b68c-7e53b202c022::" providerId="AD" clId="Web-{8499D4E9-1231-1A7A-9B9E-B989BA1A08E6}" dt="2025-06-10T22:02:57.046" v="341" actId="20577"/>
          <ac:spMkLst>
            <pc:docMk/>
            <pc:sldMk cId="1491959822" sldId="323"/>
            <ac:spMk id="660" creationId="{00000000-0000-0000-0000-000000000000}"/>
          </ac:spMkLst>
        </pc:spChg>
      </pc:sldChg>
      <pc:sldChg chg="modSp">
        <pc:chgData name="Guest User" userId="S::urn:spo:tenantanon#2b1eea08-09ab-460c-b68c-7e53b202c022::" providerId="AD" clId="Web-{8499D4E9-1231-1A7A-9B9E-B989BA1A08E6}" dt="2025-06-10T22:19:33.730" v="499" actId="20577"/>
        <pc:sldMkLst>
          <pc:docMk/>
          <pc:sldMk cId="2880144696" sldId="324"/>
        </pc:sldMkLst>
        <pc:spChg chg="mod">
          <ac:chgData name="Guest User" userId="S::urn:spo:tenantanon#2b1eea08-09ab-460c-b68c-7e53b202c022::" providerId="AD" clId="Web-{8499D4E9-1231-1A7A-9B9E-B989BA1A08E6}" dt="2025-06-10T22:19:33.730" v="499" actId="20577"/>
          <ac:spMkLst>
            <pc:docMk/>
            <pc:sldMk cId="2880144696" sldId="324"/>
            <ac:spMk id="660" creationId="{00000000-0000-0000-0000-000000000000}"/>
          </ac:spMkLst>
        </pc:spChg>
      </pc:sldChg>
      <pc:sldChg chg="modSp">
        <pc:chgData name="Guest User" userId="S::urn:spo:tenantanon#2b1eea08-09ab-460c-b68c-7e53b202c022::" providerId="AD" clId="Web-{8499D4E9-1231-1A7A-9B9E-B989BA1A08E6}" dt="2025-06-10T22:22:49.063" v="513" actId="20577"/>
        <pc:sldMkLst>
          <pc:docMk/>
          <pc:sldMk cId="627741663" sldId="327"/>
        </pc:sldMkLst>
        <pc:spChg chg="mod">
          <ac:chgData name="Guest User" userId="S::urn:spo:tenantanon#2b1eea08-09ab-460c-b68c-7e53b202c022::" providerId="AD" clId="Web-{8499D4E9-1231-1A7A-9B9E-B989BA1A08E6}" dt="2025-06-10T22:22:49.063" v="513" actId="20577"/>
          <ac:spMkLst>
            <pc:docMk/>
            <pc:sldMk cId="627741663" sldId="327"/>
            <ac:spMk id="660" creationId="{00000000-0000-0000-0000-000000000000}"/>
          </ac:spMkLst>
        </pc:spChg>
      </pc:sldChg>
      <pc:sldChg chg="modSp">
        <pc:chgData name="Guest User" userId="S::urn:spo:tenantanon#2b1eea08-09ab-460c-b68c-7e53b202c022::" providerId="AD" clId="Web-{8499D4E9-1231-1A7A-9B9E-B989BA1A08E6}" dt="2025-06-10T22:23:53.753" v="516" actId="20577"/>
        <pc:sldMkLst>
          <pc:docMk/>
          <pc:sldMk cId="3781803469" sldId="330"/>
        </pc:sldMkLst>
        <pc:spChg chg="mod">
          <ac:chgData name="Guest User" userId="S::urn:spo:tenantanon#2b1eea08-09ab-460c-b68c-7e53b202c022::" providerId="AD" clId="Web-{8499D4E9-1231-1A7A-9B9E-B989BA1A08E6}" dt="2025-06-10T22:23:53.753" v="516" actId="20577"/>
          <ac:spMkLst>
            <pc:docMk/>
            <pc:sldMk cId="3781803469" sldId="330"/>
            <ac:spMk id="660" creationId="{00000000-0000-0000-0000-000000000000}"/>
          </ac:spMkLst>
        </pc:spChg>
      </pc:sldChg>
      <pc:sldChg chg="modSp">
        <pc:chgData name="Guest User" userId="S::urn:spo:tenantanon#2b1eea08-09ab-460c-b68c-7e53b202c022::" providerId="AD" clId="Web-{8499D4E9-1231-1A7A-9B9E-B989BA1A08E6}" dt="2025-06-10T21:57:52.537" v="213" actId="20577"/>
        <pc:sldMkLst>
          <pc:docMk/>
          <pc:sldMk cId="2272811362" sldId="331"/>
        </pc:sldMkLst>
        <pc:spChg chg="mod">
          <ac:chgData name="Guest User" userId="S::urn:spo:tenantanon#2b1eea08-09ab-460c-b68c-7e53b202c022::" providerId="AD" clId="Web-{8499D4E9-1231-1A7A-9B9E-B989BA1A08E6}" dt="2025-06-10T21:57:52.537" v="213" actId="20577"/>
          <ac:spMkLst>
            <pc:docMk/>
            <pc:sldMk cId="2272811362" sldId="331"/>
            <ac:spMk id="660" creationId="{00000000-0000-0000-0000-000000000000}"/>
          </ac:spMkLst>
        </pc:spChg>
      </pc:sldChg>
      <pc:sldChg chg="modSp">
        <pc:chgData name="Guest User" userId="S::urn:spo:tenantanon#2b1eea08-09ab-460c-b68c-7e53b202c022::" providerId="AD" clId="Web-{8499D4E9-1231-1A7A-9B9E-B989BA1A08E6}" dt="2025-06-10T21:59:00.914" v="215" actId="14100"/>
        <pc:sldMkLst>
          <pc:docMk/>
          <pc:sldMk cId="136152498" sldId="337"/>
        </pc:sldMkLst>
        <pc:spChg chg="mod">
          <ac:chgData name="Guest User" userId="S::urn:spo:tenantanon#2b1eea08-09ab-460c-b68c-7e53b202c022::" providerId="AD" clId="Web-{8499D4E9-1231-1A7A-9B9E-B989BA1A08E6}" dt="2025-06-10T21:59:00.914" v="215" actId="14100"/>
          <ac:spMkLst>
            <pc:docMk/>
            <pc:sldMk cId="136152498" sldId="337"/>
            <ac:spMk id="660" creationId="{00000000-0000-0000-0000-000000000000}"/>
          </ac:spMkLst>
        </pc:spChg>
      </pc:sldChg>
      <pc:sldChg chg="modSp">
        <pc:chgData name="Guest User" userId="S::urn:spo:tenantanon#2b1eea08-09ab-460c-b68c-7e53b202c022::" providerId="AD" clId="Web-{8499D4E9-1231-1A7A-9B9E-B989BA1A08E6}" dt="2025-06-10T22:04:05.673" v="353" actId="20577"/>
        <pc:sldMkLst>
          <pc:docMk/>
          <pc:sldMk cId="2505573880" sldId="339"/>
        </pc:sldMkLst>
        <pc:spChg chg="mod">
          <ac:chgData name="Guest User" userId="S::urn:spo:tenantanon#2b1eea08-09ab-460c-b68c-7e53b202c022::" providerId="AD" clId="Web-{8499D4E9-1231-1A7A-9B9E-B989BA1A08E6}" dt="2025-06-10T22:04:05.673" v="353" actId="20577"/>
          <ac:spMkLst>
            <pc:docMk/>
            <pc:sldMk cId="2505573880" sldId="339"/>
            <ac:spMk id="660" creationId="{00000000-0000-0000-0000-000000000000}"/>
          </ac:spMkLst>
        </pc:spChg>
      </pc:sldChg>
      <pc:sldChg chg="modSp">
        <pc:chgData name="Guest User" userId="S::urn:spo:tenantanon#2b1eea08-09ab-460c-b68c-7e53b202c022::" providerId="AD" clId="Web-{8499D4E9-1231-1A7A-9B9E-B989BA1A08E6}" dt="2025-06-10T22:10:00.276" v="411" actId="20577"/>
        <pc:sldMkLst>
          <pc:docMk/>
          <pc:sldMk cId="1497426881" sldId="342"/>
        </pc:sldMkLst>
        <pc:spChg chg="mod">
          <ac:chgData name="Guest User" userId="S::urn:spo:tenantanon#2b1eea08-09ab-460c-b68c-7e53b202c022::" providerId="AD" clId="Web-{8499D4E9-1231-1A7A-9B9E-B989BA1A08E6}" dt="2025-06-10T22:10:00.276" v="411" actId="20577"/>
          <ac:spMkLst>
            <pc:docMk/>
            <pc:sldMk cId="1497426881" sldId="342"/>
            <ac:spMk id="660" creationId="{00000000-0000-0000-0000-000000000000}"/>
          </ac:spMkLst>
        </pc:spChg>
      </pc:sldChg>
      <pc:sldChg chg="modSp">
        <pc:chgData name="Guest User" userId="S::urn:spo:tenantanon#2b1eea08-09ab-460c-b68c-7e53b202c022::" providerId="AD" clId="Web-{8499D4E9-1231-1A7A-9B9E-B989BA1A08E6}" dt="2025-06-10T22:08:31.024" v="404" actId="20577"/>
        <pc:sldMkLst>
          <pc:docMk/>
          <pc:sldMk cId="3883511772" sldId="343"/>
        </pc:sldMkLst>
        <pc:spChg chg="mod">
          <ac:chgData name="Guest User" userId="S::urn:spo:tenantanon#2b1eea08-09ab-460c-b68c-7e53b202c022::" providerId="AD" clId="Web-{8499D4E9-1231-1A7A-9B9E-B989BA1A08E6}" dt="2025-06-10T22:08:31.024" v="404" actId="20577"/>
          <ac:spMkLst>
            <pc:docMk/>
            <pc:sldMk cId="3883511772" sldId="343"/>
            <ac:spMk id="660" creationId="{00000000-0000-0000-0000-000000000000}"/>
          </ac:spMkLst>
        </pc:spChg>
      </pc:sldChg>
      <pc:sldChg chg="modSp">
        <pc:chgData name="Guest User" userId="S::urn:spo:tenantanon#2b1eea08-09ab-460c-b68c-7e53b202c022::" providerId="AD" clId="Web-{8499D4E9-1231-1A7A-9B9E-B989BA1A08E6}" dt="2025-06-10T22:06:25.645" v="400" actId="20577"/>
        <pc:sldMkLst>
          <pc:docMk/>
          <pc:sldMk cId="2602174520" sldId="345"/>
        </pc:sldMkLst>
        <pc:spChg chg="mod">
          <ac:chgData name="Guest User" userId="S::urn:spo:tenantanon#2b1eea08-09ab-460c-b68c-7e53b202c022::" providerId="AD" clId="Web-{8499D4E9-1231-1A7A-9B9E-B989BA1A08E6}" dt="2025-06-10T22:06:25.645" v="400" actId="20577"/>
          <ac:spMkLst>
            <pc:docMk/>
            <pc:sldMk cId="2602174520" sldId="345"/>
            <ac:spMk id="660" creationId="{00000000-0000-0000-0000-000000000000}"/>
          </ac:spMkLst>
        </pc:spChg>
      </pc:sldChg>
      <pc:sldChg chg="modSp">
        <pc:chgData name="Guest User" userId="S::urn:spo:tenantanon#2b1eea08-09ab-460c-b68c-7e53b202c022::" providerId="AD" clId="Web-{8499D4E9-1231-1A7A-9B9E-B989BA1A08E6}" dt="2025-06-10T22:05:28.066" v="367" actId="20577"/>
        <pc:sldMkLst>
          <pc:docMk/>
          <pc:sldMk cId="3629811448" sldId="353"/>
        </pc:sldMkLst>
        <pc:spChg chg="mod">
          <ac:chgData name="Guest User" userId="S::urn:spo:tenantanon#2b1eea08-09ab-460c-b68c-7e53b202c022::" providerId="AD" clId="Web-{8499D4E9-1231-1A7A-9B9E-B989BA1A08E6}" dt="2025-06-10T22:05:28.066" v="367" actId="20577"/>
          <ac:spMkLst>
            <pc:docMk/>
            <pc:sldMk cId="3629811448" sldId="353"/>
            <ac:spMk id="660" creationId="{D017582E-4F8A-0CC8-79DE-51E0164E097A}"/>
          </ac:spMkLst>
        </pc:spChg>
      </pc:sldChg>
      <pc:sldChg chg="modSp">
        <pc:chgData name="Guest User" userId="S::urn:spo:tenantanon#2b1eea08-09ab-460c-b68c-7e53b202c022::" providerId="AD" clId="Web-{8499D4E9-1231-1A7A-9B9E-B989BA1A08E6}" dt="2025-06-10T22:21:19.905" v="510" actId="20577"/>
        <pc:sldMkLst>
          <pc:docMk/>
          <pc:sldMk cId="687172514" sldId="354"/>
        </pc:sldMkLst>
        <pc:spChg chg="mod">
          <ac:chgData name="Guest User" userId="S::urn:spo:tenantanon#2b1eea08-09ab-460c-b68c-7e53b202c022::" providerId="AD" clId="Web-{8499D4E9-1231-1A7A-9B9E-B989BA1A08E6}" dt="2025-06-10T22:21:19.905" v="510" actId="20577"/>
          <ac:spMkLst>
            <pc:docMk/>
            <pc:sldMk cId="687172514" sldId="354"/>
            <ac:spMk id="660" creationId="{3B9E4362-8A2B-DE99-B708-F127C210E66B}"/>
          </ac:spMkLst>
        </pc:spChg>
      </pc:sldChg>
      <pc:sldChg chg="modSp">
        <pc:chgData name="Guest User" userId="S::urn:spo:tenantanon#2b1eea08-09ab-460c-b68c-7e53b202c022::" providerId="AD" clId="Web-{8499D4E9-1231-1A7A-9B9E-B989BA1A08E6}" dt="2025-06-10T22:31:49.922" v="596" actId="20577"/>
        <pc:sldMkLst>
          <pc:docMk/>
          <pc:sldMk cId="1589631886" sldId="355"/>
        </pc:sldMkLst>
        <pc:spChg chg="mod">
          <ac:chgData name="Guest User" userId="S::urn:spo:tenantanon#2b1eea08-09ab-460c-b68c-7e53b202c022::" providerId="AD" clId="Web-{8499D4E9-1231-1A7A-9B9E-B989BA1A08E6}" dt="2025-06-10T22:31:49.922" v="596" actId="20577"/>
          <ac:spMkLst>
            <pc:docMk/>
            <pc:sldMk cId="1589631886" sldId="355"/>
            <ac:spMk id="678" creationId="{38CE73E9-D3A6-EA02-7A67-DA13E7E8ED3E}"/>
          </ac:spMkLst>
        </pc:spChg>
      </pc:sldChg>
    </pc:docChg>
  </pc:docChgLst>
  <pc:docChgLst>
    <pc:chgData name="Guest User" userId="S::urn:spo:tenantanon#2b1eea08-09ab-460c-b68c-7e53b202c022::" providerId="AD" clId="Web-{6A0BBA47-6867-3322-DC41-0E1F1811817D}"/>
    <pc:docChg chg="addSld modSld">
      <pc:chgData name="Guest User" userId="S::urn:spo:tenantanon#2b1eea08-09ab-460c-b68c-7e53b202c022::" providerId="AD" clId="Web-{6A0BBA47-6867-3322-DC41-0E1F1811817D}" dt="2025-06-10T16:35:58.814" v="590" actId="20577"/>
      <pc:docMkLst>
        <pc:docMk/>
      </pc:docMkLst>
      <pc:sldChg chg="modSp">
        <pc:chgData name="Guest User" userId="S::urn:spo:tenantanon#2b1eea08-09ab-460c-b68c-7e53b202c022::" providerId="AD" clId="Web-{6A0BBA47-6867-3322-DC41-0E1F1811817D}" dt="2025-06-10T16:35:58.814" v="590" actId="20577"/>
        <pc:sldMkLst>
          <pc:docMk/>
          <pc:sldMk cId="1334172086" sldId="308"/>
        </pc:sldMkLst>
        <pc:spChg chg="mod">
          <ac:chgData name="Guest User" userId="S::urn:spo:tenantanon#2b1eea08-09ab-460c-b68c-7e53b202c022::" providerId="AD" clId="Web-{6A0BBA47-6867-3322-DC41-0E1F1811817D}" dt="2025-06-10T16:35:58.814" v="590" actId="20577"/>
          <ac:spMkLst>
            <pc:docMk/>
            <pc:sldMk cId="1334172086" sldId="308"/>
            <ac:spMk id="678" creationId="{00000000-0000-0000-0000-000000000000}"/>
          </ac:spMkLst>
        </pc:spChg>
      </pc:sldChg>
      <pc:sldChg chg="modSp">
        <pc:chgData name="Guest User" userId="S::urn:spo:tenantanon#2b1eea08-09ab-460c-b68c-7e53b202c022::" providerId="AD" clId="Web-{6A0BBA47-6867-3322-DC41-0E1F1811817D}" dt="2025-06-10T15:57:44.751" v="244" actId="20577"/>
        <pc:sldMkLst>
          <pc:docMk/>
          <pc:sldMk cId="2880144696" sldId="324"/>
        </pc:sldMkLst>
        <pc:spChg chg="mod">
          <ac:chgData name="Guest User" userId="S::urn:spo:tenantanon#2b1eea08-09ab-460c-b68c-7e53b202c022::" providerId="AD" clId="Web-{6A0BBA47-6867-3322-DC41-0E1F1811817D}" dt="2025-06-10T15:57:44.751" v="244" actId="20577"/>
          <ac:spMkLst>
            <pc:docMk/>
            <pc:sldMk cId="2880144696" sldId="324"/>
            <ac:spMk id="660" creationId="{00000000-0000-0000-0000-000000000000}"/>
          </ac:spMkLst>
        </pc:spChg>
      </pc:sldChg>
      <pc:sldChg chg="modSp">
        <pc:chgData name="Guest User" userId="S::urn:spo:tenantanon#2b1eea08-09ab-460c-b68c-7e53b202c022::" providerId="AD" clId="Web-{6A0BBA47-6867-3322-DC41-0E1F1811817D}" dt="2025-06-10T15:56:49.091" v="243" actId="20577"/>
        <pc:sldMkLst>
          <pc:docMk/>
          <pc:sldMk cId="859294802" sldId="326"/>
        </pc:sldMkLst>
        <pc:spChg chg="mod">
          <ac:chgData name="Guest User" userId="S::urn:spo:tenantanon#2b1eea08-09ab-460c-b68c-7e53b202c022::" providerId="AD" clId="Web-{6A0BBA47-6867-3322-DC41-0E1F1811817D}" dt="2025-06-10T15:35:52.953" v="237" actId="20577"/>
          <ac:spMkLst>
            <pc:docMk/>
            <pc:sldMk cId="859294802" sldId="326"/>
            <ac:spMk id="5" creationId="{6CF12995-2586-6BD9-C25B-774DA1A5F11F}"/>
          </ac:spMkLst>
        </pc:spChg>
        <pc:spChg chg="mod">
          <ac:chgData name="Guest User" userId="S::urn:spo:tenantanon#2b1eea08-09ab-460c-b68c-7e53b202c022::" providerId="AD" clId="Web-{6A0BBA47-6867-3322-DC41-0E1F1811817D}" dt="2025-06-10T15:56:49.091" v="243" actId="20577"/>
          <ac:spMkLst>
            <pc:docMk/>
            <pc:sldMk cId="859294802" sldId="326"/>
            <ac:spMk id="660" creationId="{00000000-0000-0000-0000-000000000000}"/>
          </ac:spMkLst>
        </pc:spChg>
      </pc:sldChg>
      <pc:sldChg chg="modSp">
        <pc:chgData name="Guest User" userId="S::urn:spo:tenantanon#2b1eea08-09ab-460c-b68c-7e53b202c022::" providerId="AD" clId="Web-{6A0BBA47-6867-3322-DC41-0E1F1811817D}" dt="2025-06-10T15:34:37.575" v="234" actId="20577"/>
        <pc:sldMkLst>
          <pc:docMk/>
          <pc:sldMk cId="627741663" sldId="327"/>
        </pc:sldMkLst>
        <pc:spChg chg="mod">
          <ac:chgData name="Guest User" userId="S::urn:spo:tenantanon#2b1eea08-09ab-460c-b68c-7e53b202c022::" providerId="AD" clId="Web-{6A0BBA47-6867-3322-DC41-0E1F1811817D}" dt="2025-06-10T15:34:37.575" v="234" actId="20577"/>
          <ac:spMkLst>
            <pc:docMk/>
            <pc:sldMk cId="627741663" sldId="327"/>
            <ac:spMk id="660" creationId="{00000000-0000-0000-0000-000000000000}"/>
          </ac:spMkLst>
        </pc:spChg>
      </pc:sldChg>
      <pc:sldChg chg="modSp">
        <pc:chgData name="Guest User" userId="S::urn:spo:tenantanon#2b1eea08-09ab-460c-b68c-7e53b202c022::" providerId="AD" clId="Web-{6A0BBA47-6867-3322-DC41-0E1F1811817D}" dt="2025-06-10T15:17:39.148" v="158" actId="20577"/>
        <pc:sldMkLst>
          <pc:docMk/>
          <pc:sldMk cId="3883511772" sldId="343"/>
        </pc:sldMkLst>
        <pc:spChg chg="mod">
          <ac:chgData name="Guest User" userId="S::urn:spo:tenantanon#2b1eea08-09ab-460c-b68c-7e53b202c022::" providerId="AD" clId="Web-{6A0BBA47-6867-3322-DC41-0E1F1811817D}" dt="2025-06-10T15:17:39.148" v="158" actId="20577"/>
          <ac:spMkLst>
            <pc:docMk/>
            <pc:sldMk cId="3883511772" sldId="343"/>
            <ac:spMk id="660" creationId="{00000000-0000-0000-0000-000000000000}"/>
          </ac:spMkLst>
        </pc:spChg>
      </pc:sldChg>
      <pc:sldChg chg="addSp delSp modSp">
        <pc:chgData name="Guest User" userId="S::urn:spo:tenantanon#2b1eea08-09ab-460c-b68c-7e53b202c022::" providerId="AD" clId="Web-{6A0BBA47-6867-3322-DC41-0E1F1811817D}" dt="2025-06-10T14:59:04.734" v="85" actId="20577"/>
        <pc:sldMkLst>
          <pc:docMk/>
          <pc:sldMk cId="2602174520" sldId="345"/>
        </pc:sldMkLst>
        <pc:spChg chg="mod">
          <ac:chgData name="Guest User" userId="S::urn:spo:tenantanon#2b1eea08-09ab-460c-b68c-7e53b202c022::" providerId="AD" clId="Web-{6A0BBA47-6867-3322-DC41-0E1F1811817D}" dt="2025-06-10T14:58:39.296" v="83" actId="1076"/>
          <ac:spMkLst>
            <pc:docMk/>
            <pc:sldMk cId="2602174520" sldId="345"/>
            <ac:spMk id="2" creationId="{C5ECFD52-313A-76D6-91C6-74BEA17B249A}"/>
          </ac:spMkLst>
        </pc:spChg>
        <pc:spChg chg="mod">
          <ac:chgData name="Guest User" userId="S::urn:spo:tenantanon#2b1eea08-09ab-460c-b68c-7e53b202c022::" providerId="AD" clId="Web-{6A0BBA47-6867-3322-DC41-0E1F1811817D}" dt="2025-06-10T14:58:33.842" v="82" actId="1076"/>
          <ac:spMkLst>
            <pc:docMk/>
            <pc:sldMk cId="2602174520" sldId="345"/>
            <ac:spMk id="4" creationId="{40CFB88E-5B77-6332-B082-983E2F7671C2}"/>
          </ac:spMkLst>
        </pc:spChg>
        <pc:spChg chg="mod">
          <ac:chgData name="Guest User" userId="S::urn:spo:tenantanon#2b1eea08-09ab-460c-b68c-7e53b202c022::" providerId="AD" clId="Web-{6A0BBA47-6867-3322-DC41-0E1F1811817D}" dt="2025-06-10T14:59:04.734" v="85" actId="20577"/>
          <ac:spMkLst>
            <pc:docMk/>
            <pc:sldMk cId="2602174520" sldId="345"/>
            <ac:spMk id="660" creationId="{00000000-0000-0000-0000-000000000000}"/>
          </ac:spMkLst>
        </pc:spChg>
        <pc:picChg chg="del">
          <ac:chgData name="Guest User" userId="S::urn:spo:tenantanon#2b1eea08-09ab-460c-b68c-7e53b202c022::" providerId="AD" clId="Web-{6A0BBA47-6867-3322-DC41-0E1F1811817D}" dt="2025-06-10T14:57:30.356" v="66"/>
          <ac:picMkLst>
            <pc:docMk/>
            <pc:sldMk cId="2602174520" sldId="345"/>
            <ac:picMk id="3" creationId="{D0A3D2F5-9984-F98F-9332-A5D73C6E2907}"/>
          </ac:picMkLst>
        </pc:picChg>
        <pc:picChg chg="add mod ord modCrop">
          <ac:chgData name="Guest User" userId="S::urn:spo:tenantanon#2b1eea08-09ab-460c-b68c-7e53b202c022::" providerId="AD" clId="Web-{6A0BBA47-6867-3322-DC41-0E1F1811817D}" dt="2025-06-10T14:58:13.779" v="76"/>
          <ac:picMkLst>
            <pc:docMk/>
            <pc:sldMk cId="2602174520" sldId="345"/>
            <ac:picMk id="5" creationId="{91A7D221-A0C9-AFEA-FABA-2DE79AAEA165}"/>
          </ac:picMkLst>
        </pc:picChg>
      </pc:sldChg>
      <pc:sldChg chg="modSp">
        <pc:chgData name="Guest User" userId="S::urn:spo:tenantanon#2b1eea08-09ab-460c-b68c-7e53b202c022::" providerId="AD" clId="Web-{6A0BBA47-6867-3322-DC41-0E1F1811817D}" dt="2025-06-10T14:52:10.485" v="65" actId="20577"/>
        <pc:sldMkLst>
          <pc:docMk/>
          <pc:sldMk cId="3629811448" sldId="353"/>
        </pc:sldMkLst>
        <pc:spChg chg="mod">
          <ac:chgData name="Guest User" userId="S::urn:spo:tenantanon#2b1eea08-09ab-460c-b68c-7e53b202c022::" providerId="AD" clId="Web-{6A0BBA47-6867-3322-DC41-0E1F1811817D}" dt="2025-06-10T14:52:10.485" v="65" actId="20577"/>
          <ac:spMkLst>
            <pc:docMk/>
            <pc:sldMk cId="3629811448" sldId="353"/>
            <ac:spMk id="660" creationId="{D017582E-4F8A-0CC8-79DE-51E0164E097A}"/>
          </ac:spMkLst>
        </pc:spChg>
      </pc:sldChg>
      <pc:sldChg chg="modSp add replId">
        <pc:chgData name="Guest User" userId="S::urn:spo:tenantanon#2b1eea08-09ab-460c-b68c-7e53b202c022::" providerId="AD" clId="Web-{6A0BBA47-6867-3322-DC41-0E1F1811817D}" dt="2025-06-10T16:29:59.867" v="555" actId="20577"/>
        <pc:sldMkLst>
          <pc:docMk/>
          <pc:sldMk cId="687172514" sldId="354"/>
        </pc:sldMkLst>
        <pc:spChg chg="mod">
          <ac:chgData name="Guest User" userId="S::urn:spo:tenantanon#2b1eea08-09ab-460c-b68c-7e53b202c022::" providerId="AD" clId="Web-{6A0BBA47-6867-3322-DC41-0E1F1811817D}" dt="2025-06-10T16:29:07.848" v="550" actId="20577"/>
          <ac:spMkLst>
            <pc:docMk/>
            <pc:sldMk cId="687172514" sldId="354"/>
            <ac:spMk id="659" creationId="{AD065F82-59EF-BAEC-15EC-2B943D93BAF6}"/>
          </ac:spMkLst>
        </pc:spChg>
        <pc:spChg chg="mod">
          <ac:chgData name="Guest User" userId="S::urn:spo:tenantanon#2b1eea08-09ab-460c-b68c-7e53b202c022::" providerId="AD" clId="Web-{6A0BBA47-6867-3322-DC41-0E1F1811817D}" dt="2025-06-10T16:29:59.867" v="555" actId="20577"/>
          <ac:spMkLst>
            <pc:docMk/>
            <pc:sldMk cId="687172514" sldId="354"/>
            <ac:spMk id="660" creationId="{3B9E4362-8A2B-DE99-B708-F127C210E66B}"/>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8"/>
        <p:cNvGrpSpPr/>
        <p:nvPr/>
      </p:nvGrpSpPr>
      <p:grpSpPr>
        <a:xfrm>
          <a:off x="0" y="0"/>
          <a:ext cx="0" cy="0"/>
          <a:chOff x="0" y="0"/>
          <a:chExt cx="0" cy="0"/>
        </a:xfrm>
      </p:grpSpPr>
      <p:sp>
        <p:nvSpPr>
          <p:cNvPr id="479" name="Google Shape;47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80" name="Google Shape;48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4"/>
        <p:cNvGrpSpPr/>
        <p:nvPr/>
      </p:nvGrpSpPr>
      <p:grpSpPr>
        <a:xfrm>
          <a:off x="0" y="0"/>
          <a:ext cx="0" cy="0"/>
          <a:chOff x="0" y="0"/>
          <a:chExt cx="0" cy="0"/>
        </a:xfrm>
      </p:grpSpPr>
      <p:sp>
        <p:nvSpPr>
          <p:cNvPr id="655" name="Google Shape;655;g18ec6f98d42_0_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6" name="Google Shape;656;g18ec6f98d42_0_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57" name="Google Shape;657;g18ec6f98d42_0_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10</a:t>
            </a:fld>
            <a:endParaRPr/>
          </a:p>
        </p:txBody>
      </p:sp>
    </p:spTree>
    <p:extLst>
      <p:ext uri="{BB962C8B-B14F-4D97-AF65-F5344CB8AC3E}">
        <p14:creationId xmlns:p14="http://schemas.microsoft.com/office/powerpoint/2010/main" val="5524737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4"/>
        <p:cNvGrpSpPr/>
        <p:nvPr/>
      </p:nvGrpSpPr>
      <p:grpSpPr>
        <a:xfrm>
          <a:off x="0" y="0"/>
          <a:ext cx="0" cy="0"/>
          <a:chOff x="0" y="0"/>
          <a:chExt cx="0" cy="0"/>
        </a:xfrm>
      </p:grpSpPr>
      <p:sp>
        <p:nvSpPr>
          <p:cNvPr id="655" name="Google Shape;655;g18ec6f98d42_0_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6" name="Google Shape;656;g18ec6f98d42_0_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57" name="Google Shape;657;g18ec6f98d42_0_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11</a:t>
            </a:fld>
            <a:endParaRPr/>
          </a:p>
        </p:txBody>
      </p:sp>
    </p:spTree>
    <p:extLst>
      <p:ext uri="{BB962C8B-B14F-4D97-AF65-F5344CB8AC3E}">
        <p14:creationId xmlns:p14="http://schemas.microsoft.com/office/powerpoint/2010/main" val="29733300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4"/>
        <p:cNvGrpSpPr/>
        <p:nvPr/>
      </p:nvGrpSpPr>
      <p:grpSpPr>
        <a:xfrm>
          <a:off x="0" y="0"/>
          <a:ext cx="0" cy="0"/>
          <a:chOff x="0" y="0"/>
          <a:chExt cx="0" cy="0"/>
        </a:xfrm>
      </p:grpSpPr>
      <p:sp>
        <p:nvSpPr>
          <p:cNvPr id="655" name="Google Shape;655;g18ec6f98d42_0_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6" name="Google Shape;656;g18ec6f98d42_0_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57" name="Google Shape;657;g18ec6f98d42_0_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12</a:t>
            </a:fld>
            <a:endParaRPr/>
          </a:p>
        </p:txBody>
      </p:sp>
    </p:spTree>
    <p:extLst>
      <p:ext uri="{BB962C8B-B14F-4D97-AF65-F5344CB8AC3E}">
        <p14:creationId xmlns:p14="http://schemas.microsoft.com/office/powerpoint/2010/main" val="28993938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4"/>
        <p:cNvGrpSpPr/>
        <p:nvPr/>
      </p:nvGrpSpPr>
      <p:grpSpPr>
        <a:xfrm>
          <a:off x="0" y="0"/>
          <a:ext cx="0" cy="0"/>
          <a:chOff x="0" y="0"/>
          <a:chExt cx="0" cy="0"/>
        </a:xfrm>
      </p:grpSpPr>
      <p:sp>
        <p:nvSpPr>
          <p:cNvPr id="655" name="Google Shape;655;g18ec6f98d42_0_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6" name="Google Shape;656;g18ec6f98d42_0_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57" name="Google Shape;657;g18ec6f98d42_0_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13</a:t>
            </a:fld>
            <a:endParaRPr/>
          </a:p>
        </p:txBody>
      </p:sp>
    </p:spTree>
    <p:extLst>
      <p:ext uri="{BB962C8B-B14F-4D97-AF65-F5344CB8AC3E}">
        <p14:creationId xmlns:p14="http://schemas.microsoft.com/office/powerpoint/2010/main" val="39568467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4"/>
        <p:cNvGrpSpPr/>
        <p:nvPr/>
      </p:nvGrpSpPr>
      <p:grpSpPr>
        <a:xfrm>
          <a:off x="0" y="0"/>
          <a:ext cx="0" cy="0"/>
          <a:chOff x="0" y="0"/>
          <a:chExt cx="0" cy="0"/>
        </a:xfrm>
      </p:grpSpPr>
      <p:sp>
        <p:nvSpPr>
          <p:cNvPr id="655" name="Google Shape;655;g18ec6f98d42_0_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6" name="Google Shape;656;g18ec6f98d42_0_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57" name="Google Shape;657;g18ec6f98d42_0_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14</a:t>
            </a:fld>
            <a:endParaRPr/>
          </a:p>
        </p:txBody>
      </p:sp>
    </p:spTree>
    <p:extLst>
      <p:ext uri="{BB962C8B-B14F-4D97-AF65-F5344CB8AC3E}">
        <p14:creationId xmlns:p14="http://schemas.microsoft.com/office/powerpoint/2010/main" val="38082928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4"/>
        <p:cNvGrpSpPr/>
        <p:nvPr/>
      </p:nvGrpSpPr>
      <p:grpSpPr>
        <a:xfrm>
          <a:off x="0" y="0"/>
          <a:ext cx="0" cy="0"/>
          <a:chOff x="0" y="0"/>
          <a:chExt cx="0" cy="0"/>
        </a:xfrm>
      </p:grpSpPr>
      <p:sp>
        <p:nvSpPr>
          <p:cNvPr id="655" name="Google Shape;655;g18ec6f98d42_0_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6" name="Google Shape;656;g18ec6f98d42_0_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57" name="Google Shape;657;g18ec6f98d42_0_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15</a:t>
            </a:fld>
            <a:endParaRPr/>
          </a:p>
        </p:txBody>
      </p:sp>
    </p:spTree>
    <p:extLst>
      <p:ext uri="{BB962C8B-B14F-4D97-AF65-F5344CB8AC3E}">
        <p14:creationId xmlns:p14="http://schemas.microsoft.com/office/powerpoint/2010/main" val="16363367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4"/>
        <p:cNvGrpSpPr/>
        <p:nvPr/>
      </p:nvGrpSpPr>
      <p:grpSpPr>
        <a:xfrm>
          <a:off x="0" y="0"/>
          <a:ext cx="0" cy="0"/>
          <a:chOff x="0" y="0"/>
          <a:chExt cx="0" cy="0"/>
        </a:xfrm>
      </p:grpSpPr>
      <p:sp>
        <p:nvSpPr>
          <p:cNvPr id="655" name="Google Shape;655;g18ec6f98d42_0_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6" name="Google Shape;656;g18ec6f98d42_0_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57" name="Google Shape;657;g18ec6f98d42_0_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16</a:t>
            </a:fld>
            <a:endParaRPr/>
          </a:p>
        </p:txBody>
      </p:sp>
    </p:spTree>
    <p:extLst>
      <p:ext uri="{BB962C8B-B14F-4D97-AF65-F5344CB8AC3E}">
        <p14:creationId xmlns:p14="http://schemas.microsoft.com/office/powerpoint/2010/main" val="229538394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4"/>
        <p:cNvGrpSpPr/>
        <p:nvPr/>
      </p:nvGrpSpPr>
      <p:grpSpPr>
        <a:xfrm>
          <a:off x="0" y="0"/>
          <a:ext cx="0" cy="0"/>
          <a:chOff x="0" y="0"/>
          <a:chExt cx="0" cy="0"/>
        </a:xfrm>
      </p:grpSpPr>
      <p:sp>
        <p:nvSpPr>
          <p:cNvPr id="655" name="Google Shape;655;g18ec6f98d42_0_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6" name="Google Shape;656;g18ec6f98d42_0_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57" name="Google Shape;657;g18ec6f98d42_0_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17</a:t>
            </a:fld>
            <a:endParaRPr/>
          </a:p>
        </p:txBody>
      </p:sp>
    </p:spTree>
    <p:extLst>
      <p:ext uri="{BB962C8B-B14F-4D97-AF65-F5344CB8AC3E}">
        <p14:creationId xmlns:p14="http://schemas.microsoft.com/office/powerpoint/2010/main" val="391909398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4"/>
        <p:cNvGrpSpPr/>
        <p:nvPr/>
      </p:nvGrpSpPr>
      <p:grpSpPr>
        <a:xfrm>
          <a:off x="0" y="0"/>
          <a:ext cx="0" cy="0"/>
          <a:chOff x="0" y="0"/>
          <a:chExt cx="0" cy="0"/>
        </a:xfrm>
      </p:grpSpPr>
      <p:sp>
        <p:nvSpPr>
          <p:cNvPr id="655" name="Google Shape;655;g18ec6f98d42_0_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6" name="Google Shape;656;g18ec6f98d42_0_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57" name="Google Shape;657;g18ec6f98d42_0_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18</a:t>
            </a:fld>
            <a:endParaRPr/>
          </a:p>
        </p:txBody>
      </p:sp>
    </p:spTree>
    <p:extLst>
      <p:ext uri="{BB962C8B-B14F-4D97-AF65-F5344CB8AC3E}">
        <p14:creationId xmlns:p14="http://schemas.microsoft.com/office/powerpoint/2010/main" val="362786964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4"/>
        <p:cNvGrpSpPr/>
        <p:nvPr/>
      </p:nvGrpSpPr>
      <p:grpSpPr>
        <a:xfrm>
          <a:off x="0" y="0"/>
          <a:ext cx="0" cy="0"/>
          <a:chOff x="0" y="0"/>
          <a:chExt cx="0" cy="0"/>
        </a:xfrm>
      </p:grpSpPr>
      <p:sp>
        <p:nvSpPr>
          <p:cNvPr id="655" name="Google Shape;655;g18ec6f98d42_0_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6" name="Google Shape;656;g18ec6f98d42_0_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57" name="Google Shape;657;g18ec6f98d42_0_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19</a:t>
            </a:fld>
            <a:endParaRPr/>
          </a:p>
        </p:txBody>
      </p:sp>
    </p:spTree>
    <p:extLst>
      <p:ext uri="{BB962C8B-B14F-4D97-AF65-F5344CB8AC3E}">
        <p14:creationId xmlns:p14="http://schemas.microsoft.com/office/powerpoint/2010/main" val="36144521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5"/>
        <p:cNvGrpSpPr/>
        <p:nvPr/>
      </p:nvGrpSpPr>
      <p:grpSpPr>
        <a:xfrm>
          <a:off x="0" y="0"/>
          <a:ext cx="0" cy="0"/>
          <a:chOff x="0" y="0"/>
          <a:chExt cx="0" cy="0"/>
        </a:xfrm>
      </p:grpSpPr>
      <p:sp>
        <p:nvSpPr>
          <p:cNvPr id="486" name="Google Shape;486;g18eedb428ab_3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7" name="Google Shape;487;g18eedb428ab_3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88" name="Google Shape;488;g18eedb428ab_3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4"/>
        <p:cNvGrpSpPr/>
        <p:nvPr/>
      </p:nvGrpSpPr>
      <p:grpSpPr>
        <a:xfrm>
          <a:off x="0" y="0"/>
          <a:ext cx="0" cy="0"/>
          <a:chOff x="0" y="0"/>
          <a:chExt cx="0" cy="0"/>
        </a:xfrm>
      </p:grpSpPr>
      <p:sp>
        <p:nvSpPr>
          <p:cNvPr id="655" name="Google Shape;655;g18ec6f98d42_0_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6" name="Google Shape;656;g18ec6f98d42_0_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57" name="Google Shape;657;g18ec6f98d42_0_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20</a:t>
            </a:fld>
            <a:endParaRPr/>
          </a:p>
        </p:txBody>
      </p:sp>
    </p:spTree>
    <p:extLst>
      <p:ext uri="{BB962C8B-B14F-4D97-AF65-F5344CB8AC3E}">
        <p14:creationId xmlns:p14="http://schemas.microsoft.com/office/powerpoint/2010/main" val="415329984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4"/>
        <p:cNvGrpSpPr/>
        <p:nvPr/>
      </p:nvGrpSpPr>
      <p:grpSpPr>
        <a:xfrm>
          <a:off x="0" y="0"/>
          <a:ext cx="0" cy="0"/>
          <a:chOff x="0" y="0"/>
          <a:chExt cx="0" cy="0"/>
        </a:xfrm>
      </p:grpSpPr>
      <p:sp>
        <p:nvSpPr>
          <p:cNvPr id="655" name="Google Shape;655;g18ec6f98d42_0_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6" name="Google Shape;656;g18ec6f98d42_0_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57" name="Google Shape;657;g18ec6f98d42_0_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21</a:t>
            </a:fld>
            <a:endParaRPr/>
          </a:p>
        </p:txBody>
      </p:sp>
    </p:spTree>
    <p:extLst>
      <p:ext uri="{BB962C8B-B14F-4D97-AF65-F5344CB8AC3E}">
        <p14:creationId xmlns:p14="http://schemas.microsoft.com/office/powerpoint/2010/main" val="391872143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4"/>
        <p:cNvGrpSpPr/>
        <p:nvPr/>
      </p:nvGrpSpPr>
      <p:grpSpPr>
        <a:xfrm>
          <a:off x="0" y="0"/>
          <a:ext cx="0" cy="0"/>
          <a:chOff x="0" y="0"/>
          <a:chExt cx="0" cy="0"/>
        </a:xfrm>
      </p:grpSpPr>
      <p:sp>
        <p:nvSpPr>
          <p:cNvPr id="655" name="Google Shape;655;g18ec6f98d42_0_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6" name="Google Shape;656;g18ec6f98d42_0_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57" name="Google Shape;657;g18ec6f98d42_0_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22</a:t>
            </a:fld>
            <a:endParaRPr/>
          </a:p>
        </p:txBody>
      </p:sp>
    </p:spTree>
    <p:extLst>
      <p:ext uri="{BB962C8B-B14F-4D97-AF65-F5344CB8AC3E}">
        <p14:creationId xmlns:p14="http://schemas.microsoft.com/office/powerpoint/2010/main" val="275141860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4">
          <a:extLst>
            <a:ext uri="{FF2B5EF4-FFF2-40B4-BE49-F238E27FC236}">
              <a16:creationId xmlns:a16="http://schemas.microsoft.com/office/drawing/2014/main" id="{22C38F73-66BC-05E4-B742-79AE03B76F43}"/>
            </a:ext>
          </a:extLst>
        </p:cNvPr>
        <p:cNvGrpSpPr/>
        <p:nvPr/>
      </p:nvGrpSpPr>
      <p:grpSpPr>
        <a:xfrm>
          <a:off x="0" y="0"/>
          <a:ext cx="0" cy="0"/>
          <a:chOff x="0" y="0"/>
          <a:chExt cx="0" cy="0"/>
        </a:xfrm>
      </p:grpSpPr>
      <p:sp>
        <p:nvSpPr>
          <p:cNvPr id="655" name="Google Shape;655;g18ec6f98d42_0_5:notes">
            <a:extLst>
              <a:ext uri="{FF2B5EF4-FFF2-40B4-BE49-F238E27FC236}">
                <a16:creationId xmlns:a16="http://schemas.microsoft.com/office/drawing/2014/main" id="{94E4FE38-AF47-AAC1-2919-C3E6DFFE2164}"/>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6" name="Google Shape;656;g18ec6f98d42_0_5:notes">
            <a:extLst>
              <a:ext uri="{FF2B5EF4-FFF2-40B4-BE49-F238E27FC236}">
                <a16:creationId xmlns:a16="http://schemas.microsoft.com/office/drawing/2014/main" id="{63104EE2-8FEF-5E37-1A56-6016EED776EA}"/>
              </a:ext>
            </a:extLst>
          </p:cNvPr>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57" name="Google Shape;657;g18ec6f98d42_0_5:notes">
            <a:extLst>
              <a:ext uri="{FF2B5EF4-FFF2-40B4-BE49-F238E27FC236}">
                <a16:creationId xmlns:a16="http://schemas.microsoft.com/office/drawing/2014/main" id="{86854FEE-9DF8-1F5B-6E9C-961D2537CED3}"/>
              </a:ext>
            </a:extLst>
          </p:cNvPr>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23</a:t>
            </a:fld>
            <a:endParaRPr/>
          </a:p>
        </p:txBody>
      </p:sp>
    </p:spTree>
    <p:extLst>
      <p:ext uri="{BB962C8B-B14F-4D97-AF65-F5344CB8AC3E}">
        <p14:creationId xmlns:p14="http://schemas.microsoft.com/office/powerpoint/2010/main" val="376373949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4"/>
        <p:cNvGrpSpPr/>
        <p:nvPr/>
      </p:nvGrpSpPr>
      <p:grpSpPr>
        <a:xfrm>
          <a:off x="0" y="0"/>
          <a:ext cx="0" cy="0"/>
          <a:chOff x="0" y="0"/>
          <a:chExt cx="0" cy="0"/>
        </a:xfrm>
      </p:grpSpPr>
      <p:sp>
        <p:nvSpPr>
          <p:cNvPr id="655" name="Google Shape;655;g18ec6f98d42_0_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6" name="Google Shape;656;g18ec6f98d42_0_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57" name="Google Shape;657;g18ec6f98d42_0_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24</a:t>
            </a:fld>
            <a:endParaRPr/>
          </a:p>
        </p:txBody>
      </p:sp>
    </p:spTree>
    <p:extLst>
      <p:ext uri="{BB962C8B-B14F-4D97-AF65-F5344CB8AC3E}">
        <p14:creationId xmlns:p14="http://schemas.microsoft.com/office/powerpoint/2010/main" val="200679583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4"/>
        <p:cNvGrpSpPr/>
        <p:nvPr/>
      </p:nvGrpSpPr>
      <p:grpSpPr>
        <a:xfrm>
          <a:off x="0" y="0"/>
          <a:ext cx="0" cy="0"/>
          <a:chOff x="0" y="0"/>
          <a:chExt cx="0" cy="0"/>
        </a:xfrm>
      </p:grpSpPr>
      <p:sp>
        <p:nvSpPr>
          <p:cNvPr id="655" name="Google Shape;655;g18ec6f98d42_0_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6" name="Google Shape;656;g18ec6f98d42_0_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57" name="Google Shape;657;g18ec6f98d42_0_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25</a:t>
            </a:fld>
            <a:endParaRPr/>
          </a:p>
        </p:txBody>
      </p:sp>
    </p:spTree>
    <p:extLst>
      <p:ext uri="{BB962C8B-B14F-4D97-AF65-F5344CB8AC3E}">
        <p14:creationId xmlns:p14="http://schemas.microsoft.com/office/powerpoint/2010/main" val="2007197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4">
          <a:extLst>
            <a:ext uri="{FF2B5EF4-FFF2-40B4-BE49-F238E27FC236}">
              <a16:creationId xmlns:a16="http://schemas.microsoft.com/office/drawing/2014/main" id="{1602B869-07D6-4BED-BE48-A51CF3C1A487}"/>
            </a:ext>
          </a:extLst>
        </p:cNvPr>
        <p:cNvGrpSpPr/>
        <p:nvPr/>
      </p:nvGrpSpPr>
      <p:grpSpPr>
        <a:xfrm>
          <a:off x="0" y="0"/>
          <a:ext cx="0" cy="0"/>
          <a:chOff x="0" y="0"/>
          <a:chExt cx="0" cy="0"/>
        </a:xfrm>
      </p:grpSpPr>
      <p:sp>
        <p:nvSpPr>
          <p:cNvPr id="655" name="Google Shape;655;g18ec6f98d42_0_5:notes">
            <a:extLst>
              <a:ext uri="{FF2B5EF4-FFF2-40B4-BE49-F238E27FC236}">
                <a16:creationId xmlns:a16="http://schemas.microsoft.com/office/drawing/2014/main" id="{81B9A3DD-4227-3837-EB03-443F52F6C807}"/>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6" name="Google Shape;656;g18ec6f98d42_0_5:notes">
            <a:extLst>
              <a:ext uri="{FF2B5EF4-FFF2-40B4-BE49-F238E27FC236}">
                <a16:creationId xmlns:a16="http://schemas.microsoft.com/office/drawing/2014/main" id="{F4B71D24-B1A0-DF63-6BF7-2E841D6D64BD}"/>
              </a:ext>
            </a:extLst>
          </p:cNvPr>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57" name="Google Shape;657;g18ec6f98d42_0_5:notes">
            <a:extLst>
              <a:ext uri="{FF2B5EF4-FFF2-40B4-BE49-F238E27FC236}">
                <a16:creationId xmlns:a16="http://schemas.microsoft.com/office/drawing/2014/main" id="{5A5D4A4C-C1A3-7325-E2BF-B71D6AC00634}"/>
              </a:ext>
            </a:extLst>
          </p:cNvPr>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26</a:t>
            </a:fld>
            <a:endParaRPr/>
          </a:p>
        </p:txBody>
      </p:sp>
    </p:spTree>
    <p:extLst>
      <p:ext uri="{BB962C8B-B14F-4D97-AF65-F5344CB8AC3E}">
        <p14:creationId xmlns:p14="http://schemas.microsoft.com/office/powerpoint/2010/main" val="65175364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4"/>
        <p:cNvGrpSpPr/>
        <p:nvPr/>
      </p:nvGrpSpPr>
      <p:grpSpPr>
        <a:xfrm>
          <a:off x="0" y="0"/>
          <a:ext cx="0" cy="0"/>
          <a:chOff x="0" y="0"/>
          <a:chExt cx="0" cy="0"/>
        </a:xfrm>
      </p:grpSpPr>
      <p:sp>
        <p:nvSpPr>
          <p:cNvPr id="655" name="Google Shape;655;g18ec6f98d42_0_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6" name="Google Shape;656;g18ec6f98d42_0_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57" name="Google Shape;657;g18ec6f98d42_0_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27</a:t>
            </a:fld>
            <a:endParaRPr/>
          </a:p>
        </p:txBody>
      </p:sp>
    </p:spTree>
    <p:extLst>
      <p:ext uri="{BB962C8B-B14F-4D97-AF65-F5344CB8AC3E}">
        <p14:creationId xmlns:p14="http://schemas.microsoft.com/office/powerpoint/2010/main" val="271647887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4"/>
        <p:cNvGrpSpPr/>
        <p:nvPr/>
      </p:nvGrpSpPr>
      <p:grpSpPr>
        <a:xfrm>
          <a:off x="0" y="0"/>
          <a:ext cx="0" cy="0"/>
          <a:chOff x="0" y="0"/>
          <a:chExt cx="0" cy="0"/>
        </a:xfrm>
      </p:grpSpPr>
      <p:sp>
        <p:nvSpPr>
          <p:cNvPr id="655" name="Google Shape;655;g18ec6f98d42_0_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6" name="Google Shape;656;g18ec6f98d42_0_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57" name="Google Shape;657;g18ec6f98d42_0_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28</a:t>
            </a:fld>
            <a:endParaRPr/>
          </a:p>
        </p:txBody>
      </p:sp>
    </p:spTree>
    <p:extLst>
      <p:ext uri="{BB962C8B-B14F-4D97-AF65-F5344CB8AC3E}">
        <p14:creationId xmlns:p14="http://schemas.microsoft.com/office/powerpoint/2010/main" val="27277487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4"/>
        <p:cNvGrpSpPr/>
        <p:nvPr/>
      </p:nvGrpSpPr>
      <p:grpSpPr>
        <a:xfrm>
          <a:off x="0" y="0"/>
          <a:ext cx="0" cy="0"/>
          <a:chOff x="0" y="0"/>
          <a:chExt cx="0" cy="0"/>
        </a:xfrm>
      </p:grpSpPr>
      <p:sp>
        <p:nvSpPr>
          <p:cNvPr id="655" name="Google Shape;655;g18ec6f98d42_0_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6" name="Google Shape;656;g18ec6f98d42_0_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57" name="Google Shape;657;g18ec6f98d42_0_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29</a:t>
            </a:fld>
            <a:endParaRPr/>
          </a:p>
        </p:txBody>
      </p:sp>
    </p:spTree>
    <p:extLst>
      <p:ext uri="{BB962C8B-B14F-4D97-AF65-F5344CB8AC3E}">
        <p14:creationId xmlns:p14="http://schemas.microsoft.com/office/powerpoint/2010/main" val="39691298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6"/>
        <p:cNvGrpSpPr/>
        <p:nvPr/>
      </p:nvGrpSpPr>
      <p:grpSpPr>
        <a:xfrm>
          <a:off x="0" y="0"/>
          <a:ext cx="0" cy="0"/>
          <a:chOff x="0" y="0"/>
          <a:chExt cx="0" cy="0"/>
        </a:xfrm>
      </p:grpSpPr>
      <p:sp>
        <p:nvSpPr>
          <p:cNvPr id="757" name="Google Shape;757;g18eedb428ab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8" name="Google Shape;758;g18eedb428ab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59" name="Google Shape;759;g18eedb428ab_0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4">
          <a:extLst>
            <a:ext uri="{FF2B5EF4-FFF2-40B4-BE49-F238E27FC236}">
              <a16:creationId xmlns:a16="http://schemas.microsoft.com/office/drawing/2014/main" id="{39108BCB-B3F5-DB07-0FAC-4DD5A20D4A6C}"/>
            </a:ext>
          </a:extLst>
        </p:cNvPr>
        <p:cNvGrpSpPr/>
        <p:nvPr/>
      </p:nvGrpSpPr>
      <p:grpSpPr>
        <a:xfrm>
          <a:off x="0" y="0"/>
          <a:ext cx="0" cy="0"/>
          <a:chOff x="0" y="0"/>
          <a:chExt cx="0" cy="0"/>
        </a:xfrm>
      </p:grpSpPr>
      <p:sp>
        <p:nvSpPr>
          <p:cNvPr id="655" name="Google Shape;655;g18ec6f98d42_0_5:notes">
            <a:extLst>
              <a:ext uri="{FF2B5EF4-FFF2-40B4-BE49-F238E27FC236}">
                <a16:creationId xmlns:a16="http://schemas.microsoft.com/office/drawing/2014/main" id="{1A9A78C4-54A3-A9E0-F1B7-9B9745400802}"/>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6" name="Google Shape;656;g18ec6f98d42_0_5:notes">
            <a:extLst>
              <a:ext uri="{FF2B5EF4-FFF2-40B4-BE49-F238E27FC236}">
                <a16:creationId xmlns:a16="http://schemas.microsoft.com/office/drawing/2014/main" id="{B5BBC891-24E1-D654-85D4-D9EF81502692}"/>
              </a:ext>
            </a:extLst>
          </p:cNvPr>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57" name="Google Shape;657;g18ec6f98d42_0_5:notes">
            <a:extLst>
              <a:ext uri="{FF2B5EF4-FFF2-40B4-BE49-F238E27FC236}">
                <a16:creationId xmlns:a16="http://schemas.microsoft.com/office/drawing/2014/main" id="{C3E860AD-2F93-156B-7ED7-0B5B7B757F01}"/>
              </a:ext>
            </a:extLst>
          </p:cNvPr>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30</a:t>
            </a:fld>
            <a:endParaRPr/>
          </a:p>
        </p:txBody>
      </p:sp>
    </p:spTree>
    <p:extLst>
      <p:ext uri="{BB962C8B-B14F-4D97-AF65-F5344CB8AC3E}">
        <p14:creationId xmlns:p14="http://schemas.microsoft.com/office/powerpoint/2010/main" val="315723475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4"/>
        <p:cNvGrpSpPr/>
        <p:nvPr/>
      </p:nvGrpSpPr>
      <p:grpSpPr>
        <a:xfrm>
          <a:off x="0" y="0"/>
          <a:ext cx="0" cy="0"/>
          <a:chOff x="0" y="0"/>
          <a:chExt cx="0" cy="0"/>
        </a:xfrm>
      </p:grpSpPr>
      <p:sp>
        <p:nvSpPr>
          <p:cNvPr id="655" name="Google Shape;655;g18ec6f98d42_0_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6" name="Google Shape;656;g18ec6f98d42_0_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57" name="Google Shape;657;g18ec6f98d42_0_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31</a:t>
            </a:fld>
            <a:endParaRPr/>
          </a:p>
        </p:txBody>
      </p:sp>
    </p:spTree>
    <p:extLst>
      <p:ext uri="{BB962C8B-B14F-4D97-AF65-F5344CB8AC3E}">
        <p14:creationId xmlns:p14="http://schemas.microsoft.com/office/powerpoint/2010/main" val="5109771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4"/>
        <p:cNvGrpSpPr/>
        <p:nvPr/>
      </p:nvGrpSpPr>
      <p:grpSpPr>
        <a:xfrm>
          <a:off x="0" y="0"/>
          <a:ext cx="0" cy="0"/>
          <a:chOff x="0" y="0"/>
          <a:chExt cx="0" cy="0"/>
        </a:xfrm>
      </p:grpSpPr>
      <p:sp>
        <p:nvSpPr>
          <p:cNvPr id="655" name="Google Shape;655;g18ec6f98d42_0_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6" name="Google Shape;656;g18ec6f98d42_0_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57" name="Google Shape;657;g18ec6f98d42_0_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32</a:t>
            </a:fld>
            <a:endParaRPr/>
          </a:p>
        </p:txBody>
      </p:sp>
    </p:spTree>
    <p:extLst>
      <p:ext uri="{BB962C8B-B14F-4D97-AF65-F5344CB8AC3E}">
        <p14:creationId xmlns:p14="http://schemas.microsoft.com/office/powerpoint/2010/main" val="394967318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4"/>
        <p:cNvGrpSpPr/>
        <p:nvPr/>
      </p:nvGrpSpPr>
      <p:grpSpPr>
        <a:xfrm>
          <a:off x="0" y="0"/>
          <a:ext cx="0" cy="0"/>
          <a:chOff x="0" y="0"/>
          <a:chExt cx="0" cy="0"/>
        </a:xfrm>
      </p:grpSpPr>
      <p:sp>
        <p:nvSpPr>
          <p:cNvPr id="655" name="Google Shape;655;g18ec6f98d42_0_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6" name="Google Shape;656;g18ec6f98d42_0_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57" name="Google Shape;657;g18ec6f98d42_0_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33</a:t>
            </a:fld>
            <a:endParaRPr/>
          </a:p>
        </p:txBody>
      </p:sp>
    </p:spTree>
    <p:extLst>
      <p:ext uri="{BB962C8B-B14F-4D97-AF65-F5344CB8AC3E}">
        <p14:creationId xmlns:p14="http://schemas.microsoft.com/office/powerpoint/2010/main" val="264404619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4"/>
        <p:cNvGrpSpPr/>
        <p:nvPr/>
      </p:nvGrpSpPr>
      <p:grpSpPr>
        <a:xfrm>
          <a:off x="0" y="0"/>
          <a:ext cx="0" cy="0"/>
          <a:chOff x="0" y="0"/>
          <a:chExt cx="0" cy="0"/>
        </a:xfrm>
      </p:grpSpPr>
      <p:sp>
        <p:nvSpPr>
          <p:cNvPr id="655" name="Google Shape;655;g18ec6f98d42_0_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6" name="Google Shape;656;g18ec6f98d42_0_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57" name="Google Shape;657;g18ec6f98d42_0_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34</a:t>
            </a:fld>
            <a:endParaRPr/>
          </a:p>
        </p:txBody>
      </p:sp>
    </p:spTree>
    <p:extLst>
      <p:ext uri="{BB962C8B-B14F-4D97-AF65-F5344CB8AC3E}">
        <p14:creationId xmlns:p14="http://schemas.microsoft.com/office/powerpoint/2010/main" val="222824204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4"/>
        <p:cNvGrpSpPr/>
        <p:nvPr/>
      </p:nvGrpSpPr>
      <p:grpSpPr>
        <a:xfrm>
          <a:off x="0" y="0"/>
          <a:ext cx="0" cy="0"/>
          <a:chOff x="0" y="0"/>
          <a:chExt cx="0" cy="0"/>
        </a:xfrm>
      </p:grpSpPr>
      <p:sp>
        <p:nvSpPr>
          <p:cNvPr id="655" name="Google Shape;655;g18ec6f98d42_0_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6" name="Google Shape;656;g18ec6f98d42_0_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57" name="Google Shape;657;g18ec6f98d42_0_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35</a:t>
            </a:fld>
            <a:endParaRPr/>
          </a:p>
        </p:txBody>
      </p:sp>
    </p:spTree>
    <p:extLst>
      <p:ext uri="{BB962C8B-B14F-4D97-AF65-F5344CB8AC3E}">
        <p14:creationId xmlns:p14="http://schemas.microsoft.com/office/powerpoint/2010/main" val="159934879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4"/>
        <p:cNvGrpSpPr/>
        <p:nvPr/>
      </p:nvGrpSpPr>
      <p:grpSpPr>
        <a:xfrm>
          <a:off x="0" y="0"/>
          <a:ext cx="0" cy="0"/>
          <a:chOff x="0" y="0"/>
          <a:chExt cx="0" cy="0"/>
        </a:xfrm>
      </p:grpSpPr>
      <p:sp>
        <p:nvSpPr>
          <p:cNvPr id="655" name="Google Shape;655;g18ec6f98d42_0_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6" name="Google Shape;656;g18ec6f98d42_0_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57" name="Google Shape;657;g18ec6f98d42_0_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36</a:t>
            </a:fld>
            <a:endParaRPr/>
          </a:p>
        </p:txBody>
      </p:sp>
    </p:spTree>
    <p:extLst>
      <p:ext uri="{BB962C8B-B14F-4D97-AF65-F5344CB8AC3E}">
        <p14:creationId xmlns:p14="http://schemas.microsoft.com/office/powerpoint/2010/main" val="278089754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4"/>
        <p:cNvGrpSpPr/>
        <p:nvPr/>
      </p:nvGrpSpPr>
      <p:grpSpPr>
        <a:xfrm>
          <a:off x="0" y="0"/>
          <a:ext cx="0" cy="0"/>
          <a:chOff x="0" y="0"/>
          <a:chExt cx="0" cy="0"/>
        </a:xfrm>
      </p:grpSpPr>
      <p:sp>
        <p:nvSpPr>
          <p:cNvPr id="655" name="Google Shape;655;g18ec6f98d42_0_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6" name="Google Shape;656;g18ec6f98d42_0_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57" name="Google Shape;657;g18ec6f98d42_0_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37</a:t>
            </a:fld>
            <a:endParaRPr/>
          </a:p>
        </p:txBody>
      </p:sp>
    </p:spTree>
    <p:extLst>
      <p:ext uri="{BB962C8B-B14F-4D97-AF65-F5344CB8AC3E}">
        <p14:creationId xmlns:p14="http://schemas.microsoft.com/office/powerpoint/2010/main" val="193217675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4"/>
        <p:cNvGrpSpPr/>
        <p:nvPr/>
      </p:nvGrpSpPr>
      <p:grpSpPr>
        <a:xfrm>
          <a:off x="0" y="0"/>
          <a:ext cx="0" cy="0"/>
          <a:chOff x="0" y="0"/>
          <a:chExt cx="0" cy="0"/>
        </a:xfrm>
      </p:grpSpPr>
      <p:sp>
        <p:nvSpPr>
          <p:cNvPr id="655" name="Google Shape;655;g18ec6f98d42_0_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6" name="Google Shape;656;g18ec6f98d42_0_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57" name="Google Shape;657;g18ec6f98d42_0_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38</a:t>
            </a:fld>
            <a:endParaRPr/>
          </a:p>
        </p:txBody>
      </p:sp>
    </p:spTree>
    <p:extLst>
      <p:ext uri="{BB962C8B-B14F-4D97-AF65-F5344CB8AC3E}">
        <p14:creationId xmlns:p14="http://schemas.microsoft.com/office/powerpoint/2010/main" val="385720933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4">
          <a:extLst>
            <a:ext uri="{FF2B5EF4-FFF2-40B4-BE49-F238E27FC236}">
              <a16:creationId xmlns:a16="http://schemas.microsoft.com/office/drawing/2014/main" id="{E0E42364-BFAE-C78B-BDD1-C367BE8F65E7}"/>
            </a:ext>
          </a:extLst>
        </p:cNvPr>
        <p:cNvGrpSpPr/>
        <p:nvPr/>
      </p:nvGrpSpPr>
      <p:grpSpPr>
        <a:xfrm>
          <a:off x="0" y="0"/>
          <a:ext cx="0" cy="0"/>
          <a:chOff x="0" y="0"/>
          <a:chExt cx="0" cy="0"/>
        </a:xfrm>
      </p:grpSpPr>
      <p:sp>
        <p:nvSpPr>
          <p:cNvPr id="655" name="Google Shape;655;g18ec6f98d42_0_5:notes">
            <a:extLst>
              <a:ext uri="{FF2B5EF4-FFF2-40B4-BE49-F238E27FC236}">
                <a16:creationId xmlns:a16="http://schemas.microsoft.com/office/drawing/2014/main" id="{85967139-6FAA-77C1-2102-97FF1B4423E7}"/>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6" name="Google Shape;656;g18ec6f98d42_0_5:notes">
            <a:extLst>
              <a:ext uri="{FF2B5EF4-FFF2-40B4-BE49-F238E27FC236}">
                <a16:creationId xmlns:a16="http://schemas.microsoft.com/office/drawing/2014/main" id="{64837351-8236-B149-01D7-910EB7F6714F}"/>
              </a:ext>
            </a:extLst>
          </p:cNvPr>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57" name="Google Shape;657;g18ec6f98d42_0_5:notes">
            <a:extLst>
              <a:ext uri="{FF2B5EF4-FFF2-40B4-BE49-F238E27FC236}">
                <a16:creationId xmlns:a16="http://schemas.microsoft.com/office/drawing/2014/main" id="{8D5EFF86-C07C-7F34-E1CE-DAA8904CEAD5}"/>
              </a:ext>
            </a:extLst>
          </p:cNvPr>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39</a:t>
            </a:fld>
            <a:endParaRPr/>
          </a:p>
        </p:txBody>
      </p:sp>
    </p:spTree>
    <p:extLst>
      <p:ext uri="{BB962C8B-B14F-4D97-AF65-F5344CB8AC3E}">
        <p14:creationId xmlns:p14="http://schemas.microsoft.com/office/powerpoint/2010/main" val="17031484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8"/>
        <p:cNvGrpSpPr/>
        <p:nvPr/>
      </p:nvGrpSpPr>
      <p:grpSpPr>
        <a:xfrm>
          <a:off x="0" y="0"/>
          <a:ext cx="0" cy="0"/>
          <a:chOff x="0" y="0"/>
          <a:chExt cx="0" cy="0"/>
        </a:xfrm>
      </p:grpSpPr>
      <p:sp>
        <p:nvSpPr>
          <p:cNvPr id="749" name="Google Shape;749;g15f48e859fd_0_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0" name="Google Shape;750;g15f48e859fd_0_2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51" name="Google Shape;751;g15f48e859fd_0_2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4"/>
        <p:cNvGrpSpPr/>
        <p:nvPr/>
      </p:nvGrpSpPr>
      <p:grpSpPr>
        <a:xfrm>
          <a:off x="0" y="0"/>
          <a:ext cx="0" cy="0"/>
          <a:chOff x="0" y="0"/>
          <a:chExt cx="0" cy="0"/>
        </a:xfrm>
      </p:grpSpPr>
      <p:sp>
        <p:nvSpPr>
          <p:cNvPr id="655" name="Google Shape;655;g18ec6f98d42_0_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6" name="Google Shape;656;g18ec6f98d42_0_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57" name="Google Shape;657;g18ec6f98d42_0_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40</a:t>
            </a:fld>
            <a:endParaRPr/>
          </a:p>
        </p:txBody>
      </p:sp>
    </p:spTree>
    <p:extLst>
      <p:ext uri="{BB962C8B-B14F-4D97-AF65-F5344CB8AC3E}">
        <p14:creationId xmlns:p14="http://schemas.microsoft.com/office/powerpoint/2010/main" val="369246894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4">
          <a:extLst>
            <a:ext uri="{FF2B5EF4-FFF2-40B4-BE49-F238E27FC236}">
              <a16:creationId xmlns:a16="http://schemas.microsoft.com/office/drawing/2014/main" id="{BF904B2A-58EE-EF79-89A0-EBB7143085D3}"/>
            </a:ext>
          </a:extLst>
        </p:cNvPr>
        <p:cNvGrpSpPr/>
        <p:nvPr/>
      </p:nvGrpSpPr>
      <p:grpSpPr>
        <a:xfrm>
          <a:off x="0" y="0"/>
          <a:ext cx="0" cy="0"/>
          <a:chOff x="0" y="0"/>
          <a:chExt cx="0" cy="0"/>
        </a:xfrm>
      </p:grpSpPr>
      <p:sp>
        <p:nvSpPr>
          <p:cNvPr id="655" name="Google Shape;655;g18ec6f98d42_0_5:notes">
            <a:extLst>
              <a:ext uri="{FF2B5EF4-FFF2-40B4-BE49-F238E27FC236}">
                <a16:creationId xmlns:a16="http://schemas.microsoft.com/office/drawing/2014/main" id="{9050F846-D7D7-CB7C-6D28-BD7E8FA44EAF}"/>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6" name="Google Shape;656;g18ec6f98d42_0_5:notes">
            <a:extLst>
              <a:ext uri="{FF2B5EF4-FFF2-40B4-BE49-F238E27FC236}">
                <a16:creationId xmlns:a16="http://schemas.microsoft.com/office/drawing/2014/main" id="{78ECCDDA-619A-28DA-51F4-6BD6C583F929}"/>
              </a:ext>
            </a:extLst>
          </p:cNvPr>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57" name="Google Shape;657;g18ec6f98d42_0_5:notes">
            <a:extLst>
              <a:ext uri="{FF2B5EF4-FFF2-40B4-BE49-F238E27FC236}">
                <a16:creationId xmlns:a16="http://schemas.microsoft.com/office/drawing/2014/main" id="{712F84D5-14A0-6217-E408-EDE8ABDA3B0E}"/>
              </a:ext>
            </a:extLst>
          </p:cNvPr>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41</a:t>
            </a:fld>
            <a:endParaRPr/>
          </a:p>
        </p:txBody>
      </p:sp>
    </p:spTree>
    <p:extLst>
      <p:ext uri="{BB962C8B-B14F-4D97-AF65-F5344CB8AC3E}">
        <p14:creationId xmlns:p14="http://schemas.microsoft.com/office/powerpoint/2010/main" val="379411327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4"/>
        <p:cNvGrpSpPr/>
        <p:nvPr/>
      </p:nvGrpSpPr>
      <p:grpSpPr>
        <a:xfrm>
          <a:off x="0" y="0"/>
          <a:ext cx="0" cy="0"/>
          <a:chOff x="0" y="0"/>
          <a:chExt cx="0" cy="0"/>
        </a:xfrm>
      </p:grpSpPr>
      <p:sp>
        <p:nvSpPr>
          <p:cNvPr id="655" name="Google Shape;655;g18ec6f98d42_0_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6" name="Google Shape;656;g18ec6f98d42_0_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57" name="Google Shape;657;g18ec6f98d42_0_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42</a:t>
            </a:fld>
            <a:endParaRPr/>
          </a:p>
        </p:txBody>
      </p:sp>
    </p:spTree>
    <p:extLst>
      <p:ext uri="{BB962C8B-B14F-4D97-AF65-F5344CB8AC3E}">
        <p14:creationId xmlns:p14="http://schemas.microsoft.com/office/powerpoint/2010/main" val="265813967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4"/>
        <p:cNvGrpSpPr/>
        <p:nvPr/>
      </p:nvGrpSpPr>
      <p:grpSpPr>
        <a:xfrm>
          <a:off x="0" y="0"/>
          <a:ext cx="0" cy="0"/>
          <a:chOff x="0" y="0"/>
          <a:chExt cx="0" cy="0"/>
        </a:xfrm>
      </p:grpSpPr>
      <p:sp>
        <p:nvSpPr>
          <p:cNvPr id="655" name="Google Shape;655;g18ec6f98d42_0_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6" name="Google Shape;656;g18ec6f98d42_0_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57" name="Google Shape;657;g18ec6f98d42_0_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43</a:t>
            </a:fld>
            <a:endParaRPr/>
          </a:p>
        </p:txBody>
      </p:sp>
    </p:spTree>
    <p:extLst>
      <p:ext uri="{BB962C8B-B14F-4D97-AF65-F5344CB8AC3E}">
        <p14:creationId xmlns:p14="http://schemas.microsoft.com/office/powerpoint/2010/main" val="304228657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4"/>
        <p:cNvGrpSpPr/>
        <p:nvPr/>
      </p:nvGrpSpPr>
      <p:grpSpPr>
        <a:xfrm>
          <a:off x="0" y="0"/>
          <a:ext cx="0" cy="0"/>
          <a:chOff x="0" y="0"/>
          <a:chExt cx="0" cy="0"/>
        </a:xfrm>
      </p:grpSpPr>
      <p:sp>
        <p:nvSpPr>
          <p:cNvPr id="655" name="Google Shape;655;g18ec6f98d42_0_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6" name="Google Shape;656;g18ec6f98d42_0_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57" name="Google Shape;657;g18ec6f98d42_0_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44</a:t>
            </a:fld>
            <a:endParaRPr/>
          </a:p>
        </p:txBody>
      </p:sp>
    </p:spTree>
    <p:extLst>
      <p:ext uri="{BB962C8B-B14F-4D97-AF65-F5344CB8AC3E}">
        <p14:creationId xmlns:p14="http://schemas.microsoft.com/office/powerpoint/2010/main" val="295993046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2"/>
        <p:cNvGrpSpPr/>
        <p:nvPr/>
      </p:nvGrpSpPr>
      <p:grpSpPr>
        <a:xfrm>
          <a:off x="0" y="0"/>
          <a:ext cx="0" cy="0"/>
          <a:chOff x="0" y="0"/>
          <a:chExt cx="0" cy="0"/>
        </a:xfrm>
      </p:grpSpPr>
      <p:sp>
        <p:nvSpPr>
          <p:cNvPr id="673" name="Google Shape;673;g18ec6f98d42_1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4" name="Google Shape;674;g18ec6f98d42_1_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http://bit.ly/4kKXlHS </a:t>
            </a:r>
            <a:endParaRPr/>
          </a:p>
        </p:txBody>
      </p:sp>
      <p:sp>
        <p:nvSpPr>
          <p:cNvPr id="675" name="Google Shape;675;g18ec6f98d42_1_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45</a:t>
            </a:fld>
            <a:endParaRPr/>
          </a:p>
        </p:txBody>
      </p:sp>
    </p:spTree>
    <p:extLst>
      <p:ext uri="{BB962C8B-B14F-4D97-AF65-F5344CB8AC3E}">
        <p14:creationId xmlns:p14="http://schemas.microsoft.com/office/powerpoint/2010/main" val="94006346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5"/>
        <p:cNvGrpSpPr/>
        <p:nvPr/>
      </p:nvGrpSpPr>
      <p:grpSpPr>
        <a:xfrm>
          <a:off x="0" y="0"/>
          <a:ext cx="0" cy="0"/>
          <a:chOff x="0" y="0"/>
          <a:chExt cx="0" cy="0"/>
        </a:xfrm>
      </p:grpSpPr>
      <p:sp>
        <p:nvSpPr>
          <p:cNvPr id="766" name="Google Shape;766;g15be5f4bfd7_2_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7" name="Google Shape;767;g15be5f4bfd7_2_1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68" name="Google Shape;768;g15be5f4bfd7_2_1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46</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4"/>
        <p:cNvGrpSpPr/>
        <p:nvPr/>
      </p:nvGrpSpPr>
      <p:grpSpPr>
        <a:xfrm>
          <a:off x="0" y="0"/>
          <a:ext cx="0" cy="0"/>
          <a:chOff x="0" y="0"/>
          <a:chExt cx="0" cy="0"/>
        </a:xfrm>
      </p:grpSpPr>
      <p:sp>
        <p:nvSpPr>
          <p:cNvPr id="655" name="Google Shape;655;g18ec6f98d42_0_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6" name="Google Shape;656;g18ec6f98d42_0_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sz="1200"/>
              <a:t>The information in this webinar is designed to complement the training the data owners present and the guidance found in the user guides. Our hope is that the information presented today will assist you with a starting point and next steps in accessing official assessment data.</a:t>
            </a:r>
          </a:p>
          <a:p>
            <a:pPr marL="0" lvl="0" indent="0" algn="l" rtl="0">
              <a:spcBef>
                <a:spcPts val="1000"/>
              </a:spcBef>
              <a:spcAft>
                <a:spcPts val="0"/>
              </a:spcAft>
              <a:buNone/>
            </a:pPr>
            <a:r>
              <a:rPr lang="en-US" sz="1200"/>
              <a:t>See the resources slide near the end of this presentation for links to additional trainings and resources.</a:t>
            </a:r>
          </a:p>
        </p:txBody>
      </p:sp>
      <p:sp>
        <p:nvSpPr>
          <p:cNvPr id="657" name="Google Shape;657;g18ec6f98d42_0_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5</a:t>
            </a:fld>
            <a:endParaRPr/>
          </a:p>
        </p:txBody>
      </p:sp>
    </p:spTree>
    <p:extLst>
      <p:ext uri="{BB962C8B-B14F-4D97-AF65-F5344CB8AC3E}">
        <p14:creationId xmlns:p14="http://schemas.microsoft.com/office/powerpoint/2010/main" val="9529057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6"/>
        <p:cNvGrpSpPr/>
        <p:nvPr/>
      </p:nvGrpSpPr>
      <p:grpSpPr>
        <a:xfrm>
          <a:off x="0" y="0"/>
          <a:ext cx="0" cy="0"/>
          <a:chOff x="0" y="0"/>
          <a:chExt cx="0" cy="0"/>
        </a:xfrm>
      </p:grpSpPr>
      <p:sp>
        <p:nvSpPr>
          <p:cNvPr id="647" name="Google Shape;647;g17ed22689af_0_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8" name="Google Shape;648;g17ed22689af_0_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49" name="Google Shape;649;g17ed22689af_0_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6"/>
        <p:cNvGrpSpPr/>
        <p:nvPr/>
      </p:nvGrpSpPr>
      <p:grpSpPr>
        <a:xfrm>
          <a:off x="0" y="0"/>
          <a:ext cx="0" cy="0"/>
          <a:chOff x="0" y="0"/>
          <a:chExt cx="0" cy="0"/>
        </a:xfrm>
      </p:grpSpPr>
      <p:sp>
        <p:nvSpPr>
          <p:cNvPr id="647" name="Google Shape;647;g17ed22689af_0_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8" name="Google Shape;648;g17ed22689af_0_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49" name="Google Shape;649;g17ed22689af_0_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7</a:t>
            </a:fld>
            <a:endParaRPr/>
          </a:p>
        </p:txBody>
      </p:sp>
    </p:spTree>
    <p:extLst>
      <p:ext uri="{BB962C8B-B14F-4D97-AF65-F5344CB8AC3E}">
        <p14:creationId xmlns:p14="http://schemas.microsoft.com/office/powerpoint/2010/main" val="29270272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6"/>
        <p:cNvGrpSpPr/>
        <p:nvPr/>
      </p:nvGrpSpPr>
      <p:grpSpPr>
        <a:xfrm>
          <a:off x="0" y="0"/>
          <a:ext cx="0" cy="0"/>
          <a:chOff x="0" y="0"/>
          <a:chExt cx="0" cy="0"/>
        </a:xfrm>
      </p:grpSpPr>
      <p:sp>
        <p:nvSpPr>
          <p:cNvPr id="647" name="Google Shape;647;g17ed22689af_0_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8" name="Google Shape;648;g17ed22689af_0_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49" name="Google Shape;649;g17ed22689af_0_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8</a:t>
            </a:fld>
            <a:endParaRPr/>
          </a:p>
        </p:txBody>
      </p:sp>
    </p:spTree>
    <p:extLst>
      <p:ext uri="{BB962C8B-B14F-4D97-AF65-F5344CB8AC3E}">
        <p14:creationId xmlns:p14="http://schemas.microsoft.com/office/powerpoint/2010/main" val="8420485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4"/>
        <p:cNvGrpSpPr/>
        <p:nvPr/>
      </p:nvGrpSpPr>
      <p:grpSpPr>
        <a:xfrm>
          <a:off x="0" y="0"/>
          <a:ext cx="0" cy="0"/>
          <a:chOff x="0" y="0"/>
          <a:chExt cx="0" cy="0"/>
        </a:xfrm>
      </p:grpSpPr>
      <p:sp>
        <p:nvSpPr>
          <p:cNvPr id="655" name="Google Shape;655;g18ec6f98d42_0_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6" name="Google Shape;656;g18ec6f98d42_0_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57" name="Google Shape;657;g18ec6f98d42_0_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9</a:t>
            </a:fld>
            <a:endParaRPr/>
          </a:p>
        </p:txBody>
      </p:sp>
    </p:spTree>
    <p:extLst>
      <p:ext uri="{BB962C8B-B14F-4D97-AF65-F5344CB8AC3E}">
        <p14:creationId xmlns:p14="http://schemas.microsoft.com/office/powerpoint/2010/main" val="145170707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Blue_1-Title Slide" type="title">
  <p:cSld name="TITLE">
    <p:bg>
      <p:bgPr>
        <a:solidFill>
          <a:schemeClr val="accent1"/>
        </a:solidFill>
        <a:effectLst/>
      </p:bgPr>
    </p:bg>
    <p:spTree>
      <p:nvGrpSpPr>
        <p:cNvPr id="1" name="Shape 15"/>
        <p:cNvGrpSpPr/>
        <p:nvPr/>
      </p:nvGrpSpPr>
      <p:grpSpPr>
        <a:xfrm>
          <a:off x="0" y="0"/>
          <a:ext cx="0" cy="0"/>
          <a:chOff x="0" y="0"/>
          <a:chExt cx="0" cy="0"/>
        </a:xfrm>
      </p:grpSpPr>
      <p:sp>
        <p:nvSpPr>
          <p:cNvPr id="16" name="Google Shape;16;p2"/>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7" name="Google Shape;17;p2"/>
          <p:cNvSpPr/>
          <p:nvPr/>
        </p:nvSpPr>
        <p:spPr>
          <a:xfrm>
            <a:off x="206188" y="5948082"/>
            <a:ext cx="11775000" cy="6993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8" name="Google Shape;18;p2"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19" name="Google Shape;19;p2"/>
          <p:cNvSpPr txBox="1">
            <a:spLocks noGrp="1"/>
          </p:cNvSpPr>
          <p:nvPr>
            <p:ph type="ctrTitle"/>
          </p:nvPr>
        </p:nvSpPr>
        <p:spPr>
          <a:xfrm>
            <a:off x="1524000" y="2486701"/>
            <a:ext cx="9144000" cy="10233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accent1"/>
              </a:buClr>
              <a:buSzPts val="5400"/>
              <a:buFont typeface="Calibri"/>
              <a:buNone/>
              <a:defRPr sz="5400">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 name="Google Shape;20;p2"/>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1"/>
              </a:buClr>
              <a:buSzPts val="2400"/>
              <a:buNone/>
              <a:defRPr sz="2400">
                <a:solidFill>
                  <a:schemeClr val="accent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21" name="Google Shape;21;p2" descr="Oregon Department of Education Logo"/>
          <p:cNvPicPr preferRelativeResize="0"/>
          <p:nvPr/>
        </p:nvPicPr>
        <p:blipFill rotWithShape="1">
          <a:blip r:embed="rId3">
            <a:alphaModFix/>
          </a:blip>
          <a:srcRect/>
          <a:stretch/>
        </p:blipFill>
        <p:spPr>
          <a:xfrm>
            <a:off x="5033770" y="214049"/>
            <a:ext cx="2124459" cy="2167132"/>
          </a:xfrm>
          <a:prstGeom prst="rect">
            <a:avLst/>
          </a:prstGeom>
          <a:noFill/>
          <a:ln>
            <a:noFill/>
          </a:ln>
        </p:spPr>
      </p:pic>
      <p:sp>
        <p:nvSpPr>
          <p:cNvPr id="22" name="Google Shape;22;p2"/>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0" i="0" u="none" strike="noStrike" cap="none">
                <a:solidFill>
                  <a:srgbClr val="595959"/>
                </a:solidFill>
                <a:latin typeface="Calibri"/>
                <a:ea typeface="Calibri"/>
                <a:cs typeface="Calibri"/>
                <a:sym typeface="Calibri"/>
              </a:rPr>
              <a:t>Oregon Department of Education</a:t>
            </a:r>
            <a:endParaRPr/>
          </a:p>
        </p:txBody>
      </p:sp>
      <p:sp>
        <p:nvSpPr>
          <p:cNvPr id="23" name="Google Shape;23;p2"/>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Green_1-Title Slide">
  <p:cSld name="Green_1-Title Slide">
    <p:bg>
      <p:bgPr>
        <a:solidFill>
          <a:schemeClr val="accent5"/>
        </a:solidFill>
        <a:effectLst/>
      </p:bgPr>
    </p:bg>
    <p:spTree>
      <p:nvGrpSpPr>
        <p:cNvPr id="1" name="Shape 91"/>
        <p:cNvGrpSpPr/>
        <p:nvPr/>
      </p:nvGrpSpPr>
      <p:grpSpPr>
        <a:xfrm>
          <a:off x="0" y="0"/>
          <a:ext cx="0" cy="0"/>
          <a:chOff x="0" y="0"/>
          <a:chExt cx="0" cy="0"/>
        </a:xfrm>
      </p:grpSpPr>
      <p:sp>
        <p:nvSpPr>
          <p:cNvPr id="92" name="Google Shape;92;p13"/>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3" name="Google Shape;93;p13"/>
          <p:cNvSpPr/>
          <p:nvPr/>
        </p:nvSpPr>
        <p:spPr>
          <a:xfrm>
            <a:off x="206188" y="5948082"/>
            <a:ext cx="11775000" cy="699300"/>
          </a:xfrm>
          <a:prstGeom prst="rect">
            <a:avLst/>
          </a:prstGeom>
          <a:solidFill>
            <a:srgbClr val="F0F4E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94" name="Google Shape;94;p13"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95" name="Google Shape;95;p13"/>
          <p:cNvSpPr txBox="1">
            <a:spLocks noGrp="1"/>
          </p:cNvSpPr>
          <p:nvPr>
            <p:ph type="ctrTitle"/>
          </p:nvPr>
        </p:nvSpPr>
        <p:spPr>
          <a:xfrm>
            <a:off x="1524000" y="2486701"/>
            <a:ext cx="9144000" cy="10233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accent5"/>
              </a:buClr>
              <a:buSzPts val="5400"/>
              <a:buFont typeface="Calibri"/>
              <a:buNone/>
              <a:defRPr sz="5400">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6" name="Google Shape;96;p13"/>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5"/>
              </a:buClr>
              <a:buSzPts val="2400"/>
              <a:buNone/>
              <a:defRPr sz="2400">
                <a:solidFill>
                  <a:schemeClr val="accent5"/>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97" name="Google Shape;97;p13" descr="Oregon Department of Education Logo"/>
          <p:cNvPicPr preferRelativeResize="0"/>
          <p:nvPr/>
        </p:nvPicPr>
        <p:blipFill rotWithShape="1">
          <a:blip r:embed="rId3">
            <a:alphaModFix/>
          </a:blip>
          <a:srcRect/>
          <a:stretch/>
        </p:blipFill>
        <p:spPr>
          <a:xfrm>
            <a:off x="5033770" y="214049"/>
            <a:ext cx="2124459" cy="2167132"/>
          </a:xfrm>
          <a:prstGeom prst="rect">
            <a:avLst/>
          </a:prstGeom>
          <a:noFill/>
          <a:ln>
            <a:noFill/>
          </a:ln>
        </p:spPr>
      </p:pic>
      <p:sp>
        <p:nvSpPr>
          <p:cNvPr id="98" name="Google Shape;98;p13"/>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99" name="Google Shape;99;p13"/>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Green_2-Section Header">
  <p:cSld name="Green_2-Section Header">
    <p:bg>
      <p:bgPr>
        <a:solidFill>
          <a:schemeClr val="accent5"/>
        </a:solidFill>
        <a:effectLst/>
      </p:bgPr>
    </p:bg>
    <p:spTree>
      <p:nvGrpSpPr>
        <p:cNvPr id="1" name="Shape 100"/>
        <p:cNvGrpSpPr/>
        <p:nvPr/>
      </p:nvGrpSpPr>
      <p:grpSpPr>
        <a:xfrm>
          <a:off x="0" y="0"/>
          <a:ext cx="0" cy="0"/>
          <a:chOff x="0" y="0"/>
          <a:chExt cx="0" cy="0"/>
        </a:xfrm>
      </p:grpSpPr>
      <p:sp>
        <p:nvSpPr>
          <p:cNvPr id="101" name="Google Shape;101;p14"/>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2" name="Google Shape;102;p14"/>
          <p:cNvSpPr/>
          <p:nvPr/>
        </p:nvSpPr>
        <p:spPr>
          <a:xfrm>
            <a:off x="206187" y="2488757"/>
            <a:ext cx="11775000" cy="1900500"/>
          </a:xfrm>
          <a:prstGeom prst="rect">
            <a:avLst/>
          </a:prstGeom>
          <a:solidFill>
            <a:srgbClr val="F0F4E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103" name="Google Shape;103;p14"/>
          <p:cNvSpPr txBox="1">
            <a:spLocks noGrp="1"/>
          </p:cNvSpPr>
          <p:nvPr>
            <p:ph type="ctrTitle"/>
          </p:nvPr>
        </p:nvSpPr>
        <p:spPr>
          <a:xfrm>
            <a:off x="717177" y="2488757"/>
            <a:ext cx="10784400" cy="19005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accent5"/>
              </a:buClr>
              <a:buSzPts val="6800"/>
              <a:buFont typeface="Calibri"/>
              <a:buNone/>
              <a:defRPr sz="6800">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104" name="Google Shape;104;p14" descr="Oregon Department of Education Logo"/>
          <p:cNvPicPr preferRelativeResize="0"/>
          <p:nvPr/>
        </p:nvPicPr>
        <p:blipFill rotWithShape="1">
          <a:blip r:embed="rId2">
            <a:alphaModFix/>
          </a:blip>
          <a:srcRect/>
          <a:stretch/>
        </p:blipFill>
        <p:spPr>
          <a:xfrm>
            <a:off x="5033770" y="214049"/>
            <a:ext cx="2124459" cy="2167132"/>
          </a:xfrm>
          <a:prstGeom prst="rect">
            <a:avLst/>
          </a:prstGeom>
          <a:noFill/>
          <a:ln>
            <a:noFill/>
          </a:ln>
        </p:spPr>
      </p:pic>
      <p:sp>
        <p:nvSpPr>
          <p:cNvPr id="105" name="Google Shape;105;p14"/>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106" name="Google Shape;106;p14"/>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Green_3-Title Bar and Content">
  <p:cSld name="Green_3-Title Bar and Content">
    <p:bg>
      <p:bgPr>
        <a:solidFill>
          <a:schemeClr val="accent5"/>
        </a:solidFill>
        <a:effectLst/>
      </p:bgPr>
    </p:bg>
    <p:spTree>
      <p:nvGrpSpPr>
        <p:cNvPr id="1" name="Shape 107"/>
        <p:cNvGrpSpPr/>
        <p:nvPr/>
      </p:nvGrpSpPr>
      <p:grpSpPr>
        <a:xfrm>
          <a:off x="0" y="0"/>
          <a:ext cx="0" cy="0"/>
          <a:chOff x="0" y="0"/>
          <a:chExt cx="0" cy="0"/>
        </a:xfrm>
      </p:grpSpPr>
      <p:sp>
        <p:nvSpPr>
          <p:cNvPr id="108" name="Google Shape;108;p15"/>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9" name="Google Shape;109;p15"/>
          <p:cNvSpPr/>
          <p:nvPr/>
        </p:nvSpPr>
        <p:spPr>
          <a:xfrm>
            <a:off x="206188" y="215153"/>
            <a:ext cx="11775000" cy="1397400"/>
          </a:xfrm>
          <a:prstGeom prst="rect">
            <a:avLst/>
          </a:prstGeom>
          <a:solidFill>
            <a:srgbClr val="F0F4E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0" name="Google Shape;110;p15"/>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1" name="Google Shape;111;p15"/>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5"/>
              </a:buClr>
              <a:buSzPts val="4400"/>
              <a:buFont typeface="Calibri"/>
              <a:buNone/>
              <a:defRPr>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2" name="Google Shape;112;p15"/>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113" name="Google Shape;113;p1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Green_4-Content with Caption">
  <p:cSld name="Green_4-Content with Caption">
    <p:bg>
      <p:bgPr>
        <a:solidFill>
          <a:schemeClr val="accent5"/>
        </a:solidFill>
        <a:effectLst/>
      </p:bgPr>
    </p:bg>
    <p:spTree>
      <p:nvGrpSpPr>
        <p:cNvPr id="1" name="Shape 114"/>
        <p:cNvGrpSpPr/>
        <p:nvPr/>
      </p:nvGrpSpPr>
      <p:grpSpPr>
        <a:xfrm>
          <a:off x="0" y="0"/>
          <a:ext cx="0" cy="0"/>
          <a:chOff x="0" y="0"/>
          <a:chExt cx="0" cy="0"/>
        </a:xfrm>
      </p:grpSpPr>
      <p:sp>
        <p:nvSpPr>
          <p:cNvPr id="115" name="Google Shape;115;p16"/>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6" name="Google Shape;116;p16"/>
          <p:cNvSpPr/>
          <p:nvPr/>
        </p:nvSpPr>
        <p:spPr>
          <a:xfrm>
            <a:off x="206189" y="215153"/>
            <a:ext cx="4730400" cy="6432300"/>
          </a:xfrm>
          <a:prstGeom prst="rect">
            <a:avLst/>
          </a:prstGeom>
          <a:solidFill>
            <a:srgbClr val="F0F4E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7" name="Google Shape;117;p16"/>
          <p:cNvSpPr txBox="1">
            <a:spLocks noGrp="1"/>
          </p:cNvSpPr>
          <p:nvPr>
            <p:ph type="title"/>
          </p:nvPr>
        </p:nvSpPr>
        <p:spPr>
          <a:xfrm>
            <a:off x="717177" y="779645"/>
            <a:ext cx="3931800" cy="25425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5"/>
              </a:buClr>
              <a:buSzPts val="4400"/>
              <a:buFont typeface="Calibri"/>
              <a:buNone/>
              <a:defRPr sz="4400">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8" name="Google Shape;118;p16"/>
          <p:cNvSpPr txBox="1">
            <a:spLocks noGrp="1"/>
          </p:cNvSpPr>
          <p:nvPr>
            <p:ph type="body" idx="1"/>
          </p:nvPr>
        </p:nvSpPr>
        <p:spPr>
          <a:xfrm>
            <a:off x="5183188" y="779647"/>
            <a:ext cx="6172200" cy="508140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vl1pPr>
            <a:lvl2pPr marL="914400" lvl="1" indent="-381000" algn="l">
              <a:lnSpc>
                <a:spcPct val="90000"/>
              </a:lnSpc>
              <a:spcBef>
                <a:spcPts val="500"/>
              </a:spcBef>
              <a:spcAft>
                <a:spcPts val="0"/>
              </a:spcAft>
              <a:buClr>
                <a:schemeClr val="dk1"/>
              </a:buClr>
              <a:buSzPts val="2400"/>
              <a:buChar char="•"/>
              <a:defRPr sz="2400"/>
            </a:lvl2pPr>
            <a:lvl3pPr marL="1371600" lvl="2" indent="-381000" algn="l">
              <a:lnSpc>
                <a:spcPct val="90000"/>
              </a:lnSpc>
              <a:spcBef>
                <a:spcPts val="500"/>
              </a:spcBef>
              <a:spcAft>
                <a:spcPts val="0"/>
              </a:spcAft>
              <a:buClr>
                <a:schemeClr val="dk1"/>
              </a:buClr>
              <a:buSzPts val="2400"/>
              <a:buChar char="•"/>
              <a:defRPr sz="2400"/>
            </a:lvl3pPr>
            <a:lvl4pPr marL="1828800" lvl="3" indent="-381000" algn="l">
              <a:lnSpc>
                <a:spcPct val="90000"/>
              </a:lnSpc>
              <a:spcBef>
                <a:spcPts val="500"/>
              </a:spcBef>
              <a:spcAft>
                <a:spcPts val="0"/>
              </a:spcAft>
              <a:buClr>
                <a:schemeClr val="dk1"/>
              </a:buClr>
              <a:buSzPts val="2400"/>
              <a:buChar char="•"/>
              <a:defRPr sz="2400"/>
            </a:lvl4pPr>
            <a:lvl5pPr marL="2286000" lvl="4" indent="-381000" algn="l">
              <a:lnSpc>
                <a:spcPct val="90000"/>
              </a:lnSpc>
              <a:spcBef>
                <a:spcPts val="500"/>
              </a:spcBef>
              <a:spcAft>
                <a:spcPts val="0"/>
              </a:spcAft>
              <a:buClr>
                <a:schemeClr val="dk1"/>
              </a:buClr>
              <a:buSzPts val="2400"/>
              <a:buChar char="•"/>
              <a:defRPr sz="24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19" name="Google Shape;119;p16"/>
          <p:cNvSpPr>
            <a:spLocks noGrp="1"/>
          </p:cNvSpPr>
          <p:nvPr>
            <p:ph type="pic" idx="2"/>
          </p:nvPr>
        </p:nvSpPr>
        <p:spPr>
          <a:xfrm>
            <a:off x="717177" y="3540125"/>
            <a:ext cx="3931800" cy="2320800"/>
          </a:xfrm>
          <a:prstGeom prst="rect">
            <a:avLst/>
          </a:prstGeom>
          <a:noFill/>
          <a:ln>
            <a:noFill/>
          </a:ln>
        </p:spPr>
      </p:sp>
      <p:sp>
        <p:nvSpPr>
          <p:cNvPr id="120" name="Google Shape;120;p16"/>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121" name="Google Shape;121;p16"/>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Green_6-Two Content">
  <p:cSld name="Green_6-Two Content">
    <p:bg>
      <p:bgPr>
        <a:solidFill>
          <a:schemeClr val="accent5"/>
        </a:solidFill>
        <a:effectLst/>
      </p:bgPr>
    </p:bg>
    <p:spTree>
      <p:nvGrpSpPr>
        <p:cNvPr id="1" name="Shape 127"/>
        <p:cNvGrpSpPr/>
        <p:nvPr/>
      </p:nvGrpSpPr>
      <p:grpSpPr>
        <a:xfrm>
          <a:off x="0" y="0"/>
          <a:ext cx="0" cy="0"/>
          <a:chOff x="0" y="0"/>
          <a:chExt cx="0" cy="0"/>
        </a:xfrm>
      </p:grpSpPr>
      <p:sp>
        <p:nvSpPr>
          <p:cNvPr id="128" name="Google Shape;128;p18"/>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5"/>
              </a:buClr>
              <a:buSzPts val="4400"/>
              <a:buFont typeface="Calibri"/>
              <a:buNone/>
              <a:defRPr>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9" name="Google Shape;129;p18"/>
          <p:cNvSpPr txBox="1">
            <a:spLocks noGrp="1"/>
          </p:cNvSpPr>
          <p:nvPr>
            <p:ph type="body" idx="1"/>
          </p:nvPr>
        </p:nvSpPr>
        <p:spPr>
          <a:xfrm>
            <a:off x="717176" y="1825625"/>
            <a:ext cx="5302500" cy="4106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0" name="Google Shape;130;p18"/>
          <p:cNvSpPr txBox="1">
            <a:spLocks noGrp="1"/>
          </p:cNvSpPr>
          <p:nvPr>
            <p:ph type="body" idx="2"/>
          </p:nvPr>
        </p:nvSpPr>
        <p:spPr>
          <a:xfrm>
            <a:off x="6172200" y="1825625"/>
            <a:ext cx="5329500" cy="4106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1" name="Google Shape;131;p18"/>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132" name="Google Shape;132;p18"/>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Green_7-Comparison">
  <p:cSld name="Green_7-Comparison">
    <p:bg>
      <p:bgPr>
        <a:solidFill>
          <a:schemeClr val="accent5"/>
        </a:solidFill>
        <a:effectLst/>
      </p:bgPr>
    </p:bg>
    <p:spTree>
      <p:nvGrpSpPr>
        <p:cNvPr id="1" name="Shape 133"/>
        <p:cNvGrpSpPr/>
        <p:nvPr/>
      </p:nvGrpSpPr>
      <p:grpSpPr>
        <a:xfrm>
          <a:off x="0" y="0"/>
          <a:ext cx="0" cy="0"/>
          <a:chOff x="0" y="0"/>
          <a:chExt cx="0" cy="0"/>
        </a:xfrm>
      </p:grpSpPr>
      <p:sp>
        <p:nvSpPr>
          <p:cNvPr id="134" name="Google Shape;134;p19"/>
          <p:cNvSpPr txBox="1">
            <a:spLocks noGrp="1"/>
          </p:cNvSpPr>
          <p:nvPr>
            <p:ph type="body" idx="1"/>
          </p:nvPr>
        </p:nvSpPr>
        <p:spPr>
          <a:xfrm>
            <a:off x="717176" y="1681163"/>
            <a:ext cx="5280300" cy="8238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5"/>
              </a:buClr>
              <a:buSzPts val="3200"/>
              <a:buNone/>
              <a:defRPr sz="3200" b="0">
                <a:solidFill>
                  <a:schemeClr val="accent5"/>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35" name="Google Shape;135;p19"/>
          <p:cNvSpPr txBox="1">
            <a:spLocks noGrp="1"/>
          </p:cNvSpPr>
          <p:nvPr>
            <p:ph type="body" idx="2"/>
          </p:nvPr>
        </p:nvSpPr>
        <p:spPr>
          <a:xfrm>
            <a:off x="717176" y="2505075"/>
            <a:ext cx="5280300" cy="3434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6" name="Google Shape;136;p19"/>
          <p:cNvSpPr txBox="1">
            <a:spLocks noGrp="1"/>
          </p:cNvSpPr>
          <p:nvPr>
            <p:ph type="body" idx="3"/>
          </p:nvPr>
        </p:nvSpPr>
        <p:spPr>
          <a:xfrm>
            <a:off x="6172200" y="1681163"/>
            <a:ext cx="5329500" cy="8238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5"/>
              </a:buClr>
              <a:buSzPts val="3200"/>
              <a:buNone/>
              <a:defRPr sz="3200" b="0">
                <a:solidFill>
                  <a:schemeClr val="accent5"/>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37" name="Google Shape;137;p19"/>
          <p:cNvSpPr txBox="1">
            <a:spLocks noGrp="1"/>
          </p:cNvSpPr>
          <p:nvPr>
            <p:ph type="body" idx="4"/>
          </p:nvPr>
        </p:nvSpPr>
        <p:spPr>
          <a:xfrm>
            <a:off x="6172200" y="2505075"/>
            <a:ext cx="5329500" cy="3434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8" name="Google Shape;138;p19"/>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5"/>
              </a:buClr>
              <a:buSzPts val="3200"/>
              <a:buFont typeface="Calibri"/>
              <a:buNone/>
              <a:defRPr sz="3200">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9" name="Google Shape;139;p19"/>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140" name="Google Shape;140;p1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matchingName="Green_8-Title Only">
  <p:cSld name="Green_8-Title Only">
    <p:bg>
      <p:bgPr>
        <a:solidFill>
          <a:schemeClr val="accent5"/>
        </a:solidFill>
        <a:effectLst/>
      </p:bgPr>
    </p:bg>
    <p:spTree>
      <p:nvGrpSpPr>
        <p:cNvPr id="1" name="Shape 141"/>
        <p:cNvGrpSpPr/>
        <p:nvPr/>
      </p:nvGrpSpPr>
      <p:grpSpPr>
        <a:xfrm>
          <a:off x="0" y="0"/>
          <a:ext cx="0" cy="0"/>
          <a:chOff x="0" y="0"/>
          <a:chExt cx="0" cy="0"/>
        </a:xfrm>
      </p:grpSpPr>
      <p:sp>
        <p:nvSpPr>
          <p:cNvPr id="142" name="Google Shape;142;p20"/>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3" name="Google Shape;143;p20"/>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5"/>
              </a:buClr>
              <a:buSzPts val="4400"/>
              <a:buFont typeface="Calibri"/>
              <a:buNone/>
              <a:defRPr>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4" name="Google Shape;144;p20"/>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145" name="Google Shape;145;p20"/>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matchingName="Green_9-Blank">
  <p:cSld name="Green_9-Blank">
    <p:bg>
      <p:bgPr>
        <a:solidFill>
          <a:schemeClr val="accent5"/>
        </a:solidFill>
        <a:effectLst/>
      </p:bgPr>
    </p:bg>
    <p:spTree>
      <p:nvGrpSpPr>
        <p:cNvPr id="1" name="Shape 146"/>
        <p:cNvGrpSpPr/>
        <p:nvPr/>
      </p:nvGrpSpPr>
      <p:grpSpPr>
        <a:xfrm>
          <a:off x="0" y="0"/>
          <a:ext cx="0" cy="0"/>
          <a:chOff x="0" y="0"/>
          <a:chExt cx="0" cy="0"/>
        </a:xfrm>
      </p:grpSpPr>
      <p:sp>
        <p:nvSpPr>
          <p:cNvPr id="147" name="Google Shape;147;p21"/>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v</a:t>
            </a:r>
            <a:endParaRPr/>
          </a:p>
        </p:txBody>
      </p:sp>
      <p:sp>
        <p:nvSpPr>
          <p:cNvPr id="148" name="Google Shape;148;p21"/>
          <p:cNvSpPr txBox="1">
            <a:spLocks noGrp="1"/>
          </p:cNvSpPr>
          <p:nvPr>
            <p:ph type="body" idx="1"/>
          </p:nvPr>
        </p:nvSpPr>
        <p:spPr>
          <a:xfrm>
            <a:off x="717176" y="659958"/>
            <a:ext cx="10784400" cy="53988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9" name="Google Shape;149;p21"/>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150" name="Google Shape;150;p21"/>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matchingName="Green_10-Large Type">
  <p:cSld name="Green_10-Large Type">
    <p:bg>
      <p:bgPr>
        <a:solidFill>
          <a:schemeClr val="accent5"/>
        </a:solidFill>
        <a:effectLst/>
      </p:bgPr>
    </p:bg>
    <p:spTree>
      <p:nvGrpSpPr>
        <p:cNvPr id="1" name="Shape 151"/>
        <p:cNvGrpSpPr/>
        <p:nvPr/>
      </p:nvGrpSpPr>
      <p:grpSpPr>
        <a:xfrm>
          <a:off x="0" y="0"/>
          <a:ext cx="0" cy="0"/>
          <a:chOff x="0" y="0"/>
          <a:chExt cx="0" cy="0"/>
        </a:xfrm>
      </p:grpSpPr>
      <p:sp>
        <p:nvSpPr>
          <p:cNvPr id="152" name="Google Shape;152;p22"/>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53" name="Google Shape;153;p22"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154" name="Google Shape;154;p22"/>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5"/>
              </a:buClr>
              <a:buSzPts val="12000"/>
              <a:buFont typeface="Calibri"/>
              <a:buNone/>
              <a:defRPr sz="12000">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5" name="Google Shape;155;p22"/>
          <p:cNvSpPr txBox="1">
            <a:spLocks noGrp="1"/>
          </p:cNvSpPr>
          <p:nvPr>
            <p:ph type="subTitle" idx="1"/>
          </p:nvPr>
        </p:nvSpPr>
        <p:spPr>
          <a:xfrm>
            <a:off x="1524000" y="4003184"/>
            <a:ext cx="9144000" cy="8805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5"/>
              </a:buClr>
              <a:buSzPts val="2400"/>
              <a:buNone/>
              <a:defRPr sz="2400">
                <a:solidFill>
                  <a:schemeClr val="accent5"/>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56" name="Google Shape;156;p22"/>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157" name="Google Shape;157;p22"/>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matchingName="Green_11-Follow Us">
  <p:cSld name="Green_11-Follow Us">
    <p:bg>
      <p:bgPr>
        <a:solidFill>
          <a:schemeClr val="accent5"/>
        </a:solidFill>
        <a:effectLst/>
      </p:bgPr>
    </p:bg>
    <p:spTree>
      <p:nvGrpSpPr>
        <p:cNvPr id="1" name="Shape 158"/>
        <p:cNvGrpSpPr/>
        <p:nvPr/>
      </p:nvGrpSpPr>
      <p:grpSpPr>
        <a:xfrm>
          <a:off x="0" y="0"/>
          <a:ext cx="0" cy="0"/>
          <a:chOff x="0" y="0"/>
          <a:chExt cx="0" cy="0"/>
        </a:xfrm>
      </p:grpSpPr>
      <p:sp>
        <p:nvSpPr>
          <p:cNvPr id="159" name="Google Shape;159;p23"/>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60" name="Google Shape;160;p23"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161" name="Google Shape;161;p23"/>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5"/>
              </a:buClr>
              <a:buSzPts val="12000"/>
              <a:buFont typeface="Calibri"/>
              <a:buNone/>
              <a:defRPr sz="12000">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162" name="Google Shape;162;p23"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163" name="Google Shape;163;p23"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164" name="Google Shape;164;p23"/>
          <p:cNvSpPr txBox="1"/>
          <p:nvPr/>
        </p:nvSpPr>
        <p:spPr>
          <a:xfrm>
            <a:off x="2718290" y="4043402"/>
            <a:ext cx="68067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a:solidFill>
                  <a:schemeClr val="accent1"/>
                </a:solidFill>
                <a:latin typeface="Calibri"/>
                <a:ea typeface="Calibri"/>
                <a:cs typeface="Calibri"/>
                <a:sym typeface="Calibri"/>
              </a:rPr>
              <a:t>twitter.com/ORDeptEd | fb.com/ORDeptEd</a:t>
            </a:r>
            <a:endParaRPr sz="2400">
              <a:solidFill>
                <a:schemeClr val="accent1"/>
              </a:solidFill>
              <a:latin typeface="Calibri"/>
              <a:ea typeface="Calibri"/>
              <a:cs typeface="Calibri"/>
              <a:sym typeface="Calibri"/>
            </a:endParaRPr>
          </a:p>
        </p:txBody>
      </p:sp>
      <p:sp>
        <p:nvSpPr>
          <p:cNvPr id="165" name="Google Shape;165;p23"/>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166" name="Google Shape;166;p23"/>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Blue_2-Section Header">
  <p:cSld name="Blue_2-Section Header">
    <p:bg>
      <p:bgPr>
        <a:solidFill>
          <a:schemeClr val="accent1"/>
        </a:solidFill>
        <a:effectLst/>
      </p:bgPr>
    </p:bg>
    <p:spTree>
      <p:nvGrpSpPr>
        <p:cNvPr id="1" name="Shape 24"/>
        <p:cNvGrpSpPr/>
        <p:nvPr/>
      </p:nvGrpSpPr>
      <p:grpSpPr>
        <a:xfrm>
          <a:off x="0" y="0"/>
          <a:ext cx="0" cy="0"/>
          <a:chOff x="0" y="0"/>
          <a:chExt cx="0" cy="0"/>
        </a:xfrm>
      </p:grpSpPr>
      <p:sp>
        <p:nvSpPr>
          <p:cNvPr id="25" name="Google Shape;25;p3"/>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6" name="Google Shape;26;p3"/>
          <p:cNvSpPr/>
          <p:nvPr/>
        </p:nvSpPr>
        <p:spPr>
          <a:xfrm>
            <a:off x="206187" y="2488757"/>
            <a:ext cx="11775000" cy="19005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27" name="Google Shape;27;p3"/>
          <p:cNvSpPr txBox="1">
            <a:spLocks noGrp="1"/>
          </p:cNvSpPr>
          <p:nvPr>
            <p:ph type="ctrTitle"/>
          </p:nvPr>
        </p:nvSpPr>
        <p:spPr>
          <a:xfrm>
            <a:off x="717177" y="2488757"/>
            <a:ext cx="10784400" cy="19005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accent1"/>
              </a:buClr>
              <a:buSzPts val="6800"/>
              <a:buFont typeface="Calibri"/>
              <a:buNone/>
              <a:defRPr sz="6800">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28" name="Google Shape;28;p3" descr="Oregon Department of Education Logo"/>
          <p:cNvPicPr preferRelativeResize="0"/>
          <p:nvPr/>
        </p:nvPicPr>
        <p:blipFill rotWithShape="1">
          <a:blip r:embed="rId2">
            <a:alphaModFix/>
          </a:blip>
          <a:srcRect/>
          <a:stretch/>
        </p:blipFill>
        <p:spPr>
          <a:xfrm>
            <a:off x="5033770" y="214049"/>
            <a:ext cx="2124459" cy="2167132"/>
          </a:xfrm>
          <a:prstGeom prst="rect">
            <a:avLst/>
          </a:prstGeom>
          <a:noFill/>
          <a:ln>
            <a:noFill/>
          </a:ln>
        </p:spPr>
      </p:pic>
      <p:sp>
        <p:nvSpPr>
          <p:cNvPr id="29" name="Google Shape;29;p3"/>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30" name="Google Shape;30;p3"/>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matchingName="Gold_1-Title Slide">
  <p:cSld name="Gold_1-Title Slide">
    <p:bg>
      <p:bgPr>
        <a:solidFill>
          <a:schemeClr val="accent4"/>
        </a:solidFill>
        <a:effectLst/>
      </p:bgPr>
    </p:bg>
    <p:spTree>
      <p:nvGrpSpPr>
        <p:cNvPr id="1" name="Shape 167"/>
        <p:cNvGrpSpPr/>
        <p:nvPr/>
      </p:nvGrpSpPr>
      <p:grpSpPr>
        <a:xfrm>
          <a:off x="0" y="0"/>
          <a:ext cx="0" cy="0"/>
          <a:chOff x="0" y="0"/>
          <a:chExt cx="0" cy="0"/>
        </a:xfrm>
      </p:grpSpPr>
      <p:sp>
        <p:nvSpPr>
          <p:cNvPr id="168" name="Google Shape;168;p24"/>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9" name="Google Shape;169;p24"/>
          <p:cNvSpPr/>
          <p:nvPr/>
        </p:nvSpPr>
        <p:spPr>
          <a:xfrm>
            <a:off x="206188" y="5948082"/>
            <a:ext cx="11775000" cy="699300"/>
          </a:xfrm>
          <a:prstGeom prst="rect">
            <a:avLst/>
          </a:prstGeom>
          <a:solidFill>
            <a:srgbClr val="FAF5E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70" name="Google Shape;170;p24"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171" name="Google Shape;171;p24"/>
          <p:cNvSpPr txBox="1">
            <a:spLocks noGrp="1"/>
          </p:cNvSpPr>
          <p:nvPr>
            <p:ph type="ctrTitle"/>
          </p:nvPr>
        </p:nvSpPr>
        <p:spPr>
          <a:xfrm>
            <a:off x="1524000" y="2486701"/>
            <a:ext cx="9144000" cy="10233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accent4"/>
              </a:buClr>
              <a:buSzPts val="5400"/>
              <a:buFont typeface="Calibri"/>
              <a:buNone/>
              <a:defRPr sz="5400">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2" name="Google Shape;172;p24"/>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4"/>
              </a:buClr>
              <a:buSzPts val="2400"/>
              <a:buNone/>
              <a:defRPr sz="2400">
                <a:solidFill>
                  <a:schemeClr val="accent4"/>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173" name="Google Shape;173;p24" descr="Oregon Department of Education Logo"/>
          <p:cNvPicPr preferRelativeResize="0"/>
          <p:nvPr/>
        </p:nvPicPr>
        <p:blipFill rotWithShape="1">
          <a:blip r:embed="rId3">
            <a:alphaModFix/>
          </a:blip>
          <a:srcRect/>
          <a:stretch/>
        </p:blipFill>
        <p:spPr>
          <a:xfrm>
            <a:off x="5033770" y="214049"/>
            <a:ext cx="2124459" cy="2167132"/>
          </a:xfrm>
          <a:prstGeom prst="rect">
            <a:avLst/>
          </a:prstGeom>
          <a:noFill/>
          <a:ln>
            <a:noFill/>
          </a:ln>
        </p:spPr>
      </p:pic>
      <p:sp>
        <p:nvSpPr>
          <p:cNvPr id="174" name="Google Shape;174;p24"/>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175" name="Google Shape;175;p24"/>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matchingName="Gold_2-Section Header">
  <p:cSld name="Gold_2-Section Header">
    <p:bg>
      <p:bgPr>
        <a:solidFill>
          <a:schemeClr val="accent4"/>
        </a:solidFill>
        <a:effectLst/>
      </p:bgPr>
    </p:bg>
    <p:spTree>
      <p:nvGrpSpPr>
        <p:cNvPr id="1" name="Shape 176"/>
        <p:cNvGrpSpPr/>
        <p:nvPr/>
      </p:nvGrpSpPr>
      <p:grpSpPr>
        <a:xfrm>
          <a:off x="0" y="0"/>
          <a:ext cx="0" cy="0"/>
          <a:chOff x="0" y="0"/>
          <a:chExt cx="0" cy="0"/>
        </a:xfrm>
      </p:grpSpPr>
      <p:sp>
        <p:nvSpPr>
          <p:cNvPr id="177" name="Google Shape;177;p25"/>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8" name="Google Shape;178;p25"/>
          <p:cNvSpPr/>
          <p:nvPr/>
        </p:nvSpPr>
        <p:spPr>
          <a:xfrm>
            <a:off x="206187" y="2488757"/>
            <a:ext cx="11775000" cy="1900500"/>
          </a:xfrm>
          <a:prstGeom prst="rect">
            <a:avLst/>
          </a:prstGeom>
          <a:solidFill>
            <a:srgbClr val="FAF5E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179" name="Google Shape;179;p25"/>
          <p:cNvSpPr txBox="1">
            <a:spLocks noGrp="1"/>
          </p:cNvSpPr>
          <p:nvPr>
            <p:ph type="ctrTitle"/>
          </p:nvPr>
        </p:nvSpPr>
        <p:spPr>
          <a:xfrm>
            <a:off x="717177" y="2488757"/>
            <a:ext cx="10784400" cy="19005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accent4"/>
              </a:buClr>
              <a:buSzPts val="6800"/>
              <a:buFont typeface="Calibri"/>
              <a:buNone/>
              <a:defRPr sz="6800">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0" name="Google Shape;180;p25"/>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81" name="Google Shape;181;p25"/>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82" name="Google Shape;182;p2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183" name="Google Shape;183;p25" descr="Oregon Department of Education Logo"/>
          <p:cNvPicPr preferRelativeResize="0"/>
          <p:nvPr/>
        </p:nvPicPr>
        <p:blipFill rotWithShape="1">
          <a:blip r:embed="rId2">
            <a:alphaModFix/>
          </a:blip>
          <a:srcRect/>
          <a:stretch/>
        </p:blipFill>
        <p:spPr>
          <a:xfrm>
            <a:off x="5033770" y="214049"/>
            <a:ext cx="2124459" cy="2167132"/>
          </a:xfrm>
          <a:prstGeom prst="rect">
            <a:avLst/>
          </a:prstGeom>
          <a:noFill/>
          <a:ln>
            <a:noFill/>
          </a:ln>
        </p:spPr>
      </p:pic>
      <p:sp>
        <p:nvSpPr>
          <p:cNvPr id="184" name="Google Shape;184;p25"/>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matchingName="Gold_3-Title Bar and Content">
  <p:cSld name="Gold_3-Title Bar and Content">
    <p:bg>
      <p:bgPr>
        <a:solidFill>
          <a:schemeClr val="accent4"/>
        </a:solidFill>
        <a:effectLst/>
      </p:bgPr>
    </p:bg>
    <p:spTree>
      <p:nvGrpSpPr>
        <p:cNvPr id="1" name="Shape 185"/>
        <p:cNvGrpSpPr/>
        <p:nvPr/>
      </p:nvGrpSpPr>
      <p:grpSpPr>
        <a:xfrm>
          <a:off x="0" y="0"/>
          <a:ext cx="0" cy="0"/>
          <a:chOff x="0" y="0"/>
          <a:chExt cx="0" cy="0"/>
        </a:xfrm>
      </p:grpSpPr>
      <p:sp>
        <p:nvSpPr>
          <p:cNvPr id="186" name="Google Shape;186;p26"/>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87" name="Google Shape;187;p26"/>
          <p:cNvSpPr/>
          <p:nvPr/>
        </p:nvSpPr>
        <p:spPr>
          <a:xfrm>
            <a:off x="206188" y="215153"/>
            <a:ext cx="11775000" cy="1397400"/>
          </a:xfrm>
          <a:prstGeom prst="rect">
            <a:avLst/>
          </a:prstGeom>
          <a:solidFill>
            <a:srgbClr val="FAF5E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88" name="Google Shape;188;p26"/>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9" name="Google Shape;189;p26"/>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4"/>
              </a:buClr>
              <a:buSzPts val="4400"/>
              <a:buFont typeface="Calibri"/>
              <a:buNone/>
              <a:defRPr>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0" name="Google Shape;190;p26"/>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191" name="Google Shape;191;p26"/>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matchingName="Gold_4-Content with Caption">
  <p:cSld name="Gold_4-Content with Caption">
    <p:bg>
      <p:bgPr>
        <a:solidFill>
          <a:schemeClr val="accent4"/>
        </a:solidFill>
        <a:effectLst/>
      </p:bgPr>
    </p:bg>
    <p:spTree>
      <p:nvGrpSpPr>
        <p:cNvPr id="1" name="Shape 192"/>
        <p:cNvGrpSpPr/>
        <p:nvPr/>
      </p:nvGrpSpPr>
      <p:grpSpPr>
        <a:xfrm>
          <a:off x="0" y="0"/>
          <a:ext cx="0" cy="0"/>
          <a:chOff x="0" y="0"/>
          <a:chExt cx="0" cy="0"/>
        </a:xfrm>
      </p:grpSpPr>
      <p:sp>
        <p:nvSpPr>
          <p:cNvPr id="193" name="Google Shape;193;p27"/>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4" name="Google Shape;194;p27"/>
          <p:cNvSpPr/>
          <p:nvPr/>
        </p:nvSpPr>
        <p:spPr>
          <a:xfrm>
            <a:off x="206189" y="215153"/>
            <a:ext cx="4730400" cy="6432300"/>
          </a:xfrm>
          <a:prstGeom prst="rect">
            <a:avLst/>
          </a:prstGeom>
          <a:solidFill>
            <a:srgbClr val="FAF5E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5" name="Google Shape;195;p27"/>
          <p:cNvSpPr txBox="1">
            <a:spLocks noGrp="1"/>
          </p:cNvSpPr>
          <p:nvPr>
            <p:ph type="title"/>
          </p:nvPr>
        </p:nvSpPr>
        <p:spPr>
          <a:xfrm>
            <a:off x="717177" y="779645"/>
            <a:ext cx="3931800" cy="25383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4"/>
              </a:buClr>
              <a:buSzPts val="4400"/>
              <a:buFont typeface="Calibri"/>
              <a:buNone/>
              <a:defRPr sz="4400">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6" name="Google Shape;196;p27"/>
          <p:cNvSpPr txBox="1">
            <a:spLocks noGrp="1"/>
          </p:cNvSpPr>
          <p:nvPr>
            <p:ph type="body" idx="1"/>
          </p:nvPr>
        </p:nvSpPr>
        <p:spPr>
          <a:xfrm>
            <a:off x="5183188" y="779647"/>
            <a:ext cx="6172200" cy="508140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vl1pPr>
            <a:lvl2pPr marL="914400" lvl="1" indent="-381000" algn="l">
              <a:lnSpc>
                <a:spcPct val="90000"/>
              </a:lnSpc>
              <a:spcBef>
                <a:spcPts val="500"/>
              </a:spcBef>
              <a:spcAft>
                <a:spcPts val="0"/>
              </a:spcAft>
              <a:buClr>
                <a:schemeClr val="dk1"/>
              </a:buClr>
              <a:buSzPts val="2400"/>
              <a:buChar char="•"/>
              <a:defRPr sz="2400"/>
            </a:lvl2pPr>
            <a:lvl3pPr marL="1371600" lvl="2" indent="-381000" algn="l">
              <a:lnSpc>
                <a:spcPct val="90000"/>
              </a:lnSpc>
              <a:spcBef>
                <a:spcPts val="500"/>
              </a:spcBef>
              <a:spcAft>
                <a:spcPts val="0"/>
              </a:spcAft>
              <a:buClr>
                <a:schemeClr val="dk1"/>
              </a:buClr>
              <a:buSzPts val="2400"/>
              <a:buChar char="•"/>
              <a:defRPr sz="2400"/>
            </a:lvl3pPr>
            <a:lvl4pPr marL="1828800" lvl="3" indent="-381000" algn="l">
              <a:lnSpc>
                <a:spcPct val="90000"/>
              </a:lnSpc>
              <a:spcBef>
                <a:spcPts val="500"/>
              </a:spcBef>
              <a:spcAft>
                <a:spcPts val="0"/>
              </a:spcAft>
              <a:buClr>
                <a:schemeClr val="dk1"/>
              </a:buClr>
              <a:buSzPts val="2400"/>
              <a:buChar char="•"/>
              <a:defRPr sz="2400"/>
            </a:lvl4pPr>
            <a:lvl5pPr marL="2286000" lvl="4" indent="-381000" algn="l">
              <a:lnSpc>
                <a:spcPct val="90000"/>
              </a:lnSpc>
              <a:spcBef>
                <a:spcPts val="500"/>
              </a:spcBef>
              <a:spcAft>
                <a:spcPts val="0"/>
              </a:spcAft>
              <a:buClr>
                <a:schemeClr val="dk1"/>
              </a:buClr>
              <a:buSzPts val="2400"/>
              <a:buChar char="•"/>
              <a:defRPr sz="24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97" name="Google Shape;197;p27"/>
          <p:cNvSpPr>
            <a:spLocks noGrp="1"/>
          </p:cNvSpPr>
          <p:nvPr>
            <p:ph type="pic" idx="2"/>
          </p:nvPr>
        </p:nvSpPr>
        <p:spPr>
          <a:xfrm>
            <a:off x="717177" y="3540125"/>
            <a:ext cx="3931800" cy="2320800"/>
          </a:xfrm>
          <a:prstGeom prst="rect">
            <a:avLst/>
          </a:prstGeom>
          <a:noFill/>
          <a:ln>
            <a:noFill/>
          </a:ln>
        </p:spPr>
      </p:sp>
      <p:sp>
        <p:nvSpPr>
          <p:cNvPr id="198" name="Google Shape;198;p27"/>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199" name="Google Shape;199;p27"/>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Gold_5-Title and Content">
  <p:cSld name="Gold_5-Title and Content">
    <p:bg>
      <p:bgPr>
        <a:solidFill>
          <a:schemeClr val="accent4"/>
        </a:solidFill>
        <a:effectLst/>
      </p:bgPr>
    </p:bg>
    <p:spTree>
      <p:nvGrpSpPr>
        <p:cNvPr id="1" name="Shape 200"/>
        <p:cNvGrpSpPr/>
        <p:nvPr/>
      </p:nvGrpSpPr>
      <p:grpSpPr>
        <a:xfrm>
          <a:off x="0" y="0"/>
          <a:ext cx="0" cy="0"/>
          <a:chOff x="0" y="0"/>
          <a:chExt cx="0" cy="0"/>
        </a:xfrm>
      </p:grpSpPr>
      <p:sp>
        <p:nvSpPr>
          <p:cNvPr id="201" name="Google Shape;201;p28"/>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4"/>
              </a:buClr>
              <a:buSzPts val="4400"/>
              <a:buFont typeface="Calibri"/>
              <a:buNone/>
              <a:defRPr>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2" name="Google Shape;202;p28"/>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3" name="Google Shape;203;p28"/>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204" name="Google Shape;204;p28"/>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Gold_6-Two Content">
  <p:cSld name="Gold_6-Two Content">
    <p:bg>
      <p:bgPr>
        <a:solidFill>
          <a:schemeClr val="accent4"/>
        </a:solidFill>
        <a:effectLst/>
      </p:bgPr>
    </p:bg>
    <p:spTree>
      <p:nvGrpSpPr>
        <p:cNvPr id="1" name="Shape 205"/>
        <p:cNvGrpSpPr/>
        <p:nvPr/>
      </p:nvGrpSpPr>
      <p:grpSpPr>
        <a:xfrm>
          <a:off x="0" y="0"/>
          <a:ext cx="0" cy="0"/>
          <a:chOff x="0" y="0"/>
          <a:chExt cx="0" cy="0"/>
        </a:xfrm>
      </p:grpSpPr>
      <p:sp>
        <p:nvSpPr>
          <p:cNvPr id="206" name="Google Shape;206;p29"/>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4"/>
              </a:buClr>
              <a:buSzPts val="4400"/>
              <a:buFont typeface="Calibri"/>
              <a:buNone/>
              <a:defRPr>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7" name="Google Shape;207;p29"/>
          <p:cNvSpPr txBox="1">
            <a:spLocks noGrp="1"/>
          </p:cNvSpPr>
          <p:nvPr>
            <p:ph type="body" idx="1"/>
          </p:nvPr>
        </p:nvSpPr>
        <p:spPr>
          <a:xfrm>
            <a:off x="717176" y="1825625"/>
            <a:ext cx="5302500" cy="4106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8" name="Google Shape;208;p29"/>
          <p:cNvSpPr txBox="1">
            <a:spLocks noGrp="1"/>
          </p:cNvSpPr>
          <p:nvPr>
            <p:ph type="body" idx="2"/>
          </p:nvPr>
        </p:nvSpPr>
        <p:spPr>
          <a:xfrm>
            <a:off x="6172200" y="1825625"/>
            <a:ext cx="5329500" cy="4106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9" name="Google Shape;209;p29"/>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210" name="Google Shape;210;p2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Gold_7-Comparison">
  <p:cSld name="Gold_7-Comparison">
    <p:bg>
      <p:bgPr>
        <a:solidFill>
          <a:schemeClr val="accent4"/>
        </a:solidFill>
        <a:effectLst/>
      </p:bgPr>
    </p:bg>
    <p:spTree>
      <p:nvGrpSpPr>
        <p:cNvPr id="1" name="Shape 211"/>
        <p:cNvGrpSpPr/>
        <p:nvPr/>
      </p:nvGrpSpPr>
      <p:grpSpPr>
        <a:xfrm>
          <a:off x="0" y="0"/>
          <a:ext cx="0" cy="0"/>
          <a:chOff x="0" y="0"/>
          <a:chExt cx="0" cy="0"/>
        </a:xfrm>
      </p:grpSpPr>
      <p:sp>
        <p:nvSpPr>
          <p:cNvPr id="212" name="Google Shape;212;p30"/>
          <p:cNvSpPr txBox="1">
            <a:spLocks noGrp="1"/>
          </p:cNvSpPr>
          <p:nvPr>
            <p:ph type="body" idx="1"/>
          </p:nvPr>
        </p:nvSpPr>
        <p:spPr>
          <a:xfrm>
            <a:off x="717176" y="1681163"/>
            <a:ext cx="5280300" cy="8238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4"/>
              </a:buClr>
              <a:buSzPts val="3200"/>
              <a:buNone/>
              <a:defRPr sz="3200" b="0">
                <a:solidFill>
                  <a:schemeClr val="accent4"/>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13" name="Google Shape;213;p30"/>
          <p:cNvSpPr txBox="1">
            <a:spLocks noGrp="1"/>
          </p:cNvSpPr>
          <p:nvPr>
            <p:ph type="body" idx="2"/>
          </p:nvPr>
        </p:nvSpPr>
        <p:spPr>
          <a:xfrm>
            <a:off x="717176" y="2505075"/>
            <a:ext cx="5280300" cy="3434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4" name="Google Shape;214;p30"/>
          <p:cNvSpPr txBox="1">
            <a:spLocks noGrp="1"/>
          </p:cNvSpPr>
          <p:nvPr>
            <p:ph type="body" idx="3"/>
          </p:nvPr>
        </p:nvSpPr>
        <p:spPr>
          <a:xfrm>
            <a:off x="6172200" y="1681163"/>
            <a:ext cx="5329500" cy="8238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4"/>
              </a:buClr>
              <a:buSzPts val="3200"/>
              <a:buNone/>
              <a:defRPr sz="3200" b="0">
                <a:solidFill>
                  <a:schemeClr val="accent4"/>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15" name="Google Shape;215;p30"/>
          <p:cNvSpPr txBox="1">
            <a:spLocks noGrp="1"/>
          </p:cNvSpPr>
          <p:nvPr>
            <p:ph type="body" idx="4"/>
          </p:nvPr>
        </p:nvSpPr>
        <p:spPr>
          <a:xfrm>
            <a:off x="6172200" y="2505075"/>
            <a:ext cx="5329500" cy="3434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6" name="Google Shape;216;p30"/>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4"/>
              </a:buClr>
              <a:buSzPts val="3200"/>
              <a:buFont typeface="Calibri"/>
              <a:buNone/>
              <a:defRPr sz="3200">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7" name="Google Shape;217;p30"/>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218" name="Google Shape;218;p30"/>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matchingName="Gold_8-Title Only">
  <p:cSld name="Gold_8-Title Only">
    <p:bg>
      <p:bgPr>
        <a:solidFill>
          <a:schemeClr val="accent4"/>
        </a:solidFill>
        <a:effectLst/>
      </p:bgPr>
    </p:bg>
    <p:spTree>
      <p:nvGrpSpPr>
        <p:cNvPr id="1" name="Shape 219"/>
        <p:cNvGrpSpPr/>
        <p:nvPr/>
      </p:nvGrpSpPr>
      <p:grpSpPr>
        <a:xfrm>
          <a:off x="0" y="0"/>
          <a:ext cx="0" cy="0"/>
          <a:chOff x="0" y="0"/>
          <a:chExt cx="0" cy="0"/>
        </a:xfrm>
      </p:grpSpPr>
      <p:sp>
        <p:nvSpPr>
          <p:cNvPr id="220" name="Google Shape;220;p31"/>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21" name="Google Shape;221;p31"/>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4"/>
              </a:buClr>
              <a:buSzPts val="4400"/>
              <a:buFont typeface="Calibri"/>
              <a:buNone/>
              <a:defRPr>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2" name="Google Shape;222;p31"/>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223" name="Google Shape;223;p31"/>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matchingName="Gold_9-Blank">
  <p:cSld name="Gold_9-Blank">
    <p:bg>
      <p:bgPr>
        <a:solidFill>
          <a:schemeClr val="accent4"/>
        </a:solidFill>
        <a:effectLst/>
      </p:bgPr>
    </p:bg>
    <p:spTree>
      <p:nvGrpSpPr>
        <p:cNvPr id="1" name="Shape 224"/>
        <p:cNvGrpSpPr/>
        <p:nvPr/>
      </p:nvGrpSpPr>
      <p:grpSpPr>
        <a:xfrm>
          <a:off x="0" y="0"/>
          <a:ext cx="0" cy="0"/>
          <a:chOff x="0" y="0"/>
          <a:chExt cx="0" cy="0"/>
        </a:xfrm>
      </p:grpSpPr>
      <p:sp>
        <p:nvSpPr>
          <p:cNvPr id="225" name="Google Shape;225;p32"/>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v</a:t>
            </a:r>
            <a:endParaRPr/>
          </a:p>
        </p:txBody>
      </p:sp>
      <p:sp>
        <p:nvSpPr>
          <p:cNvPr id="226" name="Google Shape;226;p32"/>
          <p:cNvSpPr txBox="1">
            <a:spLocks noGrp="1"/>
          </p:cNvSpPr>
          <p:nvPr>
            <p:ph type="body" idx="1"/>
          </p:nvPr>
        </p:nvSpPr>
        <p:spPr>
          <a:xfrm>
            <a:off x="717176" y="659958"/>
            <a:ext cx="10784400" cy="53988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7" name="Google Shape;227;p32"/>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228" name="Google Shape;228;p32"/>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matchingName="Gold_10-Large Type">
  <p:cSld name="Gold_10-Large Type">
    <p:bg>
      <p:bgPr>
        <a:solidFill>
          <a:schemeClr val="accent4"/>
        </a:solidFill>
        <a:effectLst/>
      </p:bgPr>
    </p:bg>
    <p:spTree>
      <p:nvGrpSpPr>
        <p:cNvPr id="1" name="Shape 229"/>
        <p:cNvGrpSpPr/>
        <p:nvPr/>
      </p:nvGrpSpPr>
      <p:grpSpPr>
        <a:xfrm>
          <a:off x="0" y="0"/>
          <a:ext cx="0" cy="0"/>
          <a:chOff x="0" y="0"/>
          <a:chExt cx="0" cy="0"/>
        </a:xfrm>
      </p:grpSpPr>
      <p:sp>
        <p:nvSpPr>
          <p:cNvPr id="230" name="Google Shape;230;p33"/>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31" name="Google Shape;231;p33"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232" name="Google Shape;232;p33"/>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4"/>
              </a:buClr>
              <a:buSzPts val="12000"/>
              <a:buFont typeface="Calibri"/>
              <a:buNone/>
              <a:defRPr sz="12000">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3" name="Google Shape;233;p33"/>
          <p:cNvSpPr txBox="1">
            <a:spLocks noGrp="1"/>
          </p:cNvSpPr>
          <p:nvPr>
            <p:ph type="subTitle" idx="1"/>
          </p:nvPr>
        </p:nvSpPr>
        <p:spPr>
          <a:xfrm>
            <a:off x="1524000" y="4003184"/>
            <a:ext cx="9144000" cy="8805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4"/>
              </a:buClr>
              <a:buSzPts val="2400"/>
              <a:buNone/>
              <a:defRPr sz="2400">
                <a:solidFill>
                  <a:schemeClr val="accent4"/>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34" name="Google Shape;234;p33"/>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235" name="Google Shape;235;p33"/>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Blue_3-Title Bar and Content">
  <p:cSld name="Blue_3-Title Bar and Content">
    <p:bg>
      <p:bgPr>
        <a:solidFill>
          <a:schemeClr val="accent1"/>
        </a:solidFill>
        <a:effectLst/>
      </p:bgPr>
    </p:bg>
    <p:spTree>
      <p:nvGrpSpPr>
        <p:cNvPr id="1" name="Shape 31"/>
        <p:cNvGrpSpPr/>
        <p:nvPr/>
      </p:nvGrpSpPr>
      <p:grpSpPr>
        <a:xfrm>
          <a:off x="0" y="0"/>
          <a:ext cx="0" cy="0"/>
          <a:chOff x="0" y="0"/>
          <a:chExt cx="0" cy="0"/>
        </a:xfrm>
      </p:grpSpPr>
      <p:sp>
        <p:nvSpPr>
          <p:cNvPr id="32" name="Google Shape;32;p4"/>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3" name="Google Shape;33;p4"/>
          <p:cNvSpPr/>
          <p:nvPr/>
        </p:nvSpPr>
        <p:spPr>
          <a:xfrm>
            <a:off x="206188" y="215153"/>
            <a:ext cx="11775000" cy="13974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4" name="Google Shape;34;p4"/>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5" name="Google Shape;35;p4"/>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6" name="Google Shape;36;p4"/>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37" name="Google Shape;37;p4"/>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matchingName="Gold_11-Follow Us">
  <p:cSld name="Gold_11-Follow Us">
    <p:bg>
      <p:bgPr>
        <a:solidFill>
          <a:schemeClr val="accent4"/>
        </a:solidFill>
        <a:effectLst/>
      </p:bgPr>
    </p:bg>
    <p:spTree>
      <p:nvGrpSpPr>
        <p:cNvPr id="1" name="Shape 236"/>
        <p:cNvGrpSpPr/>
        <p:nvPr/>
      </p:nvGrpSpPr>
      <p:grpSpPr>
        <a:xfrm>
          <a:off x="0" y="0"/>
          <a:ext cx="0" cy="0"/>
          <a:chOff x="0" y="0"/>
          <a:chExt cx="0" cy="0"/>
        </a:xfrm>
      </p:grpSpPr>
      <p:sp>
        <p:nvSpPr>
          <p:cNvPr id="237" name="Google Shape;237;p34"/>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38" name="Google Shape;238;p34"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239" name="Google Shape;239;p34"/>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4"/>
              </a:buClr>
              <a:buSzPts val="12000"/>
              <a:buFont typeface="Calibri"/>
              <a:buNone/>
              <a:defRPr sz="12000">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240" name="Google Shape;240;p34"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241" name="Google Shape;241;p34"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242" name="Google Shape;242;p34"/>
          <p:cNvSpPr txBox="1"/>
          <p:nvPr/>
        </p:nvSpPr>
        <p:spPr>
          <a:xfrm>
            <a:off x="2718290" y="4043402"/>
            <a:ext cx="68067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a:solidFill>
                  <a:schemeClr val="accent1"/>
                </a:solidFill>
                <a:latin typeface="Calibri"/>
                <a:ea typeface="Calibri"/>
                <a:cs typeface="Calibri"/>
                <a:sym typeface="Calibri"/>
              </a:rPr>
              <a:t>twitter.com/ORDeptEd | fb.com/ORDeptEd</a:t>
            </a:r>
            <a:endParaRPr sz="2400">
              <a:solidFill>
                <a:schemeClr val="accent1"/>
              </a:solidFill>
              <a:latin typeface="Calibri"/>
              <a:ea typeface="Calibri"/>
              <a:cs typeface="Calibri"/>
              <a:sym typeface="Calibri"/>
            </a:endParaRPr>
          </a:p>
        </p:txBody>
      </p:sp>
      <p:sp>
        <p:nvSpPr>
          <p:cNvPr id="243" name="Google Shape;243;p34"/>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244" name="Google Shape;244;p34"/>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matchingName="Orange_1-Title Slide">
  <p:cSld name="Orange_1-Title Slide">
    <p:bg>
      <p:bgPr>
        <a:solidFill>
          <a:schemeClr val="accent3"/>
        </a:solidFill>
        <a:effectLst/>
      </p:bgPr>
    </p:bg>
    <p:spTree>
      <p:nvGrpSpPr>
        <p:cNvPr id="1" name="Shape 245"/>
        <p:cNvGrpSpPr/>
        <p:nvPr/>
      </p:nvGrpSpPr>
      <p:grpSpPr>
        <a:xfrm>
          <a:off x="0" y="0"/>
          <a:ext cx="0" cy="0"/>
          <a:chOff x="0" y="0"/>
          <a:chExt cx="0" cy="0"/>
        </a:xfrm>
      </p:grpSpPr>
      <p:sp>
        <p:nvSpPr>
          <p:cNvPr id="246" name="Google Shape;246;p35"/>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47" name="Google Shape;247;p35"/>
          <p:cNvSpPr/>
          <p:nvPr/>
        </p:nvSpPr>
        <p:spPr>
          <a:xfrm>
            <a:off x="206188" y="5948082"/>
            <a:ext cx="11775000" cy="699300"/>
          </a:xfrm>
          <a:prstGeom prst="rect">
            <a:avLst/>
          </a:prstGeom>
          <a:solidFill>
            <a:srgbClr val="FCEDE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48" name="Google Shape;248;p35"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249" name="Google Shape;249;p35"/>
          <p:cNvSpPr txBox="1">
            <a:spLocks noGrp="1"/>
          </p:cNvSpPr>
          <p:nvPr>
            <p:ph type="ctrTitle"/>
          </p:nvPr>
        </p:nvSpPr>
        <p:spPr>
          <a:xfrm>
            <a:off x="1524000" y="2486701"/>
            <a:ext cx="9144000" cy="10233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accent3"/>
              </a:buClr>
              <a:buSzPts val="5400"/>
              <a:buFont typeface="Calibri"/>
              <a:buNone/>
              <a:defRPr sz="5400">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0" name="Google Shape;250;p35"/>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3"/>
              </a:buClr>
              <a:buSzPts val="2400"/>
              <a:buNone/>
              <a:defRPr sz="2400">
                <a:solidFill>
                  <a:schemeClr val="accent3"/>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251" name="Google Shape;251;p35" descr="Oregon Department of Education Logo"/>
          <p:cNvPicPr preferRelativeResize="0"/>
          <p:nvPr/>
        </p:nvPicPr>
        <p:blipFill rotWithShape="1">
          <a:blip r:embed="rId3">
            <a:alphaModFix/>
          </a:blip>
          <a:srcRect/>
          <a:stretch/>
        </p:blipFill>
        <p:spPr>
          <a:xfrm>
            <a:off x="5033770" y="214049"/>
            <a:ext cx="2124459" cy="2167132"/>
          </a:xfrm>
          <a:prstGeom prst="rect">
            <a:avLst/>
          </a:prstGeom>
          <a:noFill/>
          <a:ln>
            <a:noFill/>
          </a:ln>
        </p:spPr>
      </p:pic>
      <p:sp>
        <p:nvSpPr>
          <p:cNvPr id="252" name="Google Shape;252;p35"/>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253" name="Google Shape;253;p3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matchingName="Orange_2-Section Header">
  <p:cSld name="Orange_2-Section Header">
    <p:bg>
      <p:bgPr>
        <a:solidFill>
          <a:schemeClr val="accent3"/>
        </a:solidFill>
        <a:effectLst/>
      </p:bgPr>
    </p:bg>
    <p:spTree>
      <p:nvGrpSpPr>
        <p:cNvPr id="1" name="Shape 254"/>
        <p:cNvGrpSpPr/>
        <p:nvPr/>
      </p:nvGrpSpPr>
      <p:grpSpPr>
        <a:xfrm>
          <a:off x="0" y="0"/>
          <a:ext cx="0" cy="0"/>
          <a:chOff x="0" y="0"/>
          <a:chExt cx="0" cy="0"/>
        </a:xfrm>
      </p:grpSpPr>
      <p:sp>
        <p:nvSpPr>
          <p:cNvPr id="255" name="Google Shape;255;p36"/>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56" name="Google Shape;256;p36"/>
          <p:cNvSpPr/>
          <p:nvPr/>
        </p:nvSpPr>
        <p:spPr>
          <a:xfrm>
            <a:off x="206187" y="2488757"/>
            <a:ext cx="11775000" cy="1900500"/>
          </a:xfrm>
          <a:prstGeom prst="rect">
            <a:avLst/>
          </a:prstGeom>
          <a:solidFill>
            <a:srgbClr val="FCEDE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257" name="Google Shape;257;p36"/>
          <p:cNvSpPr txBox="1">
            <a:spLocks noGrp="1"/>
          </p:cNvSpPr>
          <p:nvPr>
            <p:ph type="ctrTitle"/>
          </p:nvPr>
        </p:nvSpPr>
        <p:spPr>
          <a:xfrm>
            <a:off x="717177" y="2488757"/>
            <a:ext cx="10784400" cy="19005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accent3"/>
              </a:buClr>
              <a:buSzPts val="6800"/>
              <a:buFont typeface="Calibri"/>
              <a:buNone/>
              <a:defRPr sz="6800">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258" name="Google Shape;258;p36" descr="Oregon Department of Education Logo"/>
          <p:cNvPicPr preferRelativeResize="0"/>
          <p:nvPr/>
        </p:nvPicPr>
        <p:blipFill rotWithShape="1">
          <a:blip r:embed="rId2">
            <a:alphaModFix/>
          </a:blip>
          <a:srcRect/>
          <a:stretch/>
        </p:blipFill>
        <p:spPr>
          <a:xfrm>
            <a:off x="5033770" y="214049"/>
            <a:ext cx="2124459" cy="2167132"/>
          </a:xfrm>
          <a:prstGeom prst="rect">
            <a:avLst/>
          </a:prstGeom>
          <a:noFill/>
          <a:ln>
            <a:noFill/>
          </a:ln>
        </p:spPr>
      </p:pic>
      <p:sp>
        <p:nvSpPr>
          <p:cNvPr id="259" name="Google Shape;259;p36"/>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260" name="Google Shape;260;p36"/>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matchingName="Orange_3-Title Bar and Content">
  <p:cSld name="Orange_3-Title Bar and Content">
    <p:bg>
      <p:bgPr>
        <a:solidFill>
          <a:schemeClr val="accent3"/>
        </a:solidFill>
        <a:effectLst/>
      </p:bgPr>
    </p:bg>
    <p:spTree>
      <p:nvGrpSpPr>
        <p:cNvPr id="1" name="Shape 261"/>
        <p:cNvGrpSpPr/>
        <p:nvPr/>
      </p:nvGrpSpPr>
      <p:grpSpPr>
        <a:xfrm>
          <a:off x="0" y="0"/>
          <a:ext cx="0" cy="0"/>
          <a:chOff x="0" y="0"/>
          <a:chExt cx="0" cy="0"/>
        </a:xfrm>
      </p:grpSpPr>
      <p:sp>
        <p:nvSpPr>
          <p:cNvPr id="262" name="Google Shape;262;p37"/>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63" name="Google Shape;263;p37"/>
          <p:cNvSpPr/>
          <p:nvPr/>
        </p:nvSpPr>
        <p:spPr>
          <a:xfrm>
            <a:off x="206188" y="215153"/>
            <a:ext cx="11775000" cy="1397400"/>
          </a:xfrm>
          <a:prstGeom prst="rect">
            <a:avLst/>
          </a:prstGeom>
          <a:solidFill>
            <a:srgbClr val="FCEDE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64" name="Google Shape;264;p37"/>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5" name="Google Shape;265;p37"/>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3"/>
              </a:buClr>
              <a:buSzPts val="4400"/>
              <a:buFont typeface="Calibri"/>
              <a:buNone/>
              <a:defRPr>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66" name="Google Shape;266;p37"/>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267" name="Google Shape;267;p37"/>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matchingName="Orange_4-Content with Caption">
  <p:cSld name="Orange_4-Content with Caption">
    <p:bg>
      <p:bgPr>
        <a:solidFill>
          <a:schemeClr val="accent3"/>
        </a:solidFill>
        <a:effectLst/>
      </p:bgPr>
    </p:bg>
    <p:spTree>
      <p:nvGrpSpPr>
        <p:cNvPr id="1" name="Shape 268"/>
        <p:cNvGrpSpPr/>
        <p:nvPr/>
      </p:nvGrpSpPr>
      <p:grpSpPr>
        <a:xfrm>
          <a:off x="0" y="0"/>
          <a:ext cx="0" cy="0"/>
          <a:chOff x="0" y="0"/>
          <a:chExt cx="0" cy="0"/>
        </a:xfrm>
      </p:grpSpPr>
      <p:sp>
        <p:nvSpPr>
          <p:cNvPr id="269" name="Google Shape;269;p38"/>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0" name="Google Shape;270;p38"/>
          <p:cNvSpPr/>
          <p:nvPr/>
        </p:nvSpPr>
        <p:spPr>
          <a:xfrm>
            <a:off x="206189" y="215153"/>
            <a:ext cx="4730400" cy="6432300"/>
          </a:xfrm>
          <a:prstGeom prst="rect">
            <a:avLst/>
          </a:prstGeom>
          <a:solidFill>
            <a:srgbClr val="FCEDE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1" name="Google Shape;271;p38"/>
          <p:cNvSpPr txBox="1">
            <a:spLocks noGrp="1"/>
          </p:cNvSpPr>
          <p:nvPr>
            <p:ph type="title"/>
          </p:nvPr>
        </p:nvSpPr>
        <p:spPr>
          <a:xfrm>
            <a:off x="717177" y="779646"/>
            <a:ext cx="3931800" cy="25341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3"/>
              </a:buClr>
              <a:buSzPts val="4400"/>
              <a:buFont typeface="Calibri"/>
              <a:buNone/>
              <a:defRPr sz="4400">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2" name="Google Shape;272;p38"/>
          <p:cNvSpPr txBox="1">
            <a:spLocks noGrp="1"/>
          </p:cNvSpPr>
          <p:nvPr>
            <p:ph type="body" idx="1"/>
          </p:nvPr>
        </p:nvSpPr>
        <p:spPr>
          <a:xfrm>
            <a:off x="5183188" y="779647"/>
            <a:ext cx="6172200" cy="508140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vl1pPr>
            <a:lvl2pPr marL="914400" lvl="1" indent="-381000" algn="l">
              <a:lnSpc>
                <a:spcPct val="90000"/>
              </a:lnSpc>
              <a:spcBef>
                <a:spcPts val="500"/>
              </a:spcBef>
              <a:spcAft>
                <a:spcPts val="0"/>
              </a:spcAft>
              <a:buClr>
                <a:schemeClr val="dk1"/>
              </a:buClr>
              <a:buSzPts val="2400"/>
              <a:buChar char="•"/>
              <a:defRPr sz="2400"/>
            </a:lvl2pPr>
            <a:lvl3pPr marL="1371600" lvl="2" indent="-381000" algn="l">
              <a:lnSpc>
                <a:spcPct val="90000"/>
              </a:lnSpc>
              <a:spcBef>
                <a:spcPts val="500"/>
              </a:spcBef>
              <a:spcAft>
                <a:spcPts val="0"/>
              </a:spcAft>
              <a:buClr>
                <a:schemeClr val="dk1"/>
              </a:buClr>
              <a:buSzPts val="2400"/>
              <a:buChar char="•"/>
              <a:defRPr sz="2400"/>
            </a:lvl3pPr>
            <a:lvl4pPr marL="1828800" lvl="3" indent="-381000" algn="l">
              <a:lnSpc>
                <a:spcPct val="90000"/>
              </a:lnSpc>
              <a:spcBef>
                <a:spcPts val="500"/>
              </a:spcBef>
              <a:spcAft>
                <a:spcPts val="0"/>
              </a:spcAft>
              <a:buClr>
                <a:schemeClr val="dk1"/>
              </a:buClr>
              <a:buSzPts val="2400"/>
              <a:buChar char="•"/>
              <a:defRPr sz="2400"/>
            </a:lvl4pPr>
            <a:lvl5pPr marL="2286000" lvl="4" indent="-381000" algn="l">
              <a:lnSpc>
                <a:spcPct val="90000"/>
              </a:lnSpc>
              <a:spcBef>
                <a:spcPts val="500"/>
              </a:spcBef>
              <a:spcAft>
                <a:spcPts val="0"/>
              </a:spcAft>
              <a:buClr>
                <a:schemeClr val="dk1"/>
              </a:buClr>
              <a:buSzPts val="2400"/>
              <a:buChar char="•"/>
              <a:defRPr sz="24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273" name="Google Shape;273;p38"/>
          <p:cNvSpPr>
            <a:spLocks noGrp="1"/>
          </p:cNvSpPr>
          <p:nvPr>
            <p:ph type="pic" idx="2"/>
          </p:nvPr>
        </p:nvSpPr>
        <p:spPr>
          <a:xfrm>
            <a:off x="717177" y="3540125"/>
            <a:ext cx="3931800" cy="2320800"/>
          </a:xfrm>
          <a:prstGeom prst="rect">
            <a:avLst/>
          </a:prstGeom>
          <a:noFill/>
          <a:ln>
            <a:noFill/>
          </a:ln>
        </p:spPr>
      </p:sp>
      <p:sp>
        <p:nvSpPr>
          <p:cNvPr id="274" name="Google Shape;274;p38"/>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275" name="Google Shape;275;p38"/>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Orange_5-Title and Content">
  <p:cSld name="Orange_5-Title and Content">
    <p:bg>
      <p:bgPr>
        <a:solidFill>
          <a:schemeClr val="accent3"/>
        </a:solidFill>
        <a:effectLst/>
      </p:bgPr>
    </p:bg>
    <p:spTree>
      <p:nvGrpSpPr>
        <p:cNvPr id="1" name="Shape 276"/>
        <p:cNvGrpSpPr/>
        <p:nvPr/>
      </p:nvGrpSpPr>
      <p:grpSpPr>
        <a:xfrm>
          <a:off x="0" y="0"/>
          <a:ext cx="0" cy="0"/>
          <a:chOff x="0" y="0"/>
          <a:chExt cx="0" cy="0"/>
        </a:xfrm>
      </p:grpSpPr>
      <p:sp>
        <p:nvSpPr>
          <p:cNvPr id="277" name="Google Shape;277;p39"/>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3"/>
              </a:buClr>
              <a:buSzPts val="4400"/>
              <a:buFont typeface="Calibri"/>
              <a:buNone/>
              <a:defRPr>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8" name="Google Shape;278;p39"/>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9" name="Google Shape;279;p39"/>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280" name="Google Shape;280;p3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Orange_6-Two Content">
  <p:cSld name="Orange_6-Two Content">
    <p:bg>
      <p:bgPr>
        <a:solidFill>
          <a:schemeClr val="accent3"/>
        </a:solidFill>
        <a:effectLst/>
      </p:bgPr>
    </p:bg>
    <p:spTree>
      <p:nvGrpSpPr>
        <p:cNvPr id="1" name="Shape 281"/>
        <p:cNvGrpSpPr/>
        <p:nvPr/>
      </p:nvGrpSpPr>
      <p:grpSpPr>
        <a:xfrm>
          <a:off x="0" y="0"/>
          <a:ext cx="0" cy="0"/>
          <a:chOff x="0" y="0"/>
          <a:chExt cx="0" cy="0"/>
        </a:xfrm>
      </p:grpSpPr>
      <p:sp>
        <p:nvSpPr>
          <p:cNvPr id="282" name="Google Shape;282;p40"/>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3"/>
              </a:buClr>
              <a:buSzPts val="4400"/>
              <a:buFont typeface="Calibri"/>
              <a:buNone/>
              <a:defRPr>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3" name="Google Shape;283;p40"/>
          <p:cNvSpPr txBox="1">
            <a:spLocks noGrp="1"/>
          </p:cNvSpPr>
          <p:nvPr>
            <p:ph type="body" idx="1"/>
          </p:nvPr>
        </p:nvSpPr>
        <p:spPr>
          <a:xfrm>
            <a:off x="717176" y="1825625"/>
            <a:ext cx="5302500" cy="4106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4" name="Google Shape;284;p40"/>
          <p:cNvSpPr txBox="1">
            <a:spLocks noGrp="1"/>
          </p:cNvSpPr>
          <p:nvPr>
            <p:ph type="body" idx="2"/>
          </p:nvPr>
        </p:nvSpPr>
        <p:spPr>
          <a:xfrm>
            <a:off x="6172200" y="1825625"/>
            <a:ext cx="5329500" cy="4106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5" name="Google Shape;285;p40"/>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286" name="Google Shape;286;p40"/>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Orange_7-Comparison">
  <p:cSld name="Orange_7-Comparison">
    <p:bg>
      <p:bgPr>
        <a:solidFill>
          <a:schemeClr val="accent3"/>
        </a:solidFill>
        <a:effectLst/>
      </p:bgPr>
    </p:bg>
    <p:spTree>
      <p:nvGrpSpPr>
        <p:cNvPr id="1" name="Shape 287"/>
        <p:cNvGrpSpPr/>
        <p:nvPr/>
      </p:nvGrpSpPr>
      <p:grpSpPr>
        <a:xfrm>
          <a:off x="0" y="0"/>
          <a:ext cx="0" cy="0"/>
          <a:chOff x="0" y="0"/>
          <a:chExt cx="0" cy="0"/>
        </a:xfrm>
      </p:grpSpPr>
      <p:sp>
        <p:nvSpPr>
          <p:cNvPr id="288" name="Google Shape;288;p41"/>
          <p:cNvSpPr txBox="1">
            <a:spLocks noGrp="1"/>
          </p:cNvSpPr>
          <p:nvPr>
            <p:ph type="body" idx="1"/>
          </p:nvPr>
        </p:nvSpPr>
        <p:spPr>
          <a:xfrm>
            <a:off x="717176" y="1681163"/>
            <a:ext cx="5280300" cy="8238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3200"/>
              <a:buNone/>
              <a:defRPr sz="3200" b="0">
                <a:solidFill>
                  <a:schemeClr val="accent3"/>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89" name="Google Shape;289;p41"/>
          <p:cNvSpPr txBox="1">
            <a:spLocks noGrp="1"/>
          </p:cNvSpPr>
          <p:nvPr>
            <p:ph type="body" idx="2"/>
          </p:nvPr>
        </p:nvSpPr>
        <p:spPr>
          <a:xfrm>
            <a:off x="717176" y="2505075"/>
            <a:ext cx="5280300" cy="3434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0" name="Google Shape;290;p41"/>
          <p:cNvSpPr txBox="1">
            <a:spLocks noGrp="1"/>
          </p:cNvSpPr>
          <p:nvPr>
            <p:ph type="body" idx="3"/>
          </p:nvPr>
        </p:nvSpPr>
        <p:spPr>
          <a:xfrm>
            <a:off x="6172200" y="1681163"/>
            <a:ext cx="5329500" cy="8238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3200"/>
              <a:buNone/>
              <a:defRPr sz="3200" b="0">
                <a:solidFill>
                  <a:schemeClr val="accent3"/>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1" name="Google Shape;291;p41"/>
          <p:cNvSpPr txBox="1">
            <a:spLocks noGrp="1"/>
          </p:cNvSpPr>
          <p:nvPr>
            <p:ph type="body" idx="4"/>
          </p:nvPr>
        </p:nvSpPr>
        <p:spPr>
          <a:xfrm>
            <a:off x="6172200" y="2505075"/>
            <a:ext cx="5329500" cy="3434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2" name="Google Shape;292;p41"/>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3"/>
              </a:buClr>
              <a:buSzPts val="3200"/>
              <a:buFont typeface="Calibri"/>
              <a:buNone/>
              <a:defRPr sz="3200">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3" name="Google Shape;293;p41"/>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294" name="Google Shape;294;p41"/>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matchingName="Orange_8-Title Only">
  <p:cSld name="Orange_8-Title Only">
    <p:bg>
      <p:bgPr>
        <a:solidFill>
          <a:schemeClr val="accent3"/>
        </a:solidFill>
        <a:effectLst/>
      </p:bgPr>
    </p:bg>
    <p:spTree>
      <p:nvGrpSpPr>
        <p:cNvPr id="1" name="Shape 295"/>
        <p:cNvGrpSpPr/>
        <p:nvPr/>
      </p:nvGrpSpPr>
      <p:grpSpPr>
        <a:xfrm>
          <a:off x="0" y="0"/>
          <a:ext cx="0" cy="0"/>
          <a:chOff x="0" y="0"/>
          <a:chExt cx="0" cy="0"/>
        </a:xfrm>
      </p:grpSpPr>
      <p:sp>
        <p:nvSpPr>
          <p:cNvPr id="296" name="Google Shape;296;p42"/>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97" name="Google Shape;297;p42"/>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3"/>
              </a:buClr>
              <a:buSzPts val="4400"/>
              <a:buFont typeface="Calibri"/>
              <a:buNone/>
              <a:defRPr>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8" name="Google Shape;298;p42"/>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299" name="Google Shape;299;p42"/>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matchingName="Orange_9-Blank">
  <p:cSld name="Orange_9-Blank">
    <p:bg>
      <p:bgPr>
        <a:solidFill>
          <a:schemeClr val="accent3"/>
        </a:solidFill>
        <a:effectLst/>
      </p:bgPr>
    </p:bg>
    <p:spTree>
      <p:nvGrpSpPr>
        <p:cNvPr id="1" name="Shape 300"/>
        <p:cNvGrpSpPr/>
        <p:nvPr/>
      </p:nvGrpSpPr>
      <p:grpSpPr>
        <a:xfrm>
          <a:off x="0" y="0"/>
          <a:ext cx="0" cy="0"/>
          <a:chOff x="0" y="0"/>
          <a:chExt cx="0" cy="0"/>
        </a:xfrm>
      </p:grpSpPr>
      <p:sp>
        <p:nvSpPr>
          <p:cNvPr id="301" name="Google Shape;301;p43"/>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v</a:t>
            </a:r>
            <a:endParaRPr/>
          </a:p>
        </p:txBody>
      </p:sp>
      <p:sp>
        <p:nvSpPr>
          <p:cNvPr id="302" name="Google Shape;302;p43"/>
          <p:cNvSpPr txBox="1">
            <a:spLocks noGrp="1"/>
          </p:cNvSpPr>
          <p:nvPr>
            <p:ph type="body" idx="1"/>
          </p:nvPr>
        </p:nvSpPr>
        <p:spPr>
          <a:xfrm>
            <a:off x="717176" y="659958"/>
            <a:ext cx="10784400" cy="53988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3" name="Google Shape;303;p43"/>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304" name="Google Shape;304;p43"/>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Blue_4-Content with Caption">
  <p:cSld name="Blue_4-Content with Caption">
    <p:bg>
      <p:bgPr>
        <a:solidFill>
          <a:schemeClr val="accent1"/>
        </a:solidFill>
        <a:effectLst/>
      </p:bgPr>
    </p:bg>
    <p:spTree>
      <p:nvGrpSpPr>
        <p:cNvPr id="1" name="Shape 38"/>
        <p:cNvGrpSpPr/>
        <p:nvPr/>
      </p:nvGrpSpPr>
      <p:grpSpPr>
        <a:xfrm>
          <a:off x="0" y="0"/>
          <a:ext cx="0" cy="0"/>
          <a:chOff x="0" y="0"/>
          <a:chExt cx="0" cy="0"/>
        </a:xfrm>
      </p:grpSpPr>
      <p:sp>
        <p:nvSpPr>
          <p:cNvPr id="39" name="Google Shape;39;p5"/>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0" name="Google Shape;40;p5"/>
          <p:cNvSpPr/>
          <p:nvPr/>
        </p:nvSpPr>
        <p:spPr>
          <a:xfrm>
            <a:off x="206189" y="215153"/>
            <a:ext cx="4730400" cy="64323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1" name="Google Shape;41;p5"/>
          <p:cNvSpPr txBox="1">
            <a:spLocks noGrp="1"/>
          </p:cNvSpPr>
          <p:nvPr>
            <p:ph type="title"/>
          </p:nvPr>
        </p:nvSpPr>
        <p:spPr>
          <a:xfrm>
            <a:off x="717177" y="779645"/>
            <a:ext cx="3931800" cy="25257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1"/>
              </a:buClr>
              <a:buSzPts val="4400"/>
              <a:buFont typeface="Calibri"/>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5"/>
          <p:cNvSpPr txBox="1">
            <a:spLocks noGrp="1"/>
          </p:cNvSpPr>
          <p:nvPr>
            <p:ph type="body" idx="1"/>
          </p:nvPr>
        </p:nvSpPr>
        <p:spPr>
          <a:xfrm>
            <a:off x="5183188" y="779647"/>
            <a:ext cx="6172200" cy="508140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vl1pPr>
            <a:lvl2pPr marL="914400" lvl="1" indent="-381000" algn="l">
              <a:lnSpc>
                <a:spcPct val="90000"/>
              </a:lnSpc>
              <a:spcBef>
                <a:spcPts val="500"/>
              </a:spcBef>
              <a:spcAft>
                <a:spcPts val="0"/>
              </a:spcAft>
              <a:buClr>
                <a:schemeClr val="dk1"/>
              </a:buClr>
              <a:buSzPts val="2400"/>
              <a:buChar char="•"/>
              <a:defRPr sz="2400"/>
            </a:lvl2pPr>
            <a:lvl3pPr marL="1371600" lvl="2" indent="-381000" algn="l">
              <a:lnSpc>
                <a:spcPct val="90000"/>
              </a:lnSpc>
              <a:spcBef>
                <a:spcPts val="500"/>
              </a:spcBef>
              <a:spcAft>
                <a:spcPts val="0"/>
              </a:spcAft>
              <a:buClr>
                <a:schemeClr val="dk1"/>
              </a:buClr>
              <a:buSzPts val="2400"/>
              <a:buChar char="•"/>
              <a:defRPr sz="2400"/>
            </a:lvl3pPr>
            <a:lvl4pPr marL="1828800" lvl="3" indent="-381000" algn="l">
              <a:lnSpc>
                <a:spcPct val="90000"/>
              </a:lnSpc>
              <a:spcBef>
                <a:spcPts val="500"/>
              </a:spcBef>
              <a:spcAft>
                <a:spcPts val="0"/>
              </a:spcAft>
              <a:buClr>
                <a:schemeClr val="dk1"/>
              </a:buClr>
              <a:buSzPts val="2400"/>
              <a:buChar char="•"/>
              <a:defRPr sz="2400"/>
            </a:lvl4pPr>
            <a:lvl5pPr marL="2286000" lvl="4" indent="-381000" algn="l">
              <a:lnSpc>
                <a:spcPct val="90000"/>
              </a:lnSpc>
              <a:spcBef>
                <a:spcPts val="500"/>
              </a:spcBef>
              <a:spcAft>
                <a:spcPts val="0"/>
              </a:spcAft>
              <a:buClr>
                <a:schemeClr val="dk1"/>
              </a:buClr>
              <a:buSzPts val="2400"/>
              <a:buChar char="•"/>
              <a:defRPr sz="24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3" name="Google Shape;43;p5"/>
          <p:cNvSpPr>
            <a:spLocks noGrp="1"/>
          </p:cNvSpPr>
          <p:nvPr>
            <p:ph type="pic" idx="2"/>
          </p:nvPr>
        </p:nvSpPr>
        <p:spPr>
          <a:xfrm>
            <a:off x="717177" y="3540125"/>
            <a:ext cx="3931800" cy="2320800"/>
          </a:xfrm>
          <a:prstGeom prst="rect">
            <a:avLst/>
          </a:prstGeom>
          <a:noFill/>
          <a:ln>
            <a:noFill/>
          </a:ln>
        </p:spPr>
      </p:sp>
      <p:sp>
        <p:nvSpPr>
          <p:cNvPr id="44" name="Google Shape;44;p5"/>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45" name="Google Shape;45;p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matchingName="Orange_10-Large Type">
  <p:cSld name="Orange_10-Large Type">
    <p:bg>
      <p:bgPr>
        <a:solidFill>
          <a:schemeClr val="accent3"/>
        </a:solidFill>
        <a:effectLst/>
      </p:bgPr>
    </p:bg>
    <p:spTree>
      <p:nvGrpSpPr>
        <p:cNvPr id="1" name="Shape 305"/>
        <p:cNvGrpSpPr/>
        <p:nvPr/>
      </p:nvGrpSpPr>
      <p:grpSpPr>
        <a:xfrm>
          <a:off x="0" y="0"/>
          <a:ext cx="0" cy="0"/>
          <a:chOff x="0" y="0"/>
          <a:chExt cx="0" cy="0"/>
        </a:xfrm>
      </p:grpSpPr>
      <p:sp>
        <p:nvSpPr>
          <p:cNvPr id="306" name="Google Shape;306;p44"/>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07" name="Google Shape;307;p44"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308" name="Google Shape;308;p44"/>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3"/>
              </a:buClr>
              <a:buSzPts val="12000"/>
              <a:buFont typeface="Calibri"/>
              <a:buNone/>
              <a:defRPr sz="12000">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9" name="Google Shape;309;p44"/>
          <p:cNvSpPr txBox="1">
            <a:spLocks noGrp="1"/>
          </p:cNvSpPr>
          <p:nvPr>
            <p:ph type="subTitle" idx="1"/>
          </p:nvPr>
        </p:nvSpPr>
        <p:spPr>
          <a:xfrm>
            <a:off x="1524000" y="4003184"/>
            <a:ext cx="9144000" cy="8805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3"/>
              </a:buClr>
              <a:buSzPts val="2400"/>
              <a:buNone/>
              <a:defRPr sz="2400">
                <a:solidFill>
                  <a:schemeClr val="accent3"/>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310" name="Google Shape;310;p44"/>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11" name="Google Shape;311;p44"/>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matchingName="Orange_11-Follow Us">
  <p:cSld name="Orange_11-Follow Us">
    <p:bg>
      <p:bgPr>
        <a:solidFill>
          <a:schemeClr val="accent3"/>
        </a:solidFill>
        <a:effectLst/>
      </p:bgPr>
    </p:bg>
    <p:spTree>
      <p:nvGrpSpPr>
        <p:cNvPr id="1" name="Shape 312"/>
        <p:cNvGrpSpPr/>
        <p:nvPr/>
      </p:nvGrpSpPr>
      <p:grpSpPr>
        <a:xfrm>
          <a:off x="0" y="0"/>
          <a:ext cx="0" cy="0"/>
          <a:chOff x="0" y="0"/>
          <a:chExt cx="0" cy="0"/>
        </a:xfrm>
      </p:grpSpPr>
      <p:sp>
        <p:nvSpPr>
          <p:cNvPr id="313" name="Google Shape;313;p45"/>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14" name="Google Shape;314;p45"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315" name="Google Shape;315;p45"/>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3"/>
              </a:buClr>
              <a:buSzPts val="12000"/>
              <a:buFont typeface="Calibri"/>
              <a:buNone/>
              <a:defRPr sz="12000">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316" name="Google Shape;316;p45"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317" name="Google Shape;317;p45"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318" name="Google Shape;318;p45"/>
          <p:cNvSpPr txBox="1"/>
          <p:nvPr/>
        </p:nvSpPr>
        <p:spPr>
          <a:xfrm>
            <a:off x="2718290" y="4043402"/>
            <a:ext cx="68067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a:solidFill>
                  <a:schemeClr val="accent1"/>
                </a:solidFill>
                <a:latin typeface="Calibri"/>
                <a:ea typeface="Calibri"/>
                <a:cs typeface="Calibri"/>
                <a:sym typeface="Calibri"/>
              </a:rPr>
              <a:t>twitter.com/ORDeptEd | fb.com/ORDeptEd</a:t>
            </a:r>
            <a:endParaRPr sz="2400">
              <a:solidFill>
                <a:schemeClr val="accent1"/>
              </a:solidFill>
              <a:latin typeface="Calibri"/>
              <a:ea typeface="Calibri"/>
              <a:cs typeface="Calibri"/>
              <a:sym typeface="Calibri"/>
            </a:endParaRPr>
          </a:p>
        </p:txBody>
      </p:sp>
      <p:sp>
        <p:nvSpPr>
          <p:cNvPr id="319" name="Google Shape;319;p45"/>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320" name="Google Shape;320;p4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matchingName="Red_1-Title Slide">
  <p:cSld name="Red_1-Title Slide">
    <p:bg>
      <p:bgPr>
        <a:solidFill>
          <a:schemeClr val="accent2"/>
        </a:solidFill>
        <a:effectLst/>
      </p:bgPr>
    </p:bg>
    <p:spTree>
      <p:nvGrpSpPr>
        <p:cNvPr id="1" name="Shape 321"/>
        <p:cNvGrpSpPr/>
        <p:nvPr/>
      </p:nvGrpSpPr>
      <p:grpSpPr>
        <a:xfrm>
          <a:off x="0" y="0"/>
          <a:ext cx="0" cy="0"/>
          <a:chOff x="0" y="0"/>
          <a:chExt cx="0" cy="0"/>
        </a:xfrm>
      </p:grpSpPr>
      <p:sp>
        <p:nvSpPr>
          <p:cNvPr id="322" name="Google Shape;322;p46"/>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23" name="Google Shape;323;p46"/>
          <p:cNvSpPr/>
          <p:nvPr/>
        </p:nvSpPr>
        <p:spPr>
          <a:xfrm>
            <a:off x="206188" y="5948082"/>
            <a:ext cx="11775000" cy="699300"/>
          </a:xfrm>
          <a:prstGeom prst="rect">
            <a:avLst/>
          </a:prstGeom>
          <a:solidFill>
            <a:srgbClr val="FCF4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24" name="Google Shape;324;p46"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325" name="Google Shape;325;p46"/>
          <p:cNvSpPr txBox="1">
            <a:spLocks noGrp="1"/>
          </p:cNvSpPr>
          <p:nvPr>
            <p:ph type="ctrTitle"/>
          </p:nvPr>
        </p:nvSpPr>
        <p:spPr>
          <a:xfrm>
            <a:off x="1524000" y="2486701"/>
            <a:ext cx="9144000" cy="10233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accent2"/>
              </a:buClr>
              <a:buSzPts val="5400"/>
              <a:buFont typeface="Calibri"/>
              <a:buNone/>
              <a:defRPr sz="5400">
                <a:solidFill>
                  <a:schemeClr val="accent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26" name="Google Shape;326;p46"/>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2"/>
              </a:buClr>
              <a:buSzPts val="2400"/>
              <a:buNone/>
              <a:defRPr sz="2400">
                <a:solidFill>
                  <a:schemeClr val="accent2"/>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327" name="Google Shape;327;p46" descr="Oregon Department of Education Logo"/>
          <p:cNvPicPr preferRelativeResize="0"/>
          <p:nvPr/>
        </p:nvPicPr>
        <p:blipFill rotWithShape="1">
          <a:blip r:embed="rId3">
            <a:alphaModFix/>
          </a:blip>
          <a:srcRect/>
          <a:stretch/>
        </p:blipFill>
        <p:spPr>
          <a:xfrm>
            <a:off x="5033770" y="214049"/>
            <a:ext cx="2124459" cy="2167132"/>
          </a:xfrm>
          <a:prstGeom prst="rect">
            <a:avLst/>
          </a:prstGeom>
          <a:noFill/>
          <a:ln>
            <a:noFill/>
          </a:ln>
        </p:spPr>
      </p:pic>
      <p:sp>
        <p:nvSpPr>
          <p:cNvPr id="328" name="Google Shape;328;p46"/>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329" name="Google Shape;329;p46"/>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matchingName="Red_2-Section Header">
  <p:cSld name="Red_2-Section Header">
    <p:bg>
      <p:bgPr>
        <a:solidFill>
          <a:schemeClr val="accent2"/>
        </a:solidFill>
        <a:effectLst/>
      </p:bgPr>
    </p:bg>
    <p:spTree>
      <p:nvGrpSpPr>
        <p:cNvPr id="1" name="Shape 330"/>
        <p:cNvGrpSpPr/>
        <p:nvPr/>
      </p:nvGrpSpPr>
      <p:grpSpPr>
        <a:xfrm>
          <a:off x="0" y="0"/>
          <a:ext cx="0" cy="0"/>
          <a:chOff x="0" y="0"/>
          <a:chExt cx="0" cy="0"/>
        </a:xfrm>
      </p:grpSpPr>
      <p:sp>
        <p:nvSpPr>
          <p:cNvPr id="331" name="Google Shape;331;p47"/>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32" name="Google Shape;332;p47"/>
          <p:cNvSpPr/>
          <p:nvPr/>
        </p:nvSpPr>
        <p:spPr>
          <a:xfrm>
            <a:off x="206187" y="2488757"/>
            <a:ext cx="11775000" cy="1900500"/>
          </a:xfrm>
          <a:prstGeom prst="rect">
            <a:avLst/>
          </a:prstGeom>
          <a:solidFill>
            <a:srgbClr val="FCF4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333" name="Google Shape;333;p47"/>
          <p:cNvSpPr txBox="1">
            <a:spLocks noGrp="1"/>
          </p:cNvSpPr>
          <p:nvPr>
            <p:ph type="ctrTitle"/>
          </p:nvPr>
        </p:nvSpPr>
        <p:spPr>
          <a:xfrm>
            <a:off x="717177" y="2488757"/>
            <a:ext cx="10784400" cy="19005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accent2"/>
              </a:buClr>
              <a:buSzPts val="6800"/>
              <a:buFont typeface="Calibri"/>
              <a:buNone/>
              <a:defRPr sz="6800">
                <a:solidFill>
                  <a:schemeClr val="accent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334" name="Google Shape;334;p47" descr="Oregon Department of Education Logo"/>
          <p:cNvPicPr preferRelativeResize="0"/>
          <p:nvPr/>
        </p:nvPicPr>
        <p:blipFill rotWithShape="1">
          <a:blip r:embed="rId2">
            <a:alphaModFix/>
          </a:blip>
          <a:srcRect/>
          <a:stretch/>
        </p:blipFill>
        <p:spPr>
          <a:xfrm>
            <a:off x="5033770" y="214049"/>
            <a:ext cx="2124459" cy="2167132"/>
          </a:xfrm>
          <a:prstGeom prst="rect">
            <a:avLst/>
          </a:prstGeom>
          <a:noFill/>
          <a:ln>
            <a:noFill/>
          </a:ln>
        </p:spPr>
      </p:pic>
      <p:sp>
        <p:nvSpPr>
          <p:cNvPr id="335" name="Google Shape;335;p47"/>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336" name="Google Shape;336;p47"/>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matchingName="Red_3-Title Bar and Content">
  <p:cSld name="Red_3-Title Bar and Content">
    <p:bg>
      <p:bgPr>
        <a:solidFill>
          <a:schemeClr val="accent2"/>
        </a:solidFill>
        <a:effectLst/>
      </p:bgPr>
    </p:bg>
    <p:spTree>
      <p:nvGrpSpPr>
        <p:cNvPr id="1" name="Shape 337"/>
        <p:cNvGrpSpPr/>
        <p:nvPr/>
      </p:nvGrpSpPr>
      <p:grpSpPr>
        <a:xfrm>
          <a:off x="0" y="0"/>
          <a:ext cx="0" cy="0"/>
          <a:chOff x="0" y="0"/>
          <a:chExt cx="0" cy="0"/>
        </a:xfrm>
      </p:grpSpPr>
      <p:sp>
        <p:nvSpPr>
          <p:cNvPr id="338" name="Google Shape;338;p48"/>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39" name="Google Shape;339;p48"/>
          <p:cNvSpPr/>
          <p:nvPr/>
        </p:nvSpPr>
        <p:spPr>
          <a:xfrm>
            <a:off x="206188" y="215153"/>
            <a:ext cx="11775000" cy="1397400"/>
          </a:xfrm>
          <a:prstGeom prst="rect">
            <a:avLst/>
          </a:prstGeom>
          <a:solidFill>
            <a:srgbClr val="FCF4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40" name="Google Shape;340;p48"/>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1" name="Google Shape;341;p48"/>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4400"/>
              <a:buFont typeface="Calibri"/>
              <a:buNone/>
              <a:defRPr>
                <a:solidFill>
                  <a:schemeClr val="accent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42" name="Google Shape;342;p48"/>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343" name="Google Shape;343;p48"/>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matchingName="Red_4-Content with Caption">
  <p:cSld name="Red_4-Content with Caption">
    <p:bg>
      <p:bgPr>
        <a:solidFill>
          <a:schemeClr val="accent2"/>
        </a:solidFill>
        <a:effectLst/>
      </p:bgPr>
    </p:bg>
    <p:spTree>
      <p:nvGrpSpPr>
        <p:cNvPr id="1" name="Shape 344"/>
        <p:cNvGrpSpPr/>
        <p:nvPr/>
      </p:nvGrpSpPr>
      <p:grpSpPr>
        <a:xfrm>
          <a:off x="0" y="0"/>
          <a:ext cx="0" cy="0"/>
          <a:chOff x="0" y="0"/>
          <a:chExt cx="0" cy="0"/>
        </a:xfrm>
      </p:grpSpPr>
      <p:sp>
        <p:nvSpPr>
          <p:cNvPr id="345" name="Google Shape;345;p49"/>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46" name="Google Shape;346;p49"/>
          <p:cNvSpPr/>
          <p:nvPr/>
        </p:nvSpPr>
        <p:spPr>
          <a:xfrm>
            <a:off x="206189" y="215153"/>
            <a:ext cx="4730400" cy="6432300"/>
          </a:xfrm>
          <a:prstGeom prst="rect">
            <a:avLst/>
          </a:prstGeom>
          <a:solidFill>
            <a:srgbClr val="FCF4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47" name="Google Shape;347;p49"/>
          <p:cNvSpPr txBox="1">
            <a:spLocks noGrp="1"/>
          </p:cNvSpPr>
          <p:nvPr>
            <p:ph type="title"/>
          </p:nvPr>
        </p:nvSpPr>
        <p:spPr>
          <a:xfrm>
            <a:off x="717177" y="779646"/>
            <a:ext cx="3931800" cy="25299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2"/>
              </a:buClr>
              <a:buSzPts val="4400"/>
              <a:buFont typeface="Calibri"/>
              <a:buNone/>
              <a:defRPr sz="4400">
                <a:solidFill>
                  <a:schemeClr val="accent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48" name="Google Shape;348;p49"/>
          <p:cNvSpPr txBox="1">
            <a:spLocks noGrp="1"/>
          </p:cNvSpPr>
          <p:nvPr>
            <p:ph type="body" idx="1"/>
          </p:nvPr>
        </p:nvSpPr>
        <p:spPr>
          <a:xfrm>
            <a:off x="5183188" y="779647"/>
            <a:ext cx="6172200" cy="508140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vl1pPr>
            <a:lvl2pPr marL="914400" lvl="1" indent="-381000" algn="l">
              <a:lnSpc>
                <a:spcPct val="90000"/>
              </a:lnSpc>
              <a:spcBef>
                <a:spcPts val="500"/>
              </a:spcBef>
              <a:spcAft>
                <a:spcPts val="0"/>
              </a:spcAft>
              <a:buClr>
                <a:schemeClr val="dk1"/>
              </a:buClr>
              <a:buSzPts val="2400"/>
              <a:buChar char="•"/>
              <a:defRPr sz="2400"/>
            </a:lvl2pPr>
            <a:lvl3pPr marL="1371600" lvl="2" indent="-381000" algn="l">
              <a:lnSpc>
                <a:spcPct val="90000"/>
              </a:lnSpc>
              <a:spcBef>
                <a:spcPts val="500"/>
              </a:spcBef>
              <a:spcAft>
                <a:spcPts val="0"/>
              </a:spcAft>
              <a:buClr>
                <a:schemeClr val="dk1"/>
              </a:buClr>
              <a:buSzPts val="2400"/>
              <a:buChar char="•"/>
              <a:defRPr sz="2400"/>
            </a:lvl3pPr>
            <a:lvl4pPr marL="1828800" lvl="3" indent="-381000" algn="l">
              <a:lnSpc>
                <a:spcPct val="90000"/>
              </a:lnSpc>
              <a:spcBef>
                <a:spcPts val="500"/>
              </a:spcBef>
              <a:spcAft>
                <a:spcPts val="0"/>
              </a:spcAft>
              <a:buClr>
                <a:schemeClr val="dk1"/>
              </a:buClr>
              <a:buSzPts val="2400"/>
              <a:buChar char="•"/>
              <a:defRPr sz="2400"/>
            </a:lvl4pPr>
            <a:lvl5pPr marL="2286000" lvl="4" indent="-381000" algn="l">
              <a:lnSpc>
                <a:spcPct val="90000"/>
              </a:lnSpc>
              <a:spcBef>
                <a:spcPts val="500"/>
              </a:spcBef>
              <a:spcAft>
                <a:spcPts val="0"/>
              </a:spcAft>
              <a:buClr>
                <a:schemeClr val="dk1"/>
              </a:buClr>
              <a:buSzPts val="2400"/>
              <a:buChar char="•"/>
              <a:defRPr sz="24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349" name="Google Shape;349;p49"/>
          <p:cNvSpPr>
            <a:spLocks noGrp="1"/>
          </p:cNvSpPr>
          <p:nvPr>
            <p:ph type="pic" idx="2"/>
          </p:nvPr>
        </p:nvSpPr>
        <p:spPr>
          <a:xfrm>
            <a:off x="717177" y="3540125"/>
            <a:ext cx="3931800" cy="2320800"/>
          </a:xfrm>
          <a:prstGeom prst="rect">
            <a:avLst/>
          </a:prstGeom>
          <a:noFill/>
          <a:ln>
            <a:noFill/>
          </a:ln>
        </p:spPr>
      </p:sp>
      <p:sp>
        <p:nvSpPr>
          <p:cNvPr id="350" name="Google Shape;350;p49"/>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351" name="Google Shape;351;p4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Red_6-Two Content">
  <p:cSld name="Red_6-Two Content">
    <p:bg>
      <p:bgPr>
        <a:solidFill>
          <a:schemeClr val="accent2"/>
        </a:solidFill>
        <a:effectLst/>
      </p:bgPr>
    </p:bg>
    <p:spTree>
      <p:nvGrpSpPr>
        <p:cNvPr id="1" name="Shape 357"/>
        <p:cNvGrpSpPr/>
        <p:nvPr/>
      </p:nvGrpSpPr>
      <p:grpSpPr>
        <a:xfrm>
          <a:off x="0" y="0"/>
          <a:ext cx="0" cy="0"/>
          <a:chOff x="0" y="0"/>
          <a:chExt cx="0" cy="0"/>
        </a:xfrm>
      </p:grpSpPr>
      <p:sp>
        <p:nvSpPr>
          <p:cNvPr id="358" name="Google Shape;358;p51"/>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4400"/>
              <a:buFont typeface="Calibri"/>
              <a:buNone/>
              <a:defRPr>
                <a:solidFill>
                  <a:schemeClr val="accent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9" name="Google Shape;359;p51"/>
          <p:cNvSpPr txBox="1">
            <a:spLocks noGrp="1"/>
          </p:cNvSpPr>
          <p:nvPr>
            <p:ph type="body" idx="1"/>
          </p:nvPr>
        </p:nvSpPr>
        <p:spPr>
          <a:xfrm>
            <a:off x="717176" y="1825625"/>
            <a:ext cx="5302500" cy="4106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0" name="Google Shape;360;p51"/>
          <p:cNvSpPr txBox="1">
            <a:spLocks noGrp="1"/>
          </p:cNvSpPr>
          <p:nvPr>
            <p:ph type="body" idx="2"/>
          </p:nvPr>
        </p:nvSpPr>
        <p:spPr>
          <a:xfrm>
            <a:off x="6172200" y="1825625"/>
            <a:ext cx="5329500" cy="4106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1" name="Google Shape;361;p51"/>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362" name="Google Shape;362;p51"/>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Red_7-Comparison">
  <p:cSld name="Red_7-Comparison">
    <p:bg>
      <p:bgPr>
        <a:solidFill>
          <a:schemeClr val="accent2"/>
        </a:solidFill>
        <a:effectLst/>
      </p:bgPr>
    </p:bg>
    <p:spTree>
      <p:nvGrpSpPr>
        <p:cNvPr id="1" name="Shape 363"/>
        <p:cNvGrpSpPr/>
        <p:nvPr/>
      </p:nvGrpSpPr>
      <p:grpSpPr>
        <a:xfrm>
          <a:off x="0" y="0"/>
          <a:ext cx="0" cy="0"/>
          <a:chOff x="0" y="0"/>
          <a:chExt cx="0" cy="0"/>
        </a:xfrm>
      </p:grpSpPr>
      <p:sp>
        <p:nvSpPr>
          <p:cNvPr id="364" name="Google Shape;364;p52"/>
          <p:cNvSpPr txBox="1">
            <a:spLocks noGrp="1"/>
          </p:cNvSpPr>
          <p:nvPr>
            <p:ph type="body" idx="1"/>
          </p:nvPr>
        </p:nvSpPr>
        <p:spPr>
          <a:xfrm>
            <a:off x="717176" y="1681163"/>
            <a:ext cx="5280300" cy="8238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3200"/>
              <a:buNone/>
              <a:defRPr sz="3200" b="0">
                <a:solidFill>
                  <a:schemeClr val="accent2"/>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65" name="Google Shape;365;p52"/>
          <p:cNvSpPr txBox="1">
            <a:spLocks noGrp="1"/>
          </p:cNvSpPr>
          <p:nvPr>
            <p:ph type="body" idx="2"/>
          </p:nvPr>
        </p:nvSpPr>
        <p:spPr>
          <a:xfrm>
            <a:off x="717176" y="2505075"/>
            <a:ext cx="5280300" cy="3434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6" name="Google Shape;366;p52"/>
          <p:cNvSpPr txBox="1">
            <a:spLocks noGrp="1"/>
          </p:cNvSpPr>
          <p:nvPr>
            <p:ph type="body" idx="3"/>
          </p:nvPr>
        </p:nvSpPr>
        <p:spPr>
          <a:xfrm>
            <a:off x="6172200" y="1681163"/>
            <a:ext cx="5329500" cy="8238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3200"/>
              <a:buNone/>
              <a:defRPr sz="3200" b="0">
                <a:solidFill>
                  <a:schemeClr val="accent2"/>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67" name="Google Shape;367;p52"/>
          <p:cNvSpPr txBox="1">
            <a:spLocks noGrp="1"/>
          </p:cNvSpPr>
          <p:nvPr>
            <p:ph type="body" idx="4"/>
          </p:nvPr>
        </p:nvSpPr>
        <p:spPr>
          <a:xfrm>
            <a:off x="6172200" y="2505075"/>
            <a:ext cx="5329500" cy="3434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8" name="Google Shape;368;p52"/>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3200"/>
              <a:buFont typeface="Calibri"/>
              <a:buNone/>
              <a:defRPr sz="3200">
                <a:solidFill>
                  <a:schemeClr val="accent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69" name="Google Shape;369;p52"/>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370" name="Google Shape;370;p52"/>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matchingName="Red_8-Title Only">
  <p:cSld name="Red_8-Title Only">
    <p:bg>
      <p:bgPr>
        <a:solidFill>
          <a:schemeClr val="accent2"/>
        </a:solidFill>
        <a:effectLst/>
      </p:bgPr>
    </p:bg>
    <p:spTree>
      <p:nvGrpSpPr>
        <p:cNvPr id="1" name="Shape 371"/>
        <p:cNvGrpSpPr/>
        <p:nvPr/>
      </p:nvGrpSpPr>
      <p:grpSpPr>
        <a:xfrm>
          <a:off x="0" y="0"/>
          <a:ext cx="0" cy="0"/>
          <a:chOff x="0" y="0"/>
          <a:chExt cx="0" cy="0"/>
        </a:xfrm>
      </p:grpSpPr>
      <p:sp>
        <p:nvSpPr>
          <p:cNvPr id="372" name="Google Shape;372;p53"/>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73" name="Google Shape;373;p53"/>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4400"/>
              <a:buFont typeface="Calibri"/>
              <a:buNone/>
              <a:defRPr>
                <a:solidFill>
                  <a:schemeClr val="accent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74" name="Google Shape;374;p53"/>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375" name="Google Shape;375;p53"/>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matchingName="Red_9-Blank">
  <p:cSld name="Red_9-Blank">
    <p:bg>
      <p:bgPr>
        <a:solidFill>
          <a:schemeClr val="accent2"/>
        </a:solidFill>
        <a:effectLst/>
      </p:bgPr>
    </p:bg>
    <p:spTree>
      <p:nvGrpSpPr>
        <p:cNvPr id="1" name="Shape 376"/>
        <p:cNvGrpSpPr/>
        <p:nvPr/>
      </p:nvGrpSpPr>
      <p:grpSpPr>
        <a:xfrm>
          <a:off x="0" y="0"/>
          <a:ext cx="0" cy="0"/>
          <a:chOff x="0" y="0"/>
          <a:chExt cx="0" cy="0"/>
        </a:xfrm>
      </p:grpSpPr>
      <p:sp>
        <p:nvSpPr>
          <p:cNvPr id="377" name="Google Shape;377;p54"/>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v</a:t>
            </a:r>
            <a:endParaRPr/>
          </a:p>
        </p:txBody>
      </p:sp>
      <p:sp>
        <p:nvSpPr>
          <p:cNvPr id="378" name="Google Shape;378;p54"/>
          <p:cNvSpPr txBox="1">
            <a:spLocks noGrp="1"/>
          </p:cNvSpPr>
          <p:nvPr>
            <p:ph type="body" idx="1"/>
          </p:nvPr>
        </p:nvSpPr>
        <p:spPr>
          <a:xfrm>
            <a:off x="717176" y="659958"/>
            <a:ext cx="10784400" cy="53988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9" name="Google Shape;379;p54"/>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380" name="Google Shape;380;p54"/>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ue_7-Comparison">
  <p:cSld name="Blue_7-Comparison">
    <p:spTree>
      <p:nvGrpSpPr>
        <p:cNvPr id="1" name="Shape 57"/>
        <p:cNvGrpSpPr/>
        <p:nvPr/>
      </p:nvGrpSpPr>
      <p:grpSpPr>
        <a:xfrm>
          <a:off x="0" y="0"/>
          <a:ext cx="0" cy="0"/>
          <a:chOff x="0" y="0"/>
          <a:chExt cx="0" cy="0"/>
        </a:xfrm>
      </p:grpSpPr>
      <p:sp>
        <p:nvSpPr>
          <p:cNvPr id="58" name="Google Shape;58;p8"/>
          <p:cNvSpPr txBox="1">
            <a:spLocks noGrp="1"/>
          </p:cNvSpPr>
          <p:nvPr>
            <p:ph type="body" idx="1"/>
          </p:nvPr>
        </p:nvSpPr>
        <p:spPr>
          <a:xfrm>
            <a:off x="717176" y="1681163"/>
            <a:ext cx="5280300" cy="8238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3200"/>
              <a:buNone/>
              <a:defRPr sz="3200" b="0">
                <a:solidFill>
                  <a:schemeClr val="accent1"/>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9" name="Google Shape;59;p8"/>
          <p:cNvSpPr txBox="1">
            <a:spLocks noGrp="1"/>
          </p:cNvSpPr>
          <p:nvPr>
            <p:ph type="body" idx="2"/>
          </p:nvPr>
        </p:nvSpPr>
        <p:spPr>
          <a:xfrm>
            <a:off x="717176" y="2505075"/>
            <a:ext cx="5280300" cy="3434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8"/>
          <p:cNvSpPr txBox="1">
            <a:spLocks noGrp="1"/>
          </p:cNvSpPr>
          <p:nvPr>
            <p:ph type="body" idx="3"/>
          </p:nvPr>
        </p:nvSpPr>
        <p:spPr>
          <a:xfrm>
            <a:off x="6172200" y="1681163"/>
            <a:ext cx="5329500" cy="8238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3200"/>
              <a:buNone/>
              <a:defRPr sz="3200" b="0">
                <a:solidFill>
                  <a:schemeClr val="accent1"/>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1" name="Google Shape;61;p8"/>
          <p:cNvSpPr txBox="1">
            <a:spLocks noGrp="1"/>
          </p:cNvSpPr>
          <p:nvPr>
            <p:ph type="body" idx="4"/>
          </p:nvPr>
        </p:nvSpPr>
        <p:spPr>
          <a:xfrm>
            <a:off x="6172200" y="2505075"/>
            <a:ext cx="5329500" cy="3434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 name="Google Shape;62;p8"/>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8"/>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64" name="Google Shape;64;p8"/>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matchingName="Red_10-Large Type">
  <p:cSld name="Red_10-Large Type">
    <p:bg>
      <p:bgPr>
        <a:solidFill>
          <a:schemeClr val="accent2"/>
        </a:solidFill>
        <a:effectLst/>
      </p:bgPr>
    </p:bg>
    <p:spTree>
      <p:nvGrpSpPr>
        <p:cNvPr id="1" name="Shape 381"/>
        <p:cNvGrpSpPr/>
        <p:nvPr/>
      </p:nvGrpSpPr>
      <p:grpSpPr>
        <a:xfrm>
          <a:off x="0" y="0"/>
          <a:ext cx="0" cy="0"/>
          <a:chOff x="0" y="0"/>
          <a:chExt cx="0" cy="0"/>
        </a:xfrm>
      </p:grpSpPr>
      <p:sp>
        <p:nvSpPr>
          <p:cNvPr id="382" name="Google Shape;382;p55"/>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83" name="Google Shape;383;p55"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384" name="Google Shape;384;p55"/>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2"/>
              </a:buClr>
              <a:buSzPts val="12000"/>
              <a:buFont typeface="Calibri"/>
              <a:buNone/>
              <a:defRPr sz="12000">
                <a:solidFill>
                  <a:schemeClr val="accent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5" name="Google Shape;385;p55"/>
          <p:cNvSpPr txBox="1">
            <a:spLocks noGrp="1"/>
          </p:cNvSpPr>
          <p:nvPr>
            <p:ph type="subTitle" idx="1"/>
          </p:nvPr>
        </p:nvSpPr>
        <p:spPr>
          <a:xfrm>
            <a:off x="1524000" y="4003184"/>
            <a:ext cx="9144000" cy="8805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2"/>
              </a:buClr>
              <a:buSzPts val="2400"/>
              <a:buNone/>
              <a:defRPr sz="2400">
                <a:solidFill>
                  <a:schemeClr val="accent2"/>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386" name="Google Shape;386;p55"/>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387" name="Google Shape;387;p5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matchingName="Red_11-Follow Us">
  <p:cSld name="Red_11-Follow Us">
    <p:bg>
      <p:bgPr>
        <a:solidFill>
          <a:schemeClr val="accent2"/>
        </a:solidFill>
        <a:effectLst/>
      </p:bgPr>
    </p:bg>
    <p:spTree>
      <p:nvGrpSpPr>
        <p:cNvPr id="1" name="Shape 388"/>
        <p:cNvGrpSpPr/>
        <p:nvPr/>
      </p:nvGrpSpPr>
      <p:grpSpPr>
        <a:xfrm>
          <a:off x="0" y="0"/>
          <a:ext cx="0" cy="0"/>
          <a:chOff x="0" y="0"/>
          <a:chExt cx="0" cy="0"/>
        </a:xfrm>
      </p:grpSpPr>
      <p:sp>
        <p:nvSpPr>
          <p:cNvPr id="389" name="Google Shape;389;p56"/>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90" name="Google Shape;390;p56"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391" name="Google Shape;391;p56"/>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2"/>
              </a:buClr>
              <a:buSzPts val="12000"/>
              <a:buFont typeface="Calibri"/>
              <a:buNone/>
              <a:defRPr sz="12000">
                <a:solidFill>
                  <a:schemeClr val="accent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392" name="Google Shape;392;p56"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393" name="Google Shape;393;p56"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394" name="Google Shape;394;p56"/>
          <p:cNvSpPr txBox="1"/>
          <p:nvPr/>
        </p:nvSpPr>
        <p:spPr>
          <a:xfrm>
            <a:off x="2718290" y="4043402"/>
            <a:ext cx="68067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a:solidFill>
                  <a:schemeClr val="accent1"/>
                </a:solidFill>
                <a:latin typeface="Calibri"/>
                <a:ea typeface="Calibri"/>
                <a:cs typeface="Calibri"/>
                <a:sym typeface="Calibri"/>
              </a:rPr>
              <a:t>twitter.com/ORDeptEd | fb.com/ORDeptEd</a:t>
            </a:r>
            <a:endParaRPr sz="2400">
              <a:solidFill>
                <a:schemeClr val="accent1"/>
              </a:solidFill>
              <a:latin typeface="Calibri"/>
              <a:ea typeface="Calibri"/>
              <a:cs typeface="Calibri"/>
              <a:sym typeface="Calibri"/>
            </a:endParaRPr>
          </a:p>
        </p:txBody>
      </p:sp>
      <p:sp>
        <p:nvSpPr>
          <p:cNvPr id="395" name="Google Shape;395;p56"/>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396" name="Google Shape;396;p56"/>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matchingName="Teal_1-Title Slide">
  <p:cSld name="Teal_1-Title Slide">
    <p:bg>
      <p:bgPr>
        <a:solidFill>
          <a:schemeClr val="dk2"/>
        </a:solidFill>
        <a:effectLst/>
      </p:bgPr>
    </p:bg>
    <p:spTree>
      <p:nvGrpSpPr>
        <p:cNvPr id="1" name="Shape 397"/>
        <p:cNvGrpSpPr/>
        <p:nvPr/>
      </p:nvGrpSpPr>
      <p:grpSpPr>
        <a:xfrm>
          <a:off x="0" y="0"/>
          <a:ext cx="0" cy="0"/>
          <a:chOff x="0" y="0"/>
          <a:chExt cx="0" cy="0"/>
        </a:xfrm>
      </p:grpSpPr>
      <p:sp>
        <p:nvSpPr>
          <p:cNvPr id="398" name="Google Shape;398;p57"/>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99" name="Google Shape;399;p57"/>
          <p:cNvSpPr/>
          <p:nvPr/>
        </p:nvSpPr>
        <p:spPr>
          <a:xfrm>
            <a:off x="206188" y="5948082"/>
            <a:ext cx="11775000" cy="699300"/>
          </a:xfrm>
          <a:prstGeom prst="rect">
            <a:avLst/>
          </a:prstGeom>
          <a:solidFill>
            <a:srgbClr val="E7F5F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400" name="Google Shape;400;p57"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401" name="Google Shape;401;p57"/>
          <p:cNvSpPr txBox="1">
            <a:spLocks noGrp="1"/>
          </p:cNvSpPr>
          <p:nvPr>
            <p:ph type="ctrTitle"/>
          </p:nvPr>
        </p:nvSpPr>
        <p:spPr>
          <a:xfrm>
            <a:off x="1524000" y="2486701"/>
            <a:ext cx="9144000" cy="10233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2"/>
              </a:buClr>
              <a:buSzPts val="5400"/>
              <a:buFont typeface="Calibri"/>
              <a:buNone/>
              <a:defRPr sz="54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02" name="Google Shape;402;p57"/>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2"/>
              </a:buClr>
              <a:buSzPts val="2400"/>
              <a:buNone/>
              <a:defRPr sz="2400">
                <a:solidFill>
                  <a:schemeClr val="dk2"/>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403" name="Google Shape;403;p57" descr="Oregon Department of Education Logo"/>
          <p:cNvPicPr preferRelativeResize="0"/>
          <p:nvPr/>
        </p:nvPicPr>
        <p:blipFill rotWithShape="1">
          <a:blip r:embed="rId3">
            <a:alphaModFix/>
          </a:blip>
          <a:srcRect/>
          <a:stretch/>
        </p:blipFill>
        <p:spPr>
          <a:xfrm>
            <a:off x="5033770" y="214049"/>
            <a:ext cx="2124459" cy="2167132"/>
          </a:xfrm>
          <a:prstGeom prst="rect">
            <a:avLst/>
          </a:prstGeom>
          <a:noFill/>
          <a:ln>
            <a:noFill/>
          </a:ln>
        </p:spPr>
      </p:pic>
      <p:sp>
        <p:nvSpPr>
          <p:cNvPr id="404" name="Google Shape;404;p57"/>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405" name="Google Shape;405;p57"/>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matchingName="Teal_2-Section Header">
  <p:cSld name="Teal_2-Section Header">
    <p:bg>
      <p:bgPr>
        <a:solidFill>
          <a:schemeClr val="dk2"/>
        </a:solidFill>
        <a:effectLst/>
      </p:bgPr>
    </p:bg>
    <p:spTree>
      <p:nvGrpSpPr>
        <p:cNvPr id="1" name="Shape 406"/>
        <p:cNvGrpSpPr/>
        <p:nvPr/>
      </p:nvGrpSpPr>
      <p:grpSpPr>
        <a:xfrm>
          <a:off x="0" y="0"/>
          <a:ext cx="0" cy="0"/>
          <a:chOff x="0" y="0"/>
          <a:chExt cx="0" cy="0"/>
        </a:xfrm>
      </p:grpSpPr>
      <p:sp>
        <p:nvSpPr>
          <p:cNvPr id="407" name="Google Shape;407;p58"/>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08" name="Google Shape;408;p58"/>
          <p:cNvSpPr/>
          <p:nvPr/>
        </p:nvSpPr>
        <p:spPr>
          <a:xfrm>
            <a:off x="206187" y="2488757"/>
            <a:ext cx="11775000" cy="1900500"/>
          </a:xfrm>
          <a:prstGeom prst="rect">
            <a:avLst/>
          </a:prstGeom>
          <a:solidFill>
            <a:srgbClr val="E7F5F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409" name="Google Shape;409;p58"/>
          <p:cNvSpPr txBox="1">
            <a:spLocks noGrp="1"/>
          </p:cNvSpPr>
          <p:nvPr>
            <p:ph type="ctrTitle"/>
          </p:nvPr>
        </p:nvSpPr>
        <p:spPr>
          <a:xfrm>
            <a:off x="717177" y="2488757"/>
            <a:ext cx="10784400" cy="19005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dk2"/>
              </a:buClr>
              <a:buSzPts val="6800"/>
              <a:buFont typeface="Calibri"/>
              <a:buNone/>
              <a:defRPr sz="68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410" name="Google Shape;410;p58" descr="Oregon Department of Education Logo"/>
          <p:cNvPicPr preferRelativeResize="0"/>
          <p:nvPr/>
        </p:nvPicPr>
        <p:blipFill rotWithShape="1">
          <a:blip r:embed="rId2">
            <a:alphaModFix/>
          </a:blip>
          <a:srcRect/>
          <a:stretch/>
        </p:blipFill>
        <p:spPr>
          <a:xfrm>
            <a:off x="5033770" y="214049"/>
            <a:ext cx="2124459" cy="2167132"/>
          </a:xfrm>
          <a:prstGeom prst="rect">
            <a:avLst/>
          </a:prstGeom>
          <a:noFill/>
          <a:ln>
            <a:noFill/>
          </a:ln>
        </p:spPr>
      </p:pic>
      <p:sp>
        <p:nvSpPr>
          <p:cNvPr id="411" name="Google Shape;411;p58"/>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412" name="Google Shape;412;p58"/>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matchingName="Teal_3-Title Bar and Content">
  <p:cSld name="Teal_3-Title Bar and Content">
    <p:bg>
      <p:bgPr>
        <a:solidFill>
          <a:schemeClr val="dk2"/>
        </a:solidFill>
        <a:effectLst/>
      </p:bgPr>
    </p:bg>
    <p:spTree>
      <p:nvGrpSpPr>
        <p:cNvPr id="1" name="Shape 413"/>
        <p:cNvGrpSpPr/>
        <p:nvPr/>
      </p:nvGrpSpPr>
      <p:grpSpPr>
        <a:xfrm>
          <a:off x="0" y="0"/>
          <a:ext cx="0" cy="0"/>
          <a:chOff x="0" y="0"/>
          <a:chExt cx="0" cy="0"/>
        </a:xfrm>
      </p:grpSpPr>
      <p:sp>
        <p:nvSpPr>
          <p:cNvPr id="414" name="Google Shape;414;p59"/>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15" name="Google Shape;415;p59"/>
          <p:cNvSpPr/>
          <p:nvPr/>
        </p:nvSpPr>
        <p:spPr>
          <a:xfrm>
            <a:off x="206188" y="215153"/>
            <a:ext cx="11775000" cy="1397400"/>
          </a:xfrm>
          <a:prstGeom prst="rect">
            <a:avLst/>
          </a:prstGeom>
          <a:solidFill>
            <a:srgbClr val="E7F5F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16" name="Google Shape;416;p59"/>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7" name="Google Shape;417;p59"/>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4400"/>
              <a:buFont typeface="Calibri"/>
              <a:buNone/>
              <a:defRPr>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18" name="Google Shape;418;p59"/>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419" name="Google Shape;419;p5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matchingName="Teal_4-Content with Caption">
  <p:cSld name="Teal_4-Content with Caption">
    <p:bg>
      <p:bgPr>
        <a:solidFill>
          <a:schemeClr val="dk2"/>
        </a:solidFill>
        <a:effectLst/>
      </p:bgPr>
    </p:bg>
    <p:spTree>
      <p:nvGrpSpPr>
        <p:cNvPr id="1" name="Shape 420"/>
        <p:cNvGrpSpPr/>
        <p:nvPr/>
      </p:nvGrpSpPr>
      <p:grpSpPr>
        <a:xfrm>
          <a:off x="0" y="0"/>
          <a:ext cx="0" cy="0"/>
          <a:chOff x="0" y="0"/>
          <a:chExt cx="0" cy="0"/>
        </a:xfrm>
      </p:grpSpPr>
      <p:sp>
        <p:nvSpPr>
          <p:cNvPr id="421" name="Google Shape;421;p60"/>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22" name="Google Shape;422;p60"/>
          <p:cNvSpPr/>
          <p:nvPr/>
        </p:nvSpPr>
        <p:spPr>
          <a:xfrm>
            <a:off x="206189" y="215153"/>
            <a:ext cx="4730400" cy="6432300"/>
          </a:xfrm>
          <a:prstGeom prst="rect">
            <a:avLst/>
          </a:prstGeom>
          <a:solidFill>
            <a:srgbClr val="E7F5F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23" name="Google Shape;423;p60"/>
          <p:cNvSpPr txBox="1">
            <a:spLocks noGrp="1"/>
          </p:cNvSpPr>
          <p:nvPr>
            <p:ph type="title"/>
          </p:nvPr>
        </p:nvSpPr>
        <p:spPr>
          <a:xfrm>
            <a:off x="717177" y="779646"/>
            <a:ext cx="3931800" cy="25299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2"/>
              </a:buClr>
              <a:buSzPts val="4400"/>
              <a:buFont typeface="Calibri"/>
              <a:buNone/>
              <a:defRPr sz="44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4" name="Google Shape;424;p60"/>
          <p:cNvSpPr txBox="1">
            <a:spLocks noGrp="1"/>
          </p:cNvSpPr>
          <p:nvPr>
            <p:ph type="body" idx="1"/>
          </p:nvPr>
        </p:nvSpPr>
        <p:spPr>
          <a:xfrm>
            <a:off x="5183188" y="779647"/>
            <a:ext cx="6172200" cy="508140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vl1pPr>
            <a:lvl2pPr marL="914400" lvl="1" indent="-381000" algn="l">
              <a:lnSpc>
                <a:spcPct val="90000"/>
              </a:lnSpc>
              <a:spcBef>
                <a:spcPts val="500"/>
              </a:spcBef>
              <a:spcAft>
                <a:spcPts val="0"/>
              </a:spcAft>
              <a:buClr>
                <a:schemeClr val="dk1"/>
              </a:buClr>
              <a:buSzPts val="2400"/>
              <a:buChar char="•"/>
              <a:defRPr sz="2400"/>
            </a:lvl2pPr>
            <a:lvl3pPr marL="1371600" lvl="2" indent="-381000" algn="l">
              <a:lnSpc>
                <a:spcPct val="90000"/>
              </a:lnSpc>
              <a:spcBef>
                <a:spcPts val="500"/>
              </a:spcBef>
              <a:spcAft>
                <a:spcPts val="0"/>
              </a:spcAft>
              <a:buClr>
                <a:schemeClr val="dk1"/>
              </a:buClr>
              <a:buSzPts val="2400"/>
              <a:buChar char="•"/>
              <a:defRPr sz="2400"/>
            </a:lvl3pPr>
            <a:lvl4pPr marL="1828800" lvl="3" indent="-381000" algn="l">
              <a:lnSpc>
                <a:spcPct val="90000"/>
              </a:lnSpc>
              <a:spcBef>
                <a:spcPts val="500"/>
              </a:spcBef>
              <a:spcAft>
                <a:spcPts val="0"/>
              </a:spcAft>
              <a:buClr>
                <a:schemeClr val="dk1"/>
              </a:buClr>
              <a:buSzPts val="2400"/>
              <a:buChar char="•"/>
              <a:defRPr sz="2400"/>
            </a:lvl4pPr>
            <a:lvl5pPr marL="2286000" lvl="4" indent="-381000" algn="l">
              <a:lnSpc>
                <a:spcPct val="90000"/>
              </a:lnSpc>
              <a:spcBef>
                <a:spcPts val="500"/>
              </a:spcBef>
              <a:spcAft>
                <a:spcPts val="0"/>
              </a:spcAft>
              <a:buClr>
                <a:schemeClr val="dk1"/>
              </a:buClr>
              <a:buSzPts val="2400"/>
              <a:buChar char="•"/>
              <a:defRPr sz="24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25" name="Google Shape;425;p60"/>
          <p:cNvSpPr>
            <a:spLocks noGrp="1"/>
          </p:cNvSpPr>
          <p:nvPr>
            <p:ph type="pic" idx="2"/>
          </p:nvPr>
        </p:nvSpPr>
        <p:spPr>
          <a:xfrm>
            <a:off x="717177" y="3540125"/>
            <a:ext cx="3931800" cy="2320800"/>
          </a:xfrm>
          <a:prstGeom prst="rect">
            <a:avLst/>
          </a:prstGeom>
          <a:noFill/>
          <a:ln>
            <a:noFill/>
          </a:ln>
        </p:spPr>
      </p:sp>
      <p:sp>
        <p:nvSpPr>
          <p:cNvPr id="426" name="Google Shape;426;p60"/>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427" name="Google Shape;427;p60"/>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Teal_5-Title and Content">
  <p:cSld name="Teal_5-Title and Content">
    <p:bg>
      <p:bgPr>
        <a:solidFill>
          <a:schemeClr val="dk2"/>
        </a:solidFill>
        <a:effectLst/>
      </p:bgPr>
    </p:bg>
    <p:spTree>
      <p:nvGrpSpPr>
        <p:cNvPr id="1" name="Shape 428"/>
        <p:cNvGrpSpPr/>
        <p:nvPr/>
      </p:nvGrpSpPr>
      <p:grpSpPr>
        <a:xfrm>
          <a:off x="0" y="0"/>
          <a:ext cx="0" cy="0"/>
          <a:chOff x="0" y="0"/>
          <a:chExt cx="0" cy="0"/>
        </a:xfrm>
      </p:grpSpPr>
      <p:sp>
        <p:nvSpPr>
          <p:cNvPr id="429" name="Google Shape;429;p61"/>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4400"/>
              <a:buFont typeface="Calibri"/>
              <a:buNone/>
              <a:defRPr>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30" name="Google Shape;430;p61"/>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1" name="Google Shape;431;p61"/>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432" name="Google Shape;432;p61"/>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Teal_6-Two Content">
  <p:cSld name="Teal_6-Two Content">
    <p:bg>
      <p:bgPr>
        <a:solidFill>
          <a:schemeClr val="dk2"/>
        </a:solidFill>
        <a:effectLst/>
      </p:bgPr>
    </p:bg>
    <p:spTree>
      <p:nvGrpSpPr>
        <p:cNvPr id="1" name="Shape 433"/>
        <p:cNvGrpSpPr/>
        <p:nvPr/>
      </p:nvGrpSpPr>
      <p:grpSpPr>
        <a:xfrm>
          <a:off x="0" y="0"/>
          <a:ext cx="0" cy="0"/>
          <a:chOff x="0" y="0"/>
          <a:chExt cx="0" cy="0"/>
        </a:xfrm>
      </p:grpSpPr>
      <p:sp>
        <p:nvSpPr>
          <p:cNvPr id="434" name="Google Shape;434;p62"/>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4400"/>
              <a:buFont typeface="Calibri"/>
              <a:buNone/>
              <a:defRPr>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35" name="Google Shape;435;p62"/>
          <p:cNvSpPr txBox="1">
            <a:spLocks noGrp="1"/>
          </p:cNvSpPr>
          <p:nvPr>
            <p:ph type="body" idx="1"/>
          </p:nvPr>
        </p:nvSpPr>
        <p:spPr>
          <a:xfrm>
            <a:off x="717176" y="1825625"/>
            <a:ext cx="5302500" cy="4106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6" name="Google Shape;436;p62"/>
          <p:cNvSpPr txBox="1">
            <a:spLocks noGrp="1"/>
          </p:cNvSpPr>
          <p:nvPr>
            <p:ph type="body" idx="2"/>
          </p:nvPr>
        </p:nvSpPr>
        <p:spPr>
          <a:xfrm>
            <a:off x="6172200" y="1825625"/>
            <a:ext cx="5329500" cy="4106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7" name="Google Shape;437;p62"/>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438" name="Google Shape;438;p62"/>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Teal_7-Comparison">
  <p:cSld name="Teal_7-Comparison">
    <p:bg>
      <p:bgPr>
        <a:solidFill>
          <a:schemeClr val="dk2"/>
        </a:solidFill>
        <a:effectLst/>
      </p:bgPr>
    </p:bg>
    <p:spTree>
      <p:nvGrpSpPr>
        <p:cNvPr id="1" name="Shape 439"/>
        <p:cNvGrpSpPr/>
        <p:nvPr/>
      </p:nvGrpSpPr>
      <p:grpSpPr>
        <a:xfrm>
          <a:off x="0" y="0"/>
          <a:ext cx="0" cy="0"/>
          <a:chOff x="0" y="0"/>
          <a:chExt cx="0" cy="0"/>
        </a:xfrm>
      </p:grpSpPr>
      <p:sp>
        <p:nvSpPr>
          <p:cNvPr id="440" name="Google Shape;440;p63"/>
          <p:cNvSpPr txBox="1">
            <a:spLocks noGrp="1"/>
          </p:cNvSpPr>
          <p:nvPr>
            <p:ph type="body" idx="1"/>
          </p:nvPr>
        </p:nvSpPr>
        <p:spPr>
          <a:xfrm>
            <a:off x="717176" y="1681163"/>
            <a:ext cx="5280300" cy="8238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2"/>
              </a:buClr>
              <a:buSzPts val="3200"/>
              <a:buNone/>
              <a:defRPr sz="3200" b="0">
                <a:solidFill>
                  <a:schemeClr val="dk2"/>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41" name="Google Shape;441;p63"/>
          <p:cNvSpPr txBox="1">
            <a:spLocks noGrp="1"/>
          </p:cNvSpPr>
          <p:nvPr>
            <p:ph type="body" idx="2"/>
          </p:nvPr>
        </p:nvSpPr>
        <p:spPr>
          <a:xfrm>
            <a:off x="717176" y="2505075"/>
            <a:ext cx="5280300" cy="3434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2" name="Google Shape;442;p63"/>
          <p:cNvSpPr txBox="1">
            <a:spLocks noGrp="1"/>
          </p:cNvSpPr>
          <p:nvPr>
            <p:ph type="body" idx="3"/>
          </p:nvPr>
        </p:nvSpPr>
        <p:spPr>
          <a:xfrm>
            <a:off x="6172200" y="1681163"/>
            <a:ext cx="5329500" cy="8238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2"/>
              </a:buClr>
              <a:buSzPts val="3200"/>
              <a:buNone/>
              <a:defRPr sz="3200" b="0">
                <a:solidFill>
                  <a:schemeClr val="dk2"/>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43" name="Google Shape;443;p63"/>
          <p:cNvSpPr txBox="1">
            <a:spLocks noGrp="1"/>
          </p:cNvSpPr>
          <p:nvPr>
            <p:ph type="body" idx="4"/>
          </p:nvPr>
        </p:nvSpPr>
        <p:spPr>
          <a:xfrm>
            <a:off x="6172200" y="2505075"/>
            <a:ext cx="5329500" cy="3434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4" name="Google Shape;444;p63"/>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3200"/>
              <a:buFont typeface="Calibri"/>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45" name="Google Shape;445;p63"/>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446" name="Google Shape;446;p63"/>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matchingName="Teal_8-Title Only">
  <p:cSld name="Teal_8-Title Only">
    <p:bg>
      <p:bgPr>
        <a:solidFill>
          <a:schemeClr val="dk2"/>
        </a:solidFill>
        <a:effectLst/>
      </p:bgPr>
    </p:bg>
    <p:spTree>
      <p:nvGrpSpPr>
        <p:cNvPr id="1" name="Shape 447"/>
        <p:cNvGrpSpPr/>
        <p:nvPr/>
      </p:nvGrpSpPr>
      <p:grpSpPr>
        <a:xfrm>
          <a:off x="0" y="0"/>
          <a:ext cx="0" cy="0"/>
          <a:chOff x="0" y="0"/>
          <a:chExt cx="0" cy="0"/>
        </a:xfrm>
      </p:grpSpPr>
      <p:sp>
        <p:nvSpPr>
          <p:cNvPr id="448" name="Google Shape;448;p64"/>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49" name="Google Shape;449;p64"/>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4400"/>
              <a:buFont typeface="Calibri"/>
              <a:buNone/>
              <a:defRPr>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50" name="Google Shape;450;p64"/>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451" name="Google Shape;451;p64"/>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Blue_8-Title Only">
  <p:cSld name="Blue_8-Title Only">
    <p:spTree>
      <p:nvGrpSpPr>
        <p:cNvPr id="1" name="Shape 65"/>
        <p:cNvGrpSpPr/>
        <p:nvPr/>
      </p:nvGrpSpPr>
      <p:grpSpPr>
        <a:xfrm>
          <a:off x="0" y="0"/>
          <a:ext cx="0" cy="0"/>
          <a:chOff x="0" y="0"/>
          <a:chExt cx="0" cy="0"/>
        </a:xfrm>
      </p:grpSpPr>
      <p:sp>
        <p:nvSpPr>
          <p:cNvPr id="66" name="Google Shape;66;p9"/>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7" name="Google Shape;67;p9"/>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8" name="Google Shape;68;p9"/>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69" name="Google Shape;69;p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matchingName="Teal_9-Blank">
  <p:cSld name="Teal_9-Blank">
    <p:bg>
      <p:bgPr>
        <a:solidFill>
          <a:schemeClr val="dk2"/>
        </a:solidFill>
        <a:effectLst/>
      </p:bgPr>
    </p:bg>
    <p:spTree>
      <p:nvGrpSpPr>
        <p:cNvPr id="1" name="Shape 452"/>
        <p:cNvGrpSpPr/>
        <p:nvPr/>
      </p:nvGrpSpPr>
      <p:grpSpPr>
        <a:xfrm>
          <a:off x="0" y="0"/>
          <a:ext cx="0" cy="0"/>
          <a:chOff x="0" y="0"/>
          <a:chExt cx="0" cy="0"/>
        </a:xfrm>
      </p:grpSpPr>
      <p:sp>
        <p:nvSpPr>
          <p:cNvPr id="453" name="Google Shape;453;p65"/>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v</a:t>
            </a:r>
            <a:endParaRPr/>
          </a:p>
        </p:txBody>
      </p:sp>
      <p:sp>
        <p:nvSpPr>
          <p:cNvPr id="454" name="Google Shape;454;p65"/>
          <p:cNvSpPr txBox="1">
            <a:spLocks noGrp="1"/>
          </p:cNvSpPr>
          <p:nvPr>
            <p:ph type="body" idx="1"/>
          </p:nvPr>
        </p:nvSpPr>
        <p:spPr>
          <a:xfrm>
            <a:off x="717176" y="659958"/>
            <a:ext cx="10784400" cy="53988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5" name="Google Shape;455;p65"/>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456" name="Google Shape;456;p6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matchingName="Teal_10-Large Type">
  <p:cSld name="Teal_10-Large Type">
    <p:bg>
      <p:bgPr>
        <a:solidFill>
          <a:schemeClr val="dk2"/>
        </a:solidFill>
        <a:effectLst/>
      </p:bgPr>
    </p:bg>
    <p:spTree>
      <p:nvGrpSpPr>
        <p:cNvPr id="1" name="Shape 457"/>
        <p:cNvGrpSpPr/>
        <p:nvPr/>
      </p:nvGrpSpPr>
      <p:grpSpPr>
        <a:xfrm>
          <a:off x="0" y="0"/>
          <a:ext cx="0" cy="0"/>
          <a:chOff x="0" y="0"/>
          <a:chExt cx="0" cy="0"/>
        </a:xfrm>
      </p:grpSpPr>
      <p:sp>
        <p:nvSpPr>
          <p:cNvPr id="458" name="Google Shape;458;p66"/>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459" name="Google Shape;459;p66"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460" name="Google Shape;460;p66"/>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2"/>
              </a:buClr>
              <a:buSzPts val="12000"/>
              <a:buFont typeface="Calibri"/>
              <a:buNone/>
              <a:defRPr sz="120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1" name="Google Shape;461;p66"/>
          <p:cNvSpPr txBox="1">
            <a:spLocks noGrp="1"/>
          </p:cNvSpPr>
          <p:nvPr>
            <p:ph type="subTitle" idx="1"/>
          </p:nvPr>
        </p:nvSpPr>
        <p:spPr>
          <a:xfrm>
            <a:off x="1524000" y="4003184"/>
            <a:ext cx="9144000" cy="8805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2"/>
              </a:buClr>
              <a:buSzPts val="2400"/>
              <a:buNone/>
              <a:defRPr sz="2400">
                <a:solidFill>
                  <a:schemeClr val="dk2"/>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462" name="Google Shape;462;p66"/>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463" name="Google Shape;463;p66"/>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matchingName="Teal_11-Follow Us">
  <p:cSld name="Teal_11-Follow Us">
    <p:bg>
      <p:bgPr>
        <a:solidFill>
          <a:schemeClr val="dk2"/>
        </a:solidFill>
        <a:effectLst/>
      </p:bgPr>
    </p:bg>
    <p:spTree>
      <p:nvGrpSpPr>
        <p:cNvPr id="1" name="Shape 464"/>
        <p:cNvGrpSpPr/>
        <p:nvPr/>
      </p:nvGrpSpPr>
      <p:grpSpPr>
        <a:xfrm>
          <a:off x="0" y="0"/>
          <a:ext cx="0" cy="0"/>
          <a:chOff x="0" y="0"/>
          <a:chExt cx="0" cy="0"/>
        </a:xfrm>
      </p:grpSpPr>
      <p:sp>
        <p:nvSpPr>
          <p:cNvPr id="465" name="Google Shape;465;p67"/>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466" name="Google Shape;466;p67"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467" name="Google Shape;467;p67"/>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2"/>
              </a:buClr>
              <a:buSzPts val="12000"/>
              <a:buFont typeface="Calibri"/>
              <a:buNone/>
              <a:defRPr sz="120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468" name="Google Shape;468;p67"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469" name="Google Shape;469;p67"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470" name="Google Shape;470;p67"/>
          <p:cNvSpPr txBox="1"/>
          <p:nvPr/>
        </p:nvSpPr>
        <p:spPr>
          <a:xfrm>
            <a:off x="2718290" y="4043402"/>
            <a:ext cx="68067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a:solidFill>
                  <a:schemeClr val="accent1"/>
                </a:solidFill>
                <a:latin typeface="Calibri"/>
                <a:ea typeface="Calibri"/>
                <a:cs typeface="Calibri"/>
                <a:sym typeface="Calibri"/>
              </a:rPr>
              <a:t>twitter.com/ORDeptEd | fb.com/ORDeptEd</a:t>
            </a:r>
            <a:endParaRPr sz="2400">
              <a:solidFill>
                <a:schemeClr val="accent1"/>
              </a:solidFill>
              <a:latin typeface="Calibri"/>
              <a:ea typeface="Calibri"/>
              <a:cs typeface="Calibri"/>
              <a:sym typeface="Calibri"/>
            </a:endParaRPr>
          </a:p>
        </p:txBody>
      </p:sp>
      <p:sp>
        <p:nvSpPr>
          <p:cNvPr id="471" name="Google Shape;471;p67"/>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472" name="Google Shape;472;p67"/>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matchingName="no pattern_Blank">
  <p:cSld name="no pattern_Blank">
    <p:bg>
      <p:bgPr>
        <a:solidFill>
          <a:schemeClr val="lt1"/>
        </a:solidFill>
        <a:effectLst/>
      </p:bgPr>
    </p:bg>
    <p:spTree>
      <p:nvGrpSpPr>
        <p:cNvPr id="1" name="Shape 473"/>
        <p:cNvGrpSpPr/>
        <p:nvPr/>
      </p:nvGrpSpPr>
      <p:grpSpPr>
        <a:xfrm>
          <a:off x="0" y="0"/>
          <a:ext cx="0" cy="0"/>
          <a:chOff x="0" y="0"/>
          <a:chExt cx="0" cy="0"/>
        </a:xfrm>
      </p:grpSpPr>
      <p:pic>
        <p:nvPicPr>
          <p:cNvPr id="474" name="Google Shape;474;p68" descr="Decorative blue bar"/>
          <p:cNvPicPr preferRelativeResize="0"/>
          <p:nvPr/>
        </p:nvPicPr>
        <p:blipFill rotWithShape="1">
          <a:blip r:embed="rId2">
            <a:alphaModFix/>
          </a:blip>
          <a:srcRect/>
          <a:stretch/>
        </p:blipFill>
        <p:spPr>
          <a:xfrm>
            <a:off x="0" y="6494854"/>
            <a:ext cx="12192001" cy="368372"/>
          </a:xfrm>
          <a:prstGeom prst="rect">
            <a:avLst/>
          </a:prstGeom>
          <a:noFill/>
          <a:ln>
            <a:noFill/>
          </a:ln>
        </p:spPr>
      </p:pic>
      <p:sp>
        <p:nvSpPr>
          <p:cNvPr id="475" name="Google Shape;475;p68"/>
          <p:cNvSpPr txBox="1">
            <a:spLocks noGrp="1"/>
          </p:cNvSpPr>
          <p:nvPr>
            <p:ph type="title"/>
          </p:nvPr>
        </p:nvSpPr>
        <p:spPr>
          <a:xfrm>
            <a:off x="2509117" y="111581"/>
            <a:ext cx="9536400" cy="1013100"/>
          </a:xfrm>
          <a:prstGeom prst="rect">
            <a:avLst/>
          </a:prstGeom>
          <a:noFill/>
          <a:ln>
            <a:noFill/>
          </a:ln>
        </p:spPr>
        <p:txBody>
          <a:bodyPr spcFirstLastPara="1" wrap="square" lIns="121900" tIns="60925" rIns="121900" bIns="60925" anchor="ctr" anchorCtr="0">
            <a:normAutofit/>
          </a:bodyPr>
          <a:lstStyle>
            <a:lvl1pPr lvl="0" algn="r" rtl="0">
              <a:lnSpc>
                <a:spcPct val="90000"/>
              </a:lnSpc>
              <a:spcBef>
                <a:spcPts val="0"/>
              </a:spcBef>
              <a:spcAft>
                <a:spcPts val="0"/>
              </a:spcAft>
              <a:buClr>
                <a:schemeClr val="dk1"/>
              </a:buClr>
              <a:buSzPts val="4800"/>
              <a:buFont typeface="Calibri"/>
              <a:buNone/>
              <a:defRPr sz="4800">
                <a:solidFill>
                  <a:schemeClr val="dk1"/>
                </a:solidFill>
              </a:defRPr>
            </a:lvl1pPr>
            <a:lvl2pPr lvl="1" algn="l" rtl="0">
              <a:lnSpc>
                <a:spcPct val="100000"/>
              </a:lnSpc>
              <a:spcBef>
                <a:spcPts val="0"/>
              </a:spcBef>
              <a:spcAft>
                <a:spcPts val="0"/>
              </a:spcAft>
              <a:buSzPts val="1900"/>
              <a:buNone/>
              <a:defRPr/>
            </a:lvl2pPr>
            <a:lvl3pPr lvl="2" algn="l" rtl="0">
              <a:lnSpc>
                <a:spcPct val="100000"/>
              </a:lnSpc>
              <a:spcBef>
                <a:spcPts val="0"/>
              </a:spcBef>
              <a:spcAft>
                <a:spcPts val="0"/>
              </a:spcAft>
              <a:buSzPts val="1900"/>
              <a:buNone/>
              <a:defRPr/>
            </a:lvl3pPr>
            <a:lvl4pPr lvl="3" algn="l" rtl="0">
              <a:lnSpc>
                <a:spcPct val="100000"/>
              </a:lnSpc>
              <a:spcBef>
                <a:spcPts val="0"/>
              </a:spcBef>
              <a:spcAft>
                <a:spcPts val="0"/>
              </a:spcAft>
              <a:buSzPts val="1900"/>
              <a:buNone/>
              <a:defRPr/>
            </a:lvl4pPr>
            <a:lvl5pPr lvl="4" algn="l" rtl="0">
              <a:lnSpc>
                <a:spcPct val="100000"/>
              </a:lnSpc>
              <a:spcBef>
                <a:spcPts val="0"/>
              </a:spcBef>
              <a:spcAft>
                <a:spcPts val="0"/>
              </a:spcAft>
              <a:buSzPts val="1900"/>
              <a:buNone/>
              <a:defRPr/>
            </a:lvl5pPr>
            <a:lvl6pPr lvl="5" algn="l" rtl="0">
              <a:lnSpc>
                <a:spcPct val="100000"/>
              </a:lnSpc>
              <a:spcBef>
                <a:spcPts val="0"/>
              </a:spcBef>
              <a:spcAft>
                <a:spcPts val="0"/>
              </a:spcAft>
              <a:buSzPts val="1900"/>
              <a:buNone/>
              <a:defRPr/>
            </a:lvl6pPr>
            <a:lvl7pPr lvl="6" algn="l" rtl="0">
              <a:lnSpc>
                <a:spcPct val="100000"/>
              </a:lnSpc>
              <a:spcBef>
                <a:spcPts val="0"/>
              </a:spcBef>
              <a:spcAft>
                <a:spcPts val="0"/>
              </a:spcAft>
              <a:buSzPts val="1900"/>
              <a:buNone/>
              <a:defRPr/>
            </a:lvl7pPr>
            <a:lvl8pPr lvl="7" algn="l" rtl="0">
              <a:lnSpc>
                <a:spcPct val="100000"/>
              </a:lnSpc>
              <a:spcBef>
                <a:spcPts val="0"/>
              </a:spcBef>
              <a:spcAft>
                <a:spcPts val="0"/>
              </a:spcAft>
              <a:buSzPts val="1900"/>
              <a:buNone/>
              <a:defRPr/>
            </a:lvl8pPr>
            <a:lvl9pPr lvl="8" algn="l" rtl="0">
              <a:lnSpc>
                <a:spcPct val="100000"/>
              </a:lnSpc>
              <a:spcBef>
                <a:spcPts val="0"/>
              </a:spcBef>
              <a:spcAft>
                <a:spcPts val="0"/>
              </a:spcAft>
              <a:buSzPts val="1900"/>
              <a:buNone/>
              <a:defRPr/>
            </a:lvl9pPr>
          </a:lstStyle>
          <a:p>
            <a:endParaRPr/>
          </a:p>
        </p:txBody>
      </p:sp>
      <p:pic>
        <p:nvPicPr>
          <p:cNvPr id="476" name="Google Shape;476;p68" descr="Oregon Department of Education Logo"/>
          <p:cNvPicPr preferRelativeResize="0"/>
          <p:nvPr/>
        </p:nvPicPr>
        <p:blipFill rotWithShape="1">
          <a:blip r:embed="rId3">
            <a:alphaModFix/>
          </a:blip>
          <a:srcRect/>
          <a:stretch/>
        </p:blipFill>
        <p:spPr>
          <a:xfrm>
            <a:off x="-120815" y="53562"/>
            <a:ext cx="1972448" cy="980912"/>
          </a:xfrm>
          <a:prstGeom prst="rect">
            <a:avLst/>
          </a:prstGeom>
          <a:noFill/>
          <a:ln>
            <a:noFill/>
          </a:ln>
        </p:spPr>
      </p:pic>
      <p:sp>
        <p:nvSpPr>
          <p:cNvPr id="477" name="Google Shape;477;p68"/>
          <p:cNvSpPr txBox="1">
            <a:spLocks noGrp="1"/>
          </p:cNvSpPr>
          <p:nvPr>
            <p:ph type="sldNum" idx="12"/>
          </p:nvPr>
        </p:nvSpPr>
        <p:spPr>
          <a:xfrm>
            <a:off x="8610600" y="6492537"/>
            <a:ext cx="2743200" cy="365100"/>
          </a:xfrm>
          <a:prstGeom prst="rect">
            <a:avLst/>
          </a:prstGeom>
          <a:noFill/>
          <a:ln>
            <a:noFill/>
          </a:ln>
        </p:spPr>
        <p:txBody>
          <a:bodyPr spcFirstLastPara="1" wrap="square" lIns="121900" tIns="60925" rIns="121900" bIns="60925" anchor="ctr" anchorCtr="0">
            <a:noAutofit/>
          </a:bodyPr>
          <a:lstStyle>
            <a:lvl1pPr marL="0" marR="0" lvl="0" indent="0" algn="r" rtl="0">
              <a:lnSpc>
                <a:spcPct val="100000"/>
              </a:lnSpc>
              <a:spcBef>
                <a:spcPts val="0"/>
              </a:spcBef>
              <a:spcAft>
                <a:spcPts val="0"/>
              </a:spcAft>
              <a:buClr>
                <a:srgbClr val="000000"/>
              </a:buClr>
              <a:buSzPts val="1600"/>
              <a:buFont typeface="Arial"/>
              <a:buNone/>
              <a:defRPr sz="1600" b="0" i="0" u="none" strike="noStrike" cap="none">
                <a:solidFill>
                  <a:schemeClr val="lt1"/>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600"/>
              <a:buFont typeface="Arial"/>
              <a:buNone/>
              <a:defRPr sz="1600" b="0" i="0" u="none" strike="noStrike" cap="none">
                <a:solidFill>
                  <a:schemeClr val="lt1"/>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600"/>
              <a:buFont typeface="Arial"/>
              <a:buNone/>
              <a:defRPr sz="1600" b="0" i="0" u="none" strike="noStrike" cap="none">
                <a:solidFill>
                  <a:schemeClr val="lt1"/>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600"/>
              <a:buFont typeface="Arial"/>
              <a:buNone/>
              <a:defRPr sz="1600" b="0" i="0" u="none" strike="noStrike" cap="none">
                <a:solidFill>
                  <a:schemeClr val="lt1"/>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600"/>
              <a:buFont typeface="Arial"/>
              <a:buNone/>
              <a:defRPr sz="1600" b="0" i="0" u="none" strike="noStrike" cap="none">
                <a:solidFill>
                  <a:schemeClr val="lt1"/>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600"/>
              <a:buFont typeface="Arial"/>
              <a:buNone/>
              <a:defRPr sz="1600" b="0" i="0" u="none" strike="noStrike" cap="none">
                <a:solidFill>
                  <a:schemeClr val="lt1"/>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600"/>
              <a:buFont typeface="Arial"/>
              <a:buNone/>
              <a:defRPr sz="1600" b="0" i="0" u="none" strike="noStrike" cap="none">
                <a:solidFill>
                  <a:schemeClr val="lt1"/>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600"/>
              <a:buFont typeface="Arial"/>
              <a:buNone/>
              <a:defRPr sz="1600" b="0" i="0" u="none" strike="noStrike" cap="none">
                <a:solidFill>
                  <a:schemeClr val="lt1"/>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600"/>
              <a:buFont typeface="Arial"/>
              <a:buNone/>
              <a:defRPr sz="16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Blue_9-Blank">
  <p:cSld name="Blue_9-Blank">
    <p:spTree>
      <p:nvGrpSpPr>
        <p:cNvPr id="1" name="Shape 70"/>
        <p:cNvGrpSpPr/>
        <p:nvPr/>
      </p:nvGrpSpPr>
      <p:grpSpPr>
        <a:xfrm>
          <a:off x="0" y="0"/>
          <a:ext cx="0" cy="0"/>
          <a:chOff x="0" y="0"/>
          <a:chExt cx="0" cy="0"/>
        </a:xfrm>
      </p:grpSpPr>
      <p:sp>
        <p:nvSpPr>
          <p:cNvPr id="71" name="Google Shape;71;p10"/>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v</a:t>
            </a:r>
            <a:endParaRPr/>
          </a:p>
        </p:txBody>
      </p:sp>
      <p:sp>
        <p:nvSpPr>
          <p:cNvPr id="72" name="Google Shape;72;p10"/>
          <p:cNvSpPr txBox="1">
            <a:spLocks noGrp="1"/>
          </p:cNvSpPr>
          <p:nvPr>
            <p:ph type="body" idx="1"/>
          </p:nvPr>
        </p:nvSpPr>
        <p:spPr>
          <a:xfrm>
            <a:off x="717176" y="659958"/>
            <a:ext cx="10784400" cy="53988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3" name="Google Shape;73;p10"/>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74" name="Google Shape;74;p10"/>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Blue_10-Large Type">
  <p:cSld name="Blue_10-Large Type">
    <p:bg>
      <p:bgPr>
        <a:solidFill>
          <a:schemeClr val="accent1"/>
        </a:solidFill>
        <a:effectLst/>
      </p:bgPr>
    </p:bg>
    <p:spTree>
      <p:nvGrpSpPr>
        <p:cNvPr id="1" name="Shape 75"/>
        <p:cNvGrpSpPr/>
        <p:nvPr/>
      </p:nvGrpSpPr>
      <p:grpSpPr>
        <a:xfrm>
          <a:off x="0" y="0"/>
          <a:ext cx="0" cy="0"/>
          <a:chOff x="0" y="0"/>
          <a:chExt cx="0" cy="0"/>
        </a:xfrm>
      </p:grpSpPr>
      <p:sp>
        <p:nvSpPr>
          <p:cNvPr id="76" name="Google Shape;76;p11"/>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77" name="Google Shape;77;p11"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78" name="Google Shape;78;p11"/>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1"/>
              </a:buClr>
              <a:buSzPts val="12000"/>
              <a:buFont typeface="Calibri"/>
              <a:buNone/>
              <a:defRPr sz="12000">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9" name="Google Shape;79;p11"/>
          <p:cNvSpPr txBox="1">
            <a:spLocks noGrp="1"/>
          </p:cNvSpPr>
          <p:nvPr>
            <p:ph type="subTitle" idx="1"/>
          </p:nvPr>
        </p:nvSpPr>
        <p:spPr>
          <a:xfrm>
            <a:off x="1524000" y="4003184"/>
            <a:ext cx="9144000" cy="8805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1"/>
              </a:buClr>
              <a:buSzPts val="2400"/>
              <a:buNone/>
              <a:defRPr sz="2400">
                <a:solidFill>
                  <a:schemeClr val="accent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80" name="Google Shape;80;p11"/>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81" name="Google Shape;81;p11"/>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Blue_11-Follow Us">
  <p:cSld name="Blue_11-Follow Us">
    <p:bg>
      <p:bgPr>
        <a:solidFill>
          <a:schemeClr val="accent1"/>
        </a:solidFill>
        <a:effectLst/>
      </p:bgPr>
    </p:bg>
    <p:spTree>
      <p:nvGrpSpPr>
        <p:cNvPr id="1" name="Shape 82"/>
        <p:cNvGrpSpPr/>
        <p:nvPr/>
      </p:nvGrpSpPr>
      <p:grpSpPr>
        <a:xfrm>
          <a:off x="0" y="0"/>
          <a:ext cx="0" cy="0"/>
          <a:chOff x="0" y="0"/>
          <a:chExt cx="0" cy="0"/>
        </a:xfrm>
      </p:grpSpPr>
      <p:sp>
        <p:nvSpPr>
          <p:cNvPr id="83" name="Google Shape;83;p12"/>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84" name="Google Shape;84;p12"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85" name="Google Shape;85;p12"/>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1"/>
              </a:buClr>
              <a:buSzPts val="12000"/>
              <a:buFont typeface="Calibri"/>
              <a:buNone/>
              <a:defRPr sz="12000">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86" name="Google Shape;86;p12"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87" name="Google Shape;87;p12"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88" name="Google Shape;88;p12"/>
          <p:cNvSpPr txBox="1"/>
          <p:nvPr/>
        </p:nvSpPr>
        <p:spPr>
          <a:xfrm>
            <a:off x="2718290" y="4043402"/>
            <a:ext cx="68067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a:solidFill>
                  <a:schemeClr val="accent1"/>
                </a:solidFill>
                <a:latin typeface="Calibri"/>
                <a:ea typeface="Calibri"/>
                <a:cs typeface="Calibri"/>
                <a:sym typeface="Calibri"/>
              </a:rPr>
              <a:t>twitter.com/ORDeptEd | fb.com/ORDeptEd</a:t>
            </a:r>
            <a:endParaRPr sz="2400">
              <a:solidFill>
                <a:schemeClr val="accent1"/>
              </a:solidFill>
              <a:latin typeface="Calibri"/>
              <a:ea typeface="Calibri"/>
              <a:cs typeface="Calibri"/>
              <a:sym typeface="Calibri"/>
            </a:endParaRPr>
          </a:p>
        </p:txBody>
      </p:sp>
      <p:sp>
        <p:nvSpPr>
          <p:cNvPr id="89" name="Google Shape;89;p12"/>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90" name="Google Shape;90;p12"/>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9"/>
        <p:cNvGrpSpPr/>
        <p:nvPr/>
      </p:nvGrpSpPr>
      <p:grpSpPr>
        <a:xfrm>
          <a:off x="0" y="0"/>
          <a:ext cx="0" cy="0"/>
          <a:chOff x="0" y="0"/>
          <a:chExt cx="0" cy="0"/>
        </a:xfrm>
      </p:grpSpPr>
      <p:sp>
        <p:nvSpPr>
          <p:cNvPr id="10" name="Google Shape;10;p1"/>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595959"/>
              </a:solidFill>
              <a:latin typeface="Calibri"/>
              <a:ea typeface="Calibri"/>
              <a:cs typeface="Calibri"/>
              <a:sym typeface="Calibri"/>
            </a:endParaRPr>
          </a:p>
        </p:txBody>
      </p:sp>
      <p:sp>
        <p:nvSpPr>
          <p:cNvPr id="11" name="Google Shape;11;p1"/>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marR="0" lvl="0" algn="l" rtl="0">
              <a:lnSpc>
                <a:spcPct val="90000"/>
              </a:lnSpc>
              <a:spcBef>
                <a:spcPts val="0"/>
              </a:spcBef>
              <a:spcAft>
                <a:spcPts val="0"/>
              </a:spcAft>
              <a:buClr>
                <a:schemeClr val="accent1"/>
              </a:buClr>
              <a:buSzPts val="4400"/>
              <a:buFont typeface="Calibri"/>
              <a:buNone/>
              <a:defRPr sz="4400" b="0" i="0" u="none" strike="noStrike" cap="none">
                <a:solidFill>
                  <a:schemeClr val="accen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2" name="Google Shape;12;p1"/>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marR="0" lvl="0" indent="-381000" algn="l" rtl="0">
              <a:lnSpc>
                <a:spcPct val="90000"/>
              </a:lnSpc>
              <a:spcBef>
                <a:spcPts val="10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4pPr>
            <a:lvl5pPr marL="2286000" marR="0" lvl="4"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 name="Google Shape;13;p1"/>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595959"/>
                </a:solidFill>
                <a:latin typeface="Calibri"/>
                <a:ea typeface="Calibri"/>
                <a:cs typeface="Calibri"/>
                <a:sym typeface="Calibri"/>
              </a:defRPr>
            </a:lvl1pPr>
            <a:lvl2pPr marL="0" marR="0" lvl="1" indent="0" algn="r" rtl="0">
              <a:spcBef>
                <a:spcPts val="0"/>
              </a:spcBef>
              <a:buNone/>
              <a:defRPr sz="1200" b="0" i="0" u="none" strike="noStrike" cap="none">
                <a:solidFill>
                  <a:srgbClr val="595959"/>
                </a:solidFill>
                <a:latin typeface="Calibri"/>
                <a:ea typeface="Calibri"/>
                <a:cs typeface="Calibri"/>
                <a:sym typeface="Calibri"/>
              </a:defRPr>
            </a:lvl2pPr>
            <a:lvl3pPr marL="0" marR="0" lvl="2" indent="0" algn="r" rtl="0">
              <a:spcBef>
                <a:spcPts val="0"/>
              </a:spcBef>
              <a:buNone/>
              <a:defRPr sz="1200" b="0" i="0" u="none" strike="noStrike" cap="none">
                <a:solidFill>
                  <a:srgbClr val="595959"/>
                </a:solidFill>
                <a:latin typeface="Calibri"/>
                <a:ea typeface="Calibri"/>
                <a:cs typeface="Calibri"/>
                <a:sym typeface="Calibri"/>
              </a:defRPr>
            </a:lvl3pPr>
            <a:lvl4pPr marL="0" marR="0" lvl="3" indent="0" algn="r" rtl="0">
              <a:spcBef>
                <a:spcPts val="0"/>
              </a:spcBef>
              <a:buNone/>
              <a:defRPr sz="1200" b="0" i="0" u="none" strike="noStrike" cap="none">
                <a:solidFill>
                  <a:srgbClr val="595959"/>
                </a:solidFill>
                <a:latin typeface="Calibri"/>
                <a:ea typeface="Calibri"/>
                <a:cs typeface="Calibri"/>
                <a:sym typeface="Calibri"/>
              </a:defRPr>
            </a:lvl4pPr>
            <a:lvl5pPr marL="0" marR="0" lvl="4" indent="0" algn="r" rtl="0">
              <a:spcBef>
                <a:spcPts val="0"/>
              </a:spcBef>
              <a:buNone/>
              <a:defRPr sz="1200" b="0" i="0" u="none" strike="noStrike" cap="none">
                <a:solidFill>
                  <a:srgbClr val="595959"/>
                </a:solidFill>
                <a:latin typeface="Calibri"/>
                <a:ea typeface="Calibri"/>
                <a:cs typeface="Calibri"/>
                <a:sym typeface="Calibri"/>
              </a:defRPr>
            </a:lvl5pPr>
            <a:lvl6pPr marL="0" marR="0" lvl="5" indent="0" algn="r" rtl="0">
              <a:spcBef>
                <a:spcPts val="0"/>
              </a:spcBef>
              <a:buNone/>
              <a:defRPr sz="1200" b="0" i="0" u="none" strike="noStrike" cap="none">
                <a:solidFill>
                  <a:srgbClr val="595959"/>
                </a:solidFill>
                <a:latin typeface="Calibri"/>
                <a:ea typeface="Calibri"/>
                <a:cs typeface="Calibri"/>
                <a:sym typeface="Calibri"/>
              </a:defRPr>
            </a:lvl6pPr>
            <a:lvl7pPr marL="0" marR="0" lvl="6" indent="0" algn="r" rtl="0">
              <a:spcBef>
                <a:spcPts val="0"/>
              </a:spcBef>
              <a:buNone/>
              <a:defRPr sz="1200" b="0" i="0" u="none" strike="noStrike" cap="none">
                <a:solidFill>
                  <a:srgbClr val="595959"/>
                </a:solidFill>
                <a:latin typeface="Calibri"/>
                <a:ea typeface="Calibri"/>
                <a:cs typeface="Calibri"/>
                <a:sym typeface="Calibri"/>
              </a:defRPr>
            </a:lvl7pPr>
            <a:lvl8pPr marL="0" marR="0" lvl="7" indent="0" algn="r" rtl="0">
              <a:spcBef>
                <a:spcPts val="0"/>
              </a:spcBef>
              <a:buNone/>
              <a:defRPr sz="1200" b="0" i="0" u="none" strike="noStrike" cap="none">
                <a:solidFill>
                  <a:srgbClr val="595959"/>
                </a:solidFill>
                <a:latin typeface="Calibri"/>
                <a:ea typeface="Calibri"/>
                <a:cs typeface="Calibri"/>
                <a:sym typeface="Calibri"/>
              </a:defRPr>
            </a:lvl8pPr>
            <a:lvl9pPr marL="0" marR="0" lvl="8" indent="0" algn="r" rtl="0">
              <a:spcBef>
                <a:spcPts val="0"/>
              </a:spcBef>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14" name="Google Shape;14;p1" descr="Decorative line break"/>
          <p:cNvPicPr preferRelativeResize="0"/>
          <p:nvPr/>
        </p:nvPicPr>
        <p:blipFill rotWithShape="1">
          <a:blip r:embed="rId65">
            <a:alphaModFix/>
          </a:blip>
          <a:srcRect/>
          <a:stretch/>
        </p:blipFill>
        <p:spPr>
          <a:xfrm>
            <a:off x="804670" y="1558360"/>
            <a:ext cx="1286259" cy="24384"/>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 id="2147483662" r:id="rId13"/>
    <p:sldLayoutId id="2147483664" r:id="rId14"/>
    <p:sldLayoutId id="2147483665" r:id="rId15"/>
    <p:sldLayoutId id="2147483666" r:id="rId16"/>
    <p:sldLayoutId id="2147483667" r:id="rId17"/>
    <p:sldLayoutId id="2147483668" r:id="rId18"/>
    <p:sldLayoutId id="2147483669" r:id="rId19"/>
    <p:sldLayoutId id="2147483670" r:id="rId20"/>
    <p:sldLayoutId id="2147483671" r:id="rId21"/>
    <p:sldLayoutId id="2147483672" r:id="rId22"/>
    <p:sldLayoutId id="2147483673" r:id="rId23"/>
    <p:sldLayoutId id="2147483674" r:id="rId24"/>
    <p:sldLayoutId id="2147483675" r:id="rId25"/>
    <p:sldLayoutId id="2147483676" r:id="rId26"/>
    <p:sldLayoutId id="2147483677" r:id="rId27"/>
    <p:sldLayoutId id="2147483678" r:id="rId28"/>
    <p:sldLayoutId id="2147483679" r:id="rId29"/>
    <p:sldLayoutId id="2147483680" r:id="rId30"/>
    <p:sldLayoutId id="2147483681" r:id="rId31"/>
    <p:sldLayoutId id="2147483682" r:id="rId32"/>
    <p:sldLayoutId id="2147483683" r:id="rId33"/>
    <p:sldLayoutId id="2147483684" r:id="rId34"/>
    <p:sldLayoutId id="2147483685" r:id="rId35"/>
    <p:sldLayoutId id="2147483686" r:id="rId36"/>
    <p:sldLayoutId id="2147483687" r:id="rId37"/>
    <p:sldLayoutId id="2147483688" r:id="rId38"/>
    <p:sldLayoutId id="2147483689" r:id="rId39"/>
    <p:sldLayoutId id="2147483690" r:id="rId40"/>
    <p:sldLayoutId id="2147483691" r:id="rId41"/>
    <p:sldLayoutId id="2147483692" r:id="rId42"/>
    <p:sldLayoutId id="2147483693" r:id="rId43"/>
    <p:sldLayoutId id="2147483694" r:id="rId44"/>
    <p:sldLayoutId id="2147483695" r:id="rId45"/>
    <p:sldLayoutId id="2147483697" r:id="rId46"/>
    <p:sldLayoutId id="2147483698" r:id="rId47"/>
    <p:sldLayoutId id="2147483699" r:id="rId48"/>
    <p:sldLayoutId id="2147483700" r:id="rId49"/>
    <p:sldLayoutId id="2147483701" r:id="rId50"/>
    <p:sldLayoutId id="2147483702" r:id="rId51"/>
    <p:sldLayoutId id="2147483703" r:id="rId52"/>
    <p:sldLayoutId id="2147483704" r:id="rId53"/>
    <p:sldLayoutId id="2147483705" r:id="rId54"/>
    <p:sldLayoutId id="2147483706" r:id="rId55"/>
    <p:sldLayoutId id="2147483707" r:id="rId56"/>
    <p:sldLayoutId id="2147483708" r:id="rId57"/>
    <p:sldLayoutId id="2147483709" r:id="rId58"/>
    <p:sldLayoutId id="2147483710" r:id="rId59"/>
    <p:sldLayoutId id="2147483711" r:id="rId60"/>
    <p:sldLayoutId id="2147483712" r:id="rId61"/>
    <p:sldLayoutId id="2147483713" r:id="rId62"/>
    <p:sldLayoutId id="2147483714" r:id="rId6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district.ode.state.or.us/apps/login/searchSA.aspx" TargetMode="External"/><Relationship Id="rId2" Type="http://schemas.openxmlformats.org/officeDocument/2006/relationships/notesSlide" Target="../notesSlides/notesSlide10.xml"/><Relationship Id="rId1" Type="http://schemas.openxmlformats.org/officeDocument/2006/relationships/slideLayout" Target="../slideLayouts/slideLayout22.xm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hyperlink" Target="https://district.ode.state.or.us/apps/login/" TargetMode="External"/><Relationship Id="rId2" Type="http://schemas.openxmlformats.org/officeDocument/2006/relationships/notesSlide" Target="../notesSlides/notesSlide11.xml"/><Relationship Id="rId1" Type="http://schemas.openxmlformats.org/officeDocument/2006/relationships/slideLayout" Target="../slideLayouts/slideLayout22.xml"/><Relationship Id="rId5" Type="http://schemas.openxmlformats.org/officeDocument/2006/relationships/image" Target="../media/image14.png"/><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12.xml"/><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12.xml"/><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1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hyperlink" Target="https://odedistrict.oregon.gov/CollectionsValidations/FileFormats/Documents/asmtreportingfileformat.xlsx" TargetMode="External"/><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hyperlink" Target="https://secure.sos.state.or.us/oard/viewSingleRule.action?ruleVrsnRsn=145290" TargetMode="External"/><Relationship Id="rId2" Type="http://schemas.openxmlformats.org/officeDocument/2006/relationships/notesSlide" Target="../notesSlides/notesSlide19.xml"/><Relationship Id="rId1" Type="http://schemas.openxmlformats.org/officeDocument/2006/relationships/slideLayout" Target="../slideLayouts/slideLayout44.xml"/><Relationship Id="rId4" Type="http://schemas.openxmlformats.org/officeDocument/2006/relationships/hyperlink" Target="https://www.oregon.gov/ode/students-and-family/equity/civilrights/Documents/Asserted_Name_on_Assessment_Score_Reports.pdf"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0.xml"/><Relationship Id="rId1" Type="http://schemas.openxmlformats.org/officeDocument/2006/relationships/slideLayout" Target="../slideLayouts/slideLayout44.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1.xml"/><Relationship Id="rId1" Type="http://schemas.openxmlformats.org/officeDocument/2006/relationships/slideLayout" Target="../slideLayouts/slideLayout44.xml"/><Relationship Id="rId4" Type="http://schemas.openxmlformats.org/officeDocument/2006/relationships/image" Target="../media/image28.png"/></Relationships>
</file>

<file path=ppt/slides/_rels/slide2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2.xml"/><Relationship Id="rId1" Type="http://schemas.openxmlformats.org/officeDocument/2006/relationships/slideLayout" Target="../slideLayouts/slideLayout45.xml"/></Relationships>
</file>

<file path=ppt/slides/_rels/slide2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3.xml"/><Relationship Id="rId1" Type="http://schemas.openxmlformats.org/officeDocument/2006/relationships/slideLayout" Target="../slideLayouts/slideLayout45.xml"/></Relationships>
</file>

<file path=ppt/slides/_rels/slide2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4.xml"/><Relationship Id="rId1" Type="http://schemas.openxmlformats.org/officeDocument/2006/relationships/slideLayout" Target="../slideLayouts/slideLayout44.xml"/></Relationships>
</file>

<file path=ppt/slides/_rels/slide2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5.xml"/><Relationship Id="rId1" Type="http://schemas.openxmlformats.org/officeDocument/2006/relationships/slideLayout" Target="../slideLayouts/slideLayout4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54.xml"/></Relationships>
</file>

<file path=ppt/slides/_rels/slide28.xml.rels><?xml version="1.0" encoding="UTF-8" standalone="yes"?>
<Relationships xmlns="http://schemas.openxmlformats.org/package/2006/relationships"><Relationship Id="rId3" Type="http://schemas.openxmlformats.org/officeDocument/2006/relationships/hyperlink" Target="https://odedistrict.oregon.gov/CollectionsValidations/Validations/Pages/default.aspx" TargetMode="External"/><Relationship Id="rId2" Type="http://schemas.openxmlformats.org/officeDocument/2006/relationships/notesSlide" Target="../notesSlides/notesSlide28.xml"/><Relationship Id="rId1" Type="http://schemas.openxmlformats.org/officeDocument/2006/relationships/slideLayout" Target="../slideLayouts/slideLayout54.xml"/><Relationship Id="rId4" Type="http://schemas.openxmlformats.org/officeDocument/2006/relationships/hyperlink" Target="https://odedistrict.oregon.gov/Applications/Pages/adi.aspx" TargetMode="Externa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54.xml"/></Relationships>
</file>

<file path=ppt/slides/_rels/slide3.xml.rels><?xml version="1.0" encoding="UTF-8" standalone="yes"?>
<Relationships xmlns="http://schemas.openxmlformats.org/package/2006/relationships"><Relationship Id="rId3" Type="http://schemas.openxmlformats.org/officeDocument/2006/relationships/hyperlink" Target="mailto:Amy.Rockwell@wesd.org"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hyperlink" Target="mailto:Peter.Campbell@imesd.k12.or.us" TargetMode="External"/><Relationship Id="rId4" Type="http://schemas.openxmlformats.org/officeDocument/2006/relationships/hyperlink" Target="mailto:Karen.Brown@imesd.k12.or.us" TargetMode="Externa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54.xml"/></Relationships>
</file>

<file path=ppt/slides/_rels/slide31.xml.rels><?xml version="1.0" encoding="UTF-8" standalone="yes"?>
<Relationships xmlns="http://schemas.openxmlformats.org/package/2006/relationships"><Relationship Id="rId3" Type="http://schemas.openxmlformats.org/officeDocument/2006/relationships/hyperlink" Target="https://district.ode.state.or.us/apps/login/" TargetMode="External"/><Relationship Id="rId2" Type="http://schemas.openxmlformats.org/officeDocument/2006/relationships/notesSlide" Target="../notesSlides/notesSlide31.xml"/><Relationship Id="rId1" Type="http://schemas.openxmlformats.org/officeDocument/2006/relationships/slideLayout" Target="../slideLayouts/slideLayout54.xml"/><Relationship Id="rId5" Type="http://schemas.openxmlformats.org/officeDocument/2006/relationships/image" Target="../media/image14.png"/><Relationship Id="rId4" Type="http://schemas.openxmlformats.org/officeDocument/2006/relationships/image" Target="../media/image12.png"/></Relationships>
</file>

<file path=ppt/slides/_rels/slide3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2.xml"/><Relationship Id="rId1" Type="http://schemas.openxmlformats.org/officeDocument/2006/relationships/slideLayout" Target="../slideLayouts/slideLayout54.xml"/><Relationship Id="rId4" Type="http://schemas.openxmlformats.org/officeDocument/2006/relationships/image" Target="../media/image34.png"/></Relationships>
</file>

<file path=ppt/slides/_rels/slide3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3.xml"/><Relationship Id="rId1" Type="http://schemas.openxmlformats.org/officeDocument/2006/relationships/slideLayout" Target="../slideLayouts/slideLayout54.xml"/></Relationships>
</file>

<file path=ppt/slides/_rels/slide3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4.xml"/><Relationship Id="rId1" Type="http://schemas.openxmlformats.org/officeDocument/2006/relationships/slideLayout" Target="../slideLayouts/slideLayout54.xml"/><Relationship Id="rId5" Type="http://schemas.openxmlformats.org/officeDocument/2006/relationships/image" Target="../media/image38.png"/><Relationship Id="rId4" Type="http://schemas.openxmlformats.org/officeDocument/2006/relationships/image" Target="../media/image37.png"/></Relationships>
</file>

<file path=ppt/slides/_rels/slide3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5.xml"/><Relationship Id="rId1" Type="http://schemas.openxmlformats.org/officeDocument/2006/relationships/slideLayout" Target="../slideLayouts/slideLayout54.xml"/><Relationship Id="rId5" Type="http://schemas.openxmlformats.org/officeDocument/2006/relationships/image" Target="../media/image41.png"/><Relationship Id="rId4" Type="http://schemas.openxmlformats.org/officeDocument/2006/relationships/image" Target="../media/image40.png"/></Relationships>
</file>

<file path=ppt/slides/_rels/slide3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6.xml"/><Relationship Id="rId1" Type="http://schemas.openxmlformats.org/officeDocument/2006/relationships/slideLayout" Target="../slideLayouts/slideLayout5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54.xml"/></Relationships>
</file>

<file path=ppt/slides/_rels/slide38.xml.rels><?xml version="1.0" encoding="UTF-8" standalone="yes"?>
<Relationships xmlns="http://schemas.openxmlformats.org/package/2006/relationships"><Relationship Id="rId3" Type="http://schemas.openxmlformats.org/officeDocument/2006/relationships/hyperlink" Target="https://district.ode.state.or.us/apps/xfers/" TargetMode="External"/><Relationship Id="rId2" Type="http://schemas.openxmlformats.org/officeDocument/2006/relationships/notesSlide" Target="../notesSlides/notesSlide38.xml"/><Relationship Id="rId1" Type="http://schemas.openxmlformats.org/officeDocument/2006/relationships/slideLayout" Target="../slideLayouts/slideLayout54.xml"/><Relationship Id="rId4" Type="http://schemas.openxmlformats.org/officeDocument/2006/relationships/image" Target="../media/image43.pn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53.xml"/></Relationships>
</file>

<file path=ppt/slides/_rels/slide4.xml.rels><?xml version="1.0" encoding="UTF-8" standalone="yes"?>
<Relationships xmlns="http://schemas.openxmlformats.org/package/2006/relationships"><Relationship Id="rId8" Type="http://schemas.openxmlformats.org/officeDocument/2006/relationships/hyperlink" Target="mailto:carla.martinez@ode.oregon.gov" TargetMode="External"/><Relationship Id="rId3" Type="http://schemas.openxmlformats.org/officeDocument/2006/relationships/hyperlink" Target="mailto:Andrea.Lockard@ode.oregon.gov" TargetMode="External"/><Relationship Id="rId7" Type="http://schemas.openxmlformats.org/officeDocument/2006/relationships/hyperlink" Target="mailto:Audrey.Lingley@ode.oregon.gov" TargetMode="External"/><Relationship Id="rId12" Type="http://schemas.openxmlformats.org/officeDocument/2006/relationships/hyperlink" Target="mailto:ben.wolcott@ode.oregon.gov"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hyperlink" Target="mailto:sody.fearn@ode.oregon.gov" TargetMode="External"/><Relationship Id="rId11" Type="http://schemas.openxmlformats.org/officeDocument/2006/relationships/hyperlink" Target="mailto:mariela.salas.bao@ode.oregon.gov" TargetMode="External"/><Relationship Id="rId5" Type="http://schemas.openxmlformats.org/officeDocument/2006/relationships/hyperlink" Target="mailto:andrew.byerley@ode.oregon.gov" TargetMode="External"/><Relationship Id="rId10" Type="http://schemas.openxmlformats.org/officeDocument/2006/relationships/hyperlink" Target="mailto:mason.rivers@ode.oregon.gov" TargetMode="External"/><Relationship Id="rId4" Type="http://schemas.openxmlformats.org/officeDocument/2006/relationships/hyperlink" Target="mailto:tony.bertrand@ode.oregon.gov" TargetMode="External"/><Relationship Id="rId9" Type="http://schemas.openxmlformats.org/officeDocument/2006/relationships/hyperlink" Target="mailto:crystalyn.plattner@ode.oregon.gov" TargetMode="External"/></Relationships>
</file>

<file path=ppt/slides/_rels/slide40.xml.rels><?xml version="1.0" encoding="UTF-8" standalone="yes"?>
<Relationships xmlns="http://schemas.openxmlformats.org/package/2006/relationships"><Relationship Id="rId3" Type="http://schemas.openxmlformats.org/officeDocument/2006/relationships/hyperlink" Target="https://odedistrict.oregon.gov/CollectionsValidations/Collections/Pages/AssessmentTransactionalSystem.aspx" TargetMode="External"/><Relationship Id="rId2" Type="http://schemas.openxmlformats.org/officeDocument/2006/relationships/notesSlide" Target="../notesSlides/notesSlide40.xml"/><Relationship Id="rId1" Type="http://schemas.openxmlformats.org/officeDocument/2006/relationships/slideLayout" Target="../slideLayouts/slideLayout33.xml"/><Relationship Id="rId4" Type="http://schemas.openxmlformats.org/officeDocument/2006/relationships/hyperlink" Target="https://odedistrict.oregon.gov/Training/Documents/arua_spring_2425.pptx" TargetMode="External"/></Relationships>
</file>

<file path=ppt/slides/_rels/slide41.xml.rels><?xml version="1.0" encoding="UTF-8" standalone="yes"?>
<Relationships xmlns="http://schemas.openxmlformats.org/package/2006/relationships"><Relationship Id="rId3" Type="http://schemas.openxmlformats.org/officeDocument/2006/relationships/hyperlink" Target="https://odedistrict.oregon.gov/CollectionsValidations/Collections/Documents/ARUA_Edits_2425.pdf" TargetMode="External"/><Relationship Id="rId2" Type="http://schemas.openxmlformats.org/officeDocument/2006/relationships/notesSlide" Target="../notesSlides/notesSlide41.xml"/><Relationship Id="rId1" Type="http://schemas.openxmlformats.org/officeDocument/2006/relationships/slideLayout" Target="../slideLayouts/slideLayout33.xml"/><Relationship Id="rId4" Type="http://schemas.openxmlformats.org/officeDocument/2006/relationships/hyperlink" Target="https://odedistrict.oregon.gov/Training/Documents/arua_spring_2425.pptx" TargetMode="External"/></Relationships>
</file>

<file path=ppt/slides/_rels/slide42.xml.rels><?xml version="1.0" encoding="UTF-8" standalone="yes"?>
<Relationships xmlns="http://schemas.openxmlformats.org/package/2006/relationships"><Relationship Id="rId3" Type="http://schemas.openxmlformats.org/officeDocument/2006/relationships/hyperlink" Target="https://odedistrict.oregon.gov/Training/Documents/arua_spring_2425.pptx" TargetMode="External"/><Relationship Id="rId2" Type="http://schemas.openxmlformats.org/officeDocument/2006/relationships/notesSlide" Target="../notesSlides/notesSlide42.xml"/><Relationship Id="rId1" Type="http://schemas.openxmlformats.org/officeDocument/2006/relationships/slideLayout" Target="../slideLayouts/slideLayout33.xml"/></Relationships>
</file>

<file path=ppt/slides/_rels/slide43.xml.rels><?xml version="1.0" encoding="UTF-8" standalone="yes"?>
<Relationships xmlns="http://schemas.openxmlformats.org/package/2006/relationships"><Relationship Id="rId3" Type="http://schemas.openxmlformats.org/officeDocument/2006/relationships/hyperlink" Target="https://www.oregon.gov/ode/educator-resources/assessment/Documents/test_admin_manual.pdf" TargetMode="External"/><Relationship Id="rId2" Type="http://schemas.openxmlformats.org/officeDocument/2006/relationships/notesSlide" Target="../notesSlides/notesSlide43.xml"/><Relationship Id="rId1" Type="http://schemas.openxmlformats.org/officeDocument/2006/relationships/slideLayout" Target="../slideLayouts/slideLayout33.xml"/><Relationship Id="rId5" Type="http://schemas.openxmlformats.org/officeDocument/2006/relationships/hyperlink" Target="https://odedistrict.oregon.gov/Training/Documents/arua_spring_2425.pptx" TargetMode="External"/><Relationship Id="rId4" Type="http://schemas.openxmlformats.org/officeDocument/2006/relationships/image" Target="../media/image44.png"/></Relationships>
</file>

<file path=ppt/slides/_rels/slide44.xml.rels><?xml version="1.0" encoding="UTF-8" standalone="yes"?>
<Relationships xmlns="http://schemas.openxmlformats.org/package/2006/relationships"><Relationship Id="rId3" Type="http://schemas.openxmlformats.org/officeDocument/2006/relationships/hyperlink" Target="https://odedistrict.oregon.gov/Training/Documents/arua_spring_2425.pptx" TargetMode="External"/><Relationship Id="rId2" Type="http://schemas.openxmlformats.org/officeDocument/2006/relationships/notesSlide" Target="../notesSlides/notesSlide44.xml"/><Relationship Id="rId1" Type="http://schemas.openxmlformats.org/officeDocument/2006/relationships/slideLayout" Target="../slideLayouts/slideLayout33.xml"/><Relationship Id="rId4" Type="http://schemas.openxmlformats.org/officeDocument/2006/relationships/hyperlink" Target="https://youtu.be/i2R5ImcQy80" TargetMode="External"/></Relationships>
</file>

<file path=ppt/slides/_rels/slide45.xml.rels><?xml version="1.0" encoding="UTF-8" standalone="yes"?>
<Relationships xmlns="http://schemas.openxmlformats.org/package/2006/relationships"><Relationship Id="rId3" Type="http://schemas.openxmlformats.org/officeDocument/2006/relationships/hyperlink" Target="http://bit.ly/4kKXlHS" TargetMode="External"/><Relationship Id="rId2" Type="http://schemas.openxmlformats.org/officeDocument/2006/relationships/notesSlide" Target="../notesSlides/notesSlide45.xml"/><Relationship Id="rId1" Type="http://schemas.openxmlformats.org/officeDocument/2006/relationships/slideLayout" Target="../slideLayouts/slideLayout3.xml"/><Relationship Id="rId4" Type="http://schemas.openxmlformats.org/officeDocument/2006/relationships/image" Target="../media/image45.png"/></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oregon.gov/ode/educator-resources/assessment/Documents/dtc_learning_session_arua.pptx" TargetMode="External"/><Relationship Id="rId2" Type="http://schemas.openxmlformats.org/officeDocument/2006/relationships/notesSlide" Target="../notesSlides/notesSlide5.xml"/><Relationship Id="rId1" Type="http://schemas.openxmlformats.org/officeDocument/2006/relationships/slideLayout" Target="../slideLayouts/slideLayout22.xml"/></Relationships>
</file>

<file path=ppt/slides/_rels/slide6.xml.rels><?xml version="1.0" encoding="UTF-8" standalone="yes"?>
<Relationships xmlns="http://schemas.openxmlformats.org/package/2006/relationships"><Relationship Id="rId3" Type="http://schemas.openxmlformats.org/officeDocument/2006/relationships/hyperlink" Target="https://odedistrict.oregon.gov/CollectionsValidations/FileFormats/Documents/asmtreportingfileformat.xlsx" TargetMode="External"/><Relationship Id="rId2" Type="http://schemas.openxmlformats.org/officeDocument/2006/relationships/notesSlide" Target="../notesSlides/notesSlide6.xml"/><Relationship Id="rId1" Type="http://schemas.openxmlformats.org/officeDocument/2006/relationships/slideLayout" Target="../slideLayouts/slideLayout22.xml"/></Relationships>
</file>

<file path=ppt/slides/_rels/slide7.xml.rels><?xml version="1.0" encoding="UTF-8" standalone="yes"?>
<Relationships xmlns="http://schemas.openxmlformats.org/package/2006/relationships"><Relationship Id="rId3" Type="http://schemas.openxmlformats.org/officeDocument/2006/relationships/hyperlink" Target="https://www.oregon.gov/ode/schools-and-districts/Documents/asmtacctbltychecklist2425.pdf" TargetMode="External"/><Relationship Id="rId2" Type="http://schemas.openxmlformats.org/officeDocument/2006/relationships/notesSlide" Target="../notesSlides/notesSlide7.xml"/><Relationship Id="rId1" Type="http://schemas.openxmlformats.org/officeDocument/2006/relationships/slideLayout" Target="../slideLayouts/slideLayout22.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hyperlink" Target="https://www.oregon.gov/ode/schools-and-districts/Documents/asmtacctbltychecklist2425.pdf" TargetMode="External"/><Relationship Id="rId2" Type="http://schemas.openxmlformats.org/officeDocument/2006/relationships/notesSlide" Target="../notesSlides/notesSlide8.xml"/><Relationship Id="rId1" Type="http://schemas.openxmlformats.org/officeDocument/2006/relationships/slideLayout" Target="../slideLayouts/slideLayout22.xml"/><Relationship Id="rId4" Type="http://schemas.openxmlformats.org/officeDocument/2006/relationships/hyperlink" Target="https://www.oregon.gov/ode/educator-resources/assessment/Pages/Assessment-Administration-Resources.aspx"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district.ode.state.or.us/apps/login/" TargetMode="External"/><Relationship Id="rId2" Type="http://schemas.openxmlformats.org/officeDocument/2006/relationships/notesSlide" Target="../notesSlides/notesSlide9.xml"/><Relationship Id="rId1" Type="http://schemas.openxmlformats.org/officeDocument/2006/relationships/slideLayout" Target="../slideLayouts/slideLayout22.xml"/><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81"/>
        <p:cNvGrpSpPr/>
        <p:nvPr/>
      </p:nvGrpSpPr>
      <p:grpSpPr>
        <a:xfrm>
          <a:off x="0" y="0"/>
          <a:ext cx="0" cy="0"/>
          <a:chOff x="0" y="0"/>
          <a:chExt cx="0" cy="0"/>
        </a:xfrm>
      </p:grpSpPr>
      <p:sp>
        <p:nvSpPr>
          <p:cNvPr id="482" name="Google Shape;482;p69"/>
          <p:cNvSpPr txBox="1">
            <a:spLocks noGrp="1"/>
          </p:cNvSpPr>
          <p:nvPr>
            <p:ph type="ctrTitle"/>
          </p:nvPr>
        </p:nvSpPr>
        <p:spPr>
          <a:xfrm>
            <a:off x="1277585" y="3562158"/>
            <a:ext cx="9824400" cy="1023300"/>
          </a:xfrm>
          <a:prstGeom prst="rect">
            <a:avLst/>
          </a:prstGeom>
          <a:noFill/>
          <a:ln>
            <a:noFill/>
          </a:ln>
        </p:spPr>
        <p:txBody>
          <a:bodyPr spcFirstLastPara="1" wrap="square" lIns="91425" tIns="45700" rIns="91425" bIns="45700" anchor="b" anchorCtr="0">
            <a:noAutofit/>
          </a:bodyPr>
          <a:lstStyle/>
          <a:p>
            <a:r>
              <a:rPr lang="en-US"/>
              <a:t>DTC Learning Session </a:t>
            </a:r>
            <a:br>
              <a:rPr lang="en-US"/>
            </a:br>
            <a:r>
              <a:rPr lang="en-US"/>
              <a:t> </a:t>
            </a:r>
            <a:br>
              <a:rPr lang="en-US"/>
            </a:br>
            <a:r>
              <a:rPr lang="en-US" sz="4000"/>
              <a:t>ODE Assessment Applications</a:t>
            </a:r>
          </a:p>
        </p:txBody>
      </p:sp>
      <p:sp>
        <p:nvSpPr>
          <p:cNvPr id="483" name="Google Shape;483;p69"/>
          <p:cNvSpPr txBox="1">
            <a:spLocks noGrp="1"/>
          </p:cNvSpPr>
          <p:nvPr>
            <p:ph type="subTitle" idx="1"/>
          </p:nvPr>
        </p:nvSpPr>
        <p:spPr>
          <a:xfrm>
            <a:off x="1524000" y="4235488"/>
            <a:ext cx="9144000" cy="831066"/>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accent1"/>
              </a:buClr>
              <a:buSzPts val="2400"/>
              <a:buNone/>
            </a:pPr>
            <a:endParaRPr lang="en-US"/>
          </a:p>
          <a:p>
            <a:pPr marL="0" indent="0">
              <a:spcBef>
                <a:spcPts val="0"/>
              </a:spcBef>
            </a:pPr>
            <a:r>
              <a:rPr lang="en-US"/>
              <a:t>June 12, 2025</a:t>
            </a:r>
            <a:endParaRPr/>
          </a:p>
        </p:txBody>
      </p:sp>
      <p:sp>
        <p:nvSpPr>
          <p:cNvPr id="484" name="Google Shape;484;p69"/>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58"/>
        <p:cNvGrpSpPr/>
        <p:nvPr/>
      </p:nvGrpSpPr>
      <p:grpSpPr>
        <a:xfrm>
          <a:off x="0" y="0"/>
          <a:ext cx="0" cy="0"/>
          <a:chOff x="0" y="0"/>
          <a:chExt cx="0" cy="0"/>
        </a:xfrm>
      </p:grpSpPr>
      <p:sp>
        <p:nvSpPr>
          <p:cNvPr id="659" name="Google Shape;659;p86"/>
          <p:cNvSpPr txBox="1">
            <a:spLocks noGrp="1"/>
          </p:cNvSpPr>
          <p:nvPr>
            <p:ph type="title"/>
          </p:nvPr>
        </p:nvSpPr>
        <p:spPr>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District Security Administrator (DSA) Lookup</a:t>
            </a:r>
            <a:endParaRPr/>
          </a:p>
        </p:txBody>
      </p:sp>
      <p:sp>
        <p:nvSpPr>
          <p:cNvPr id="660" name="Google Shape;660;p86"/>
          <p:cNvSpPr txBox="1">
            <a:spLocks noGrp="1"/>
          </p:cNvSpPr>
          <p:nvPr>
            <p:ph type="body" idx="1"/>
          </p:nvPr>
        </p:nvSpPr>
        <p:spPr>
          <a:prstGeom prst="rect">
            <a:avLst/>
          </a:prstGeom>
        </p:spPr>
        <p:txBody>
          <a:bodyPr spcFirstLastPara="1" wrap="square" lIns="91425" tIns="45700" rIns="91425" bIns="45700" anchor="t" anchorCtr="0">
            <a:normAutofit/>
          </a:bodyPr>
          <a:lstStyle/>
          <a:p>
            <a:pPr marL="457200" lvl="1" indent="0">
              <a:buNone/>
            </a:pPr>
            <a:r>
              <a:rPr lang="en-US"/>
              <a:t>If you don’t have access to the ODE Central Login or don’t see the ODE application in your list, or forgot your Username, contact your District Security Administrator (DSA). </a:t>
            </a:r>
          </a:p>
          <a:p>
            <a:pPr marL="457200" lvl="1" indent="0">
              <a:buNone/>
            </a:pPr>
            <a:endParaRPr lang="en-US" sz="800"/>
          </a:p>
          <a:p>
            <a:pPr marL="914400" lvl="2" indent="0">
              <a:buNone/>
            </a:pPr>
            <a:r>
              <a:rPr lang="en-US"/>
              <a:t>Look up who your DSA is here: </a:t>
            </a:r>
            <a:r>
              <a:rPr lang="en-US">
                <a:hlinkClick r:id="rId3"/>
              </a:rPr>
              <a:t>https://district.ode.state.or.us/apps/login/searchSA.aspx</a:t>
            </a:r>
            <a:endParaRPr lang="en-US"/>
          </a:p>
          <a:p>
            <a:pPr marL="0" lvl="0" indent="0" algn="l" rtl="0">
              <a:spcBef>
                <a:spcPts val="1000"/>
              </a:spcBef>
              <a:spcAft>
                <a:spcPts val="0"/>
              </a:spcAft>
              <a:buNone/>
            </a:pPr>
            <a:endParaRPr lang="en-US"/>
          </a:p>
        </p:txBody>
      </p:sp>
      <p:pic>
        <p:nvPicPr>
          <p:cNvPr id="2" name="Picture 1" descr="Clip of Locate District Security Administrator screen">
            <a:extLst>
              <a:ext uri="{FF2B5EF4-FFF2-40B4-BE49-F238E27FC236}">
                <a16:creationId xmlns:a16="http://schemas.microsoft.com/office/drawing/2014/main" id="{2719DA72-E56A-3E01-17B3-7F5BB9ED4E45}"/>
              </a:ext>
            </a:extLst>
          </p:cNvPr>
          <p:cNvPicPr>
            <a:picLocks noChangeAspect="1"/>
          </p:cNvPicPr>
          <p:nvPr/>
        </p:nvPicPr>
        <p:blipFill rotWithShape="1">
          <a:blip r:embed="rId4"/>
          <a:srcRect l="1171" t="55839" r="7358" b="2497"/>
          <a:stretch/>
        </p:blipFill>
        <p:spPr bwMode="auto">
          <a:xfrm>
            <a:off x="2684246" y="4131098"/>
            <a:ext cx="6850260" cy="1803627"/>
          </a:xfrm>
          <a:prstGeom prst="rect">
            <a:avLst/>
          </a:prstGeom>
          <a:ln>
            <a:noFill/>
          </a:ln>
          <a:extLst>
            <a:ext uri="{53640926-AAD7-44D8-BBD7-CCE9431645EC}">
              <a14:shadowObscured xmlns:a14="http://schemas.microsoft.com/office/drawing/2010/main"/>
            </a:ext>
          </a:extLst>
        </p:spPr>
      </p:pic>
      <p:sp>
        <p:nvSpPr>
          <p:cNvPr id="661" name="Google Shape;661;p86"/>
          <p:cNvSpPr txBox="1">
            <a:spLocks noGrp="1"/>
          </p:cNvSpPr>
          <p:nvPr>
            <p:ph type="sldNum" idx="12"/>
          </p:nvPr>
        </p:nvSpPr>
        <p:spPr>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10</a:t>
            </a:fld>
            <a:endParaRPr/>
          </a:p>
        </p:txBody>
      </p:sp>
    </p:spTree>
    <p:extLst>
      <p:ext uri="{BB962C8B-B14F-4D97-AF65-F5344CB8AC3E}">
        <p14:creationId xmlns:p14="http://schemas.microsoft.com/office/powerpoint/2010/main" val="4731190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658"/>
        <p:cNvGrpSpPr/>
        <p:nvPr/>
      </p:nvGrpSpPr>
      <p:grpSpPr>
        <a:xfrm>
          <a:off x="0" y="0"/>
          <a:ext cx="0" cy="0"/>
          <a:chOff x="0" y="0"/>
          <a:chExt cx="0" cy="0"/>
        </a:xfrm>
      </p:grpSpPr>
      <p:sp>
        <p:nvSpPr>
          <p:cNvPr id="659" name="Google Shape;659;p86"/>
          <p:cNvSpPr txBox="1">
            <a:spLocks noGrp="1"/>
          </p:cNvSpPr>
          <p:nvPr>
            <p:ph type="title"/>
          </p:nvPr>
        </p:nvSpPr>
        <p:spPr>
          <a:prstGeom prst="rect">
            <a:avLst/>
          </a:prstGeom>
        </p:spPr>
        <p:txBody>
          <a:bodyPr spcFirstLastPara="1" wrap="square" lIns="91425" tIns="45700" rIns="91425" bIns="45700" anchor="b" anchorCtr="0">
            <a:noAutofit/>
          </a:bodyPr>
          <a:lstStyle/>
          <a:p>
            <a:pPr lvl="1"/>
            <a:r>
              <a:rPr lang="en-US" sz="4400">
                <a:solidFill>
                  <a:schemeClr val="accent4"/>
                </a:solidFill>
                <a:latin typeface="Calibri"/>
                <a:cs typeface="Calibri"/>
                <a:sym typeface="Calibri"/>
              </a:rPr>
              <a:t>ODE Central Login </a:t>
            </a:r>
            <a:r>
              <a:rPr lang="en-US" sz="4400">
                <a:solidFill>
                  <a:schemeClr val="accent4"/>
                </a:solidFill>
                <a:latin typeface="Calibri"/>
                <a:cs typeface="Calibri"/>
                <a:sym typeface="Wingdings" panose="05000000000000000000" pitchFamily="2" charset="2"/>
              </a:rPr>
              <a:t> Applications</a:t>
            </a:r>
            <a:endParaRPr lang="en-US" sz="4400">
              <a:solidFill>
                <a:schemeClr val="accent4"/>
              </a:solidFill>
              <a:latin typeface="Calibri"/>
              <a:cs typeface="Calibri"/>
              <a:sym typeface="Calibri"/>
            </a:endParaRPr>
          </a:p>
        </p:txBody>
      </p:sp>
      <p:sp>
        <p:nvSpPr>
          <p:cNvPr id="660" name="Google Shape;660;p86"/>
          <p:cNvSpPr txBox="1">
            <a:spLocks noGrp="1"/>
          </p:cNvSpPr>
          <p:nvPr>
            <p:ph type="body" idx="1"/>
          </p:nvPr>
        </p:nvSpPr>
        <p:spPr>
          <a:prstGeom prst="rect">
            <a:avLst/>
          </a:prstGeom>
        </p:spPr>
        <p:txBody>
          <a:bodyPr spcFirstLastPara="1" wrap="square" lIns="91425" tIns="45700" rIns="91425" bIns="45700" anchor="t" anchorCtr="0">
            <a:normAutofit/>
          </a:bodyPr>
          <a:lstStyle/>
          <a:p>
            <a:pPr lvl="0" indent="-457200" algn="l" rtl="0">
              <a:spcBef>
                <a:spcPts val="0"/>
              </a:spcBef>
              <a:spcAft>
                <a:spcPts val="0"/>
              </a:spcAft>
              <a:buSzPct val="100000"/>
              <a:buFont typeface="+mj-lt"/>
              <a:buAutoNum type="arabicPeriod"/>
            </a:pPr>
            <a:r>
              <a:rPr lang="en-US"/>
              <a:t>Login the ODE Central Login Application: </a:t>
            </a:r>
            <a:r>
              <a:rPr lang="en-US">
                <a:hlinkClick r:id="rId3"/>
              </a:rPr>
              <a:t>https://district.ode.state.or.us/apps/login/</a:t>
            </a:r>
            <a:endParaRPr lang="en-US"/>
          </a:p>
          <a:p>
            <a:pPr lvl="0" indent="-457200">
              <a:spcBef>
                <a:spcPts val="0"/>
              </a:spcBef>
              <a:buSzPct val="100000"/>
              <a:buFont typeface="+mj-lt"/>
              <a:buAutoNum type="arabicPeriod"/>
            </a:pPr>
            <a:r>
              <a:rPr lang="en-US"/>
              <a:t>Select the application from the Applications list. We will begin with the Accountability Warehouse Extract application</a:t>
            </a:r>
          </a:p>
          <a:p>
            <a:pPr marL="0" lvl="0" indent="0">
              <a:spcBef>
                <a:spcPts val="1000"/>
              </a:spcBef>
              <a:buNone/>
            </a:pPr>
            <a:endParaRPr lang="en-US" sz="2600"/>
          </a:p>
        </p:txBody>
      </p:sp>
      <p:pic>
        <p:nvPicPr>
          <p:cNvPr id="2" name="Picture 1" descr="Clip of ODE's Central Login screen">
            <a:extLst>
              <a:ext uri="{FF2B5EF4-FFF2-40B4-BE49-F238E27FC236}">
                <a16:creationId xmlns:a16="http://schemas.microsoft.com/office/drawing/2014/main" id="{5067B7F6-A5BB-FC9A-7F2A-191B876FA8B6}"/>
              </a:ext>
            </a:extLst>
          </p:cNvPr>
          <p:cNvPicPr>
            <a:picLocks noChangeAspect="1"/>
          </p:cNvPicPr>
          <p:nvPr/>
        </p:nvPicPr>
        <p:blipFill rotWithShape="1">
          <a:blip r:embed="rId4"/>
          <a:srcRect t="15993" r="6873"/>
          <a:stretch/>
        </p:blipFill>
        <p:spPr>
          <a:xfrm>
            <a:off x="1874059" y="3274371"/>
            <a:ext cx="3637420" cy="2868037"/>
          </a:xfrm>
          <a:prstGeom prst="rect">
            <a:avLst/>
          </a:prstGeom>
        </p:spPr>
      </p:pic>
      <p:pic>
        <p:nvPicPr>
          <p:cNvPr id="3" name="Google Shape;662;p86" descr="List of ODE Applications in Central Login">
            <a:extLst>
              <a:ext uri="{FF2B5EF4-FFF2-40B4-BE49-F238E27FC236}">
                <a16:creationId xmlns:a16="http://schemas.microsoft.com/office/drawing/2014/main" id="{F09AECBF-80D8-BFDA-CCF1-65FD5E62A344}"/>
              </a:ext>
            </a:extLst>
          </p:cNvPr>
          <p:cNvPicPr preferRelativeResize="0"/>
          <p:nvPr/>
        </p:nvPicPr>
        <p:blipFill>
          <a:blip r:embed="rId5">
            <a:alphaModFix/>
          </a:blip>
          <a:stretch>
            <a:fillRect/>
          </a:stretch>
        </p:blipFill>
        <p:spPr>
          <a:xfrm>
            <a:off x="5825240" y="3582050"/>
            <a:ext cx="5362575" cy="2352675"/>
          </a:xfrm>
          <a:prstGeom prst="rect">
            <a:avLst/>
          </a:prstGeom>
          <a:noFill/>
          <a:ln>
            <a:noFill/>
          </a:ln>
        </p:spPr>
      </p:pic>
      <p:cxnSp>
        <p:nvCxnSpPr>
          <p:cNvPr id="5" name="Straight Arrow Connector 4" descr="Right arrow">
            <a:extLst>
              <a:ext uri="{FF2B5EF4-FFF2-40B4-BE49-F238E27FC236}">
                <a16:creationId xmlns:a16="http://schemas.microsoft.com/office/drawing/2014/main" id="{21653505-E028-F5E3-EF2E-479383AE14DA}"/>
              </a:ext>
            </a:extLst>
          </p:cNvPr>
          <p:cNvCxnSpPr/>
          <p:nvPr/>
        </p:nvCxnSpPr>
        <p:spPr>
          <a:xfrm>
            <a:off x="5671226" y="4610911"/>
            <a:ext cx="31128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61" name="Google Shape;661;p86"/>
          <p:cNvSpPr txBox="1">
            <a:spLocks noGrp="1"/>
          </p:cNvSpPr>
          <p:nvPr>
            <p:ph type="sldNum" idx="12"/>
          </p:nvPr>
        </p:nvSpPr>
        <p:spPr>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11</a:t>
            </a:fld>
            <a:endParaRPr/>
          </a:p>
        </p:txBody>
      </p:sp>
    </p:spTree>
    <p:extLst>
      <p:ext uri="{BB962C8B-B14F-4D97-AF65-F5344CB8AC3E}">
        <p14:creationId xmlns:p14="http://schemas.microsoft.com/office/powerpoint/2010/main" val="28892650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658"/>
        <p:cNvGrpSpPr/>
        <p:nvPr/>
      </p:nvGrpSpPr>
      <p:grpSpPr>
        <a:xfrm>
          <a:off x="0" y="0"/>
          <a:ext cx="0" cy="0"/>
          <a:chOff x="0" y="0"/>
          <a:chExt cx="0" cy="0"/>
        </a:xfrm>
      </p:grpSpPr>
      <p:sp>
        <p:nvSpPr>
          <p:cNvPr id="659" name="Google Shape;659;p86"/>
          <p:cNvSpPr txBox="1">
            <a:spLocks noGrp="1"/>
          </p:cNvSpPr>
          <p:nvPr>
            <p:ph type="title"/>
          </p:nvPr>
        </p:nvSpPr>
        <p:spPr>
          <a:prstGeom prst="rect">
            <a:avLst/>
          </a:prstGeom>
        </p:spPr>
        <p:txBody>
          <a:bodyPr spcFirstLastPara="1" wrap="square" lIns="91425" tIns="45700" rIns="91425" bIns="45700" anchor="b" anchorCtr="0">
            <a:normAutofit/>
          </a:bodyPr>
          <a:lstStyle/>
          <a:p>
            <a:pPr lvl="1"/>
            <a:r>
              <a:rPr lang="en-US" sz="4400">
                <a:solidFill>
                  <a:schemeClr val="accent5"/>
                </a:solidFill>
              </a:rPr>
              <a:t>Accountability Warehouse Extract (1/6)</a:t>
            </a:r>
          </a:p>
        </p:txBody>
      </p:sp>
      <p:sp>
        <p:nvSpPr>
          <p:cNvPr id="660" name="Google Shape;660;p86"/>
          <p:cNvSpPr txBox="1">
            <a:spLocks noGrp="1"/>
          </p:cNvSpPr>
          <p:nvPr>
            <p:ph type="body" idx="1"/>
          </p:nvPr>
        </p:nvSpPr>
        <p:spPr>
          <a:prstGeom prst="rect">
            <a:avLst/>
          </a:prstGeom>
        </p:spPr>
        <p:txBody>
          <a:bodyPr spcFirstLastPara="1" wrap="square" lIns="91425" tIns="45700" rIns="91425" bIns="45700" anchor="t" anchorCtr="0">
            <a:normAutofit/>
          </a:bodyPr>
          <a:lstStyle/>
          <a:p>
            <a:pPr marL="0" lvl="0" indent="0">
              <a:buNone/>
            </a:pPr>
            <a:r>
              <a:rPr lang="en-US"/>
              <a:t>The Accountability Warehouse Extract allows schools/districts to download Oregon historical test data for students they have claimed, regardless of where the test was taken. It includes summative test results (general and alternate/extended) for the following subjects:</a:t>
            </a:r>
          </a:p>
          <a:p>
            <a:pPr marL="342900"/>
            <a:r>
              <a:rPr lang="en-US"/>
              <a:t>English language arts</a:t>
            </a:r>
          </a:p>
          <a:p>
            <a:pPr marL="342900"/>
            <a:r>
              <a:rPr lang="en-US"/>
              <a:t>Mathematics</a:t>
            </a:r>
          </a:p>
          <a:p>
            <a:pPr marL="342900"/>
            <a:r>
              <a:rPr lang="en-US"/>
              <a:t>Science</a:t>
            </a:r>
          </a:p>
          <a:p>
            <a:pPr marL="342900"/>
            <a:r>
              <a:rPr lang="en-US"/>
              <a:t>English language proficiency assessment</a:t>
            </a:r>
          </a:p>
          <a:p>
            <a:pPr marL="0" indent="0">
              <a:buNone/>
            </a:pPr>
            <a:endParaRPr lang="en-US" sz="1000"/>
          </a:p>
        </p:txBody>
      </p:sp>
      <p:sp>
        <p:nvSpPr>
          <p:cNvPr id="661" name="Google Shape;661;p86"/>
          <p:cNvSpPr txBox="1">
            <a:spLocks noGrp="1"/>
          </p:cNvSpPr>
          <p:nvPr>
            <p:ph type="sldNum" idx="12"/>
          </p:nvPr>
        </p:nvSpPr>
        <p:spPr>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12</a:t>
            </a:fld>
            <a:endParaRPr/>
          </a:p>
        </p:txBody>
      </p:sp>
    </p:spTree>
    <p:extLst>
      <p:ext uri="{BB962C8B-B14F-4D97-AF65-F5344CB8AC3E}">
        <p14:creationId xmlns:p14="http://schemas.microsoft.com/office/powerpoint/2010/main" val="11350255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658"/>
        <p:cNvGrpSpPr/>
        <p:nvPr/>
      </p:nvGrpSpPr>
      <p:grpSpPr>
        <a:xfrm>
          <a:off x="0" y="0"/>
          <a:ext cx="0" cy="0"/>
          <a:chOff x="0" y="0"/>
          <a:chExt cx="0" cy="0"/>
        </a:xfrm>
      </p:grpSpPr>
      <p:sp>
        <p:nvSpPr>
          <p:cNvPr id="659" name="Google Shape;659;p86"/>
          <p:cNvSpPr txBox="1">
            <a:spLocks noGrp="1"/>
          </p:cNvSpPr>
          <p:nvPr>
            <p:ph type="title"/>
          </p:nvPr>
        </p:nvSpPr>
        <p:spPr>
          <a:prstGeom prst="rect">
            <a:avLst/>
          </a:prstGeom>
        </p:spPr>
        <p:txBody>
          <a:bodyPr spcFirstLastPara="1" wrap="square" lIns="91425" tIns="45700" rIns="91425" bIns="45700" anchor="b" anchorCtr="0">
            <a:normAutofit/>
          </a:bodyPr>
          <a:lstStyle/>
          <a:p>
            <a:pPr lvl="1"/>
            <a:r>
              <a:rPr lang="en-US" sz="4400">
                <a:solidFill>
                  <a:schemeClr val="accent5"/>
                </a:solidFill>
              </a:rPr>
              <a:t>Accountability Warehouse Extract (2/6)</a:t>
            </a:r>
            <a:endParaRPr lang="en-US" sz="4400"/>
          </a:p>
        </p:txBody>
      </p:sp>
      <p:sp>
        <p:nvSpPr>
          <p:cNvPr id="660" name="Google Shape;660;p86"/>
          <p:cNvSpPr txBox="1">
            <a:spLocks noGrp="1"/>
          </p:cNvSpPr>
          <p:nvPr>
            <p:ph type="body" idx="1"/>
          </p:nvPr>
        </p:nvSpPr>
        <p:spPr>
          <a:prstGeom prst="rect">
            <a:avLst/>
          </a:prstGeom>
        </p:spPr>
        <p:txBody>
          <a:bodyPr spcFirstLastPara="1" wrap="square" lIns="91425" tIns="45700" rIns="91425" bIns="45700" anchor="t" anchorCtr="0">
            <a:noAutofit/>
          </a:bodyPr>
          <a:lstStyle/>
          <a:p>
            <a:pPr marL="0" indent="0">
              <a:spcBef>
                <a:spcPts val="0"/>
              </a:spcBef>
              <a:buNone/>
            </a:pPr>
            <a:r>
              <a:rPr lang="en-US" sz="1800"/>
              <a:t>For most districts and schools there are</a:t>
            </a:r>
          </a:p>
          <a:p>
            <a:pPr marL="0" indent="0">
              <a:spcBef>
                <a:spcPts val="0"/>
              </a:spcBef>
              <a:buNone/>
            </a:pPr>
            <a:r>
              <a:rPr lang="en-US" sz="1800"/>
              <a:t>two tabs in the AWE application:</a:t>
            </a:r>
          </a:p>
          <a:p>
            <a:pPr indent="-457200">
              <a:buFont typeface="+mj-lt"/>
              <a:buAutoNum type="arabicPeriod"/>
            </a:pPr>
            <a:r>
              <a:rPr lang="en-US" sz="1600"/>
              <a:t>Assessment Bulk Extract (default tab)</a:t>
            </a:r>
          </a:p>
          <a:p>
            <a:pPr marL="800100" lvl="1"/>
            <a:r>
              <a:rPr lang="en-US" sz="1600"/>
              <a:t>One file for each subject/school year</a:t>
            </a:r>
          </a:p>
          <a:p>
            <a:pPr marL="800100" lvl="1"/>
            <a:r>
              <a:rPr lang="en-US" sz="1600"/>
              <a:t>Full extract- includes all records </a:t>
            </a:r>
          </a:p>
          <a:p>
            <a:pPr marL="800100" lvl="1"/>
            <a:r>
              <a:rPr lang="en-US" sz="1600"/>
              <a:t>Incremental- includes records updated</a:t>
            </a:r>
          </a:p>
          <a:p>
            <a:pPr marL="457200" lvl="1" indent="0">
              <a:buNone/>
            </a:pPr>
            <a:r>
              <a:rPr lang="en-US" sz="1600"/>
              <a:t>	since incremental date listed</a:t>
            </a:r>
          </a:p>
          <a:p>
            <a:pPr marL="457200" lvl="1" indent="0">
              <a:spcBef>
                <a:spcPts val="1000"/>
              </a:spcBef>
              <a:buNone/>
            </a:pPr>
            <a:r>
              <a:rPr lang="en-US" sz="1600"/>
              <a:t>To order files:</a:t>
            </a:r>
          </a:p>
          <a:p>
            <a:pPr lvl="1" indent="-457200">
              <a:buSzPct val="100000"/>
              <a:buFont typeface="+mj-lt"/>
              <a:buAutoNum type="arabicPeriod"/>
            </a:pPr>
            <a:r>
              <a:rPr lang="en-US" sz="1600"/>
              <a:t>Expand a school year (click on black arrow)</a:t>
            </a:r>
          </a:p>
          <a:p>
            <a:pPr lvl="1" indent="-457200">
              <a:buSzPct val="100000"/>
              <a:buFont typeface="+mj-lt"/>
              <a:buAutoNum type="arabicPeriod"/>
            </a:pPr>
            <a:r>
              <a:rPr lang="en-US" sz="1600"/>
              <a:t>Click on the checkbox for each subject/</a:t>
            </a:r>
          </a:p>
          <a:p>
            <a:pPr marL="457200" lvl="1" indent="0">
              <a:buNone/>
            </a:pPr>
            <a:r>
              <a:rPr lang="en-US" sz="1600"/>
              <a:t>	year combination you want to order</a:t>
            </a:r>
          </a:p>
          <a:p>
            <a:pPr lvl="1" indent="-457200">
              <a:buSzPct val="100000"/>
              <a:buFont typeface="+mj-lt"/>
              <a:buAutoNum type="arabicPeriod" startAt="3"/>
            </a:pPr>
            <a:r>
              <a:rPr lang="en-US" sz="1600"/>
              <a:t>Click Request Selected Downloads</a:t>
            </a:r>
          </a:p>
          <a:p>
            <a:pPr lvl="1" indent="-457200">
              <a:buSzPct val="100000"/>
              <a:buFont typeface="+mj-lt"/>
              <a:buAutoNum type="arabicPeriod" startAt="3"/>
            </a:pPr>
            <a:r>
              <a:rPr lang="en-US" sz="1600"/>
              <a:t>A Secure file transfer will be sent via email</a:t>
            </a:r>
          </a:p>
          <a:p>
            <a:pPr marL="457200" lvl="1" indent="0">
              <a:buNone/>
            </a:pPr>
            <a:r>
              <a:rPr lang="en-US" sz="1600"/>
              <a:t>	for each subject /school year ordered </a:t>
            </a:r>
          </a:p>
          <a:p>
            <a:pPr marL="457200" lvl="1" indent="0">
              <a:buNone/>
            </a:pPr>
            <a:r>
              <a:rPr lang="en-US" sz="1600"/>
              <a:t>	(SFT expires in 7 calendar days)</a:t>
            </a:r>
          </a:p>
          <a:p>
            <a:pPr marL="457200" lvl="1" indent="0">
              <a:buNone/>
            </a:pPr>
            <a:r>
              <a:rPr lang="en-US" sz="1600"/>
              <a:t>		           (Regional Warehouse Extract tab is available only if the district is part of a Regional warehouse)</a:t>
            </a:r>
          </a:p>
          <a:p>
            <a:pPr marL="457200" lvl="1" indent="0">
              <a:buNone/>
            </a:pPr>
            <a:endParaRPr lang="en-US" sz="2000"/>
          </a:p>
        </p:txBody>
      </p:sp>
      <p:cxnSp>
        <p:nvCxnSpPr>
          <p:cNvPr id="15" name="Straight Connector 14">
            <a:extLst>
              <a:ext uri="{FF2B5EF4-FFF2-40B4-BE49-F238E27FC236}">
                <a16:creationId xmlns:a16="http://schemas.microsoft.com/office/drawing/2014/main" id="{E0314A5B-5486-63ED-0AEA-8A50D283143A}"/>
              </a:ext>
              <a:ext uri="{C183D7F6-B498-43B3-948B-1728B52AA6E4}">
                <adec:decorative xmlns:adec="http://schemas.microsoft.com/office/drawing/2017/decorative" val="1"/>
              </a:ext>
            </a:extLst>
          </p:cNvPr>
          <p:cNvCxnSpPr/>
          <p:nvPr/>
        </p:nvCxnSpPr>
        <p:spPr>
          <a:xfrm>
            <a:off x="1526176" y="3252899"/>
            <a:ext cx="1071155" cy="0"/>
          </a:xfrm>
          <a:prstGeom prst="line">
            <a:avLst/>
          </a:prstGeom>
          <a:ln w="57150">
            <a:solidFill>
              <a:srgbClr val="00B050"/>
            </a:solidFill>
          </a:ln>
        </p:spPr>
        <p:style>
          <a:lnRef idx="1">
            <a:schemeClr val="accent5"/>
          </a:lnRef>
          <a:fillRef idx="0">
            <a:schemeClr val="accent5"/>
          </a:fillRef>
          <a:effectRef idx="0">
            <a:schemeClr val="accent5"/>
          </a:effectRef>
          <a:fontRef idx="minor">
            <a:schemeClr val="tx1"/>
          </a:fontRef>
        </p:style>
      </p:cxnSp>
      <p:cxnSp>
        <p:nvCxnSpPr>
          <p:cNvPr id="17" name="Straight Connector 16">
            <a:extLst>
              <a:ext uri="{FF2B5EF4-FFF2-40B4-BE49-F238E27FC236}">
                <a16:creationId xmlns:a16="http://schemas.microsoft.com/office/drawing/2014/main" id="{70E6E86D-23B1-7CD0-C6F6-6227FB6D452E}"/>
              </a:ext>
              <a:ext uri="{C183D7F6-B498-43B3-948B-1728B52AA6E4}">
                <adec:decorative xmlns:adec="http://schemas.microsoft.com/office/drawing/2017/decorative" val="1"/>
              </a:ext>
            </a:extLst>
          </p:cNvPr>
          <p:cNvCxnSpPr>
            <a:cxnSpLocks/>
          </p:cNvCxnSpPr>
          <p:nvPr/>
        </p:nvCxnSpPr>
        <p:spPr>
          <a:xfrm>
            <a:off x="1504404" y="3535239"/>
            <a:ext cx="1184366" cy="0"/>
          </a:xfrm>
          <a:prstGeom prst="line">
            <a:avLst/>
          </a:prstGeom>
          <a:ln w="57150">
            <a:solidFill>
              <a:srgbClr val="00B050"/>
            </a:solidFill>
          </a:ln>
        </p:spPr>
        <p:style>
          <a:lnRef idx="1">
            <a:schemeClr val="accent5"/>
          </a:lnRef>
          <a:fillRef idx="0">
            <a:schemeClr val="accent5"/>
          </a:fillRef>
          <a:effectRef idx="0">
            <a:schemeClr val="accent5"/>
          </a:effectRef>
          <a:fontRef idx="minor">
            <a:schemeClr val="tx1"/>
          </a:fontRef>
        </p:style>
      </p:cxnSp>
      <p:grpSp>
        <p:nvGrpSpPr>
          <p:cNvPr id="10" name="Group 9" descr="Clip from AWE Extract screen">
            <a:extLst>
              <a:ext uri="{FF2B5EF4-FFF2-40B4-BE49-F238E27FC236}">
                <a16:creationId xmlns:a16="http://schemas.microsoft.com/office/drawing/2014/main" id="{E445CF4E-CECD-FB89-C6E5-8592492CE3F1}"/>
              </a:ext>
            </a:extLst>
          </p:cNvPr>
          <p:cNvGrpSpPr/>
          <p:nvPr/>
        </p:nvGrpSpPr>
        <p:grpSpPr>
          <a:xfrm>
            <a:off x="4376057" y="1836207"/>
            <a:ext cx="6919493" cy="4171634"/>
            <a:chOff x="523724" y="1698624"/>
            <a:chExt cx="6919493" cy="4171634"/>
          </a:xfrm>
        </p:grpSpPr>
        <p:pic>
          <p:nvPicPr>
            <p:cNvPr id="2" name="Picture 1" descr="A screenshot of a computer&#10;&#10;AI-generated content may be incorrect.">
              <a:extLst>
                <a:ext uri="{FF2B5EF4-FFF2-40B4-BE49-F238E27FC236}">
                  <a16:creationId xmlns:a16="http://schemas.microsoft.com/office/drawing/2014/main" id="{2C612CBB-5303-4E91-2FD2-116F091812FE}"/>
                </a:ext>
              </a:extLst>
            </p:cNvPr>
            <p:cNvPicPr>
              <a:picLocks noChangeAspect="1"/>
            </p:cNvPicPr>
            <p:nvPr/>
          </p:nvPicPr>
          <p:blipFill>
            <a:blip r:embed="rId3"/>
            <a:srcRect l="2661" t="24633" r="8108" b="1277"/>
            <a:stretch>
              <a:fillRect/>
            </a:stretch>
          </p:blipFill>
          <p:spPr>
            <a:xfrm>
              <a:off x="1794893" y="1698624"/>
              <a:ext cx="5648324" cy="3639711"/>
            </a:xfrm>
            <a:prstGeom prst="rect">
              <a:avLst/>
            </a:prstGeom>
          </p:spPr>
        </p:pic>
        <p:pic>
          <p:nvPicPr>
            <p:cNvPr id="8" name="Picture 7">
              <a:extLst>
                <a:ext uri="{FF2B5EF4-FFF2-40B4-BE49-F238E27FC236}">
                  <a16:creationId xmlns:a16="http://schemas.microsoft.com/office/drawing/2014/main" id="{EF5DC4B7-B473-327B-063D-D47E8C9C7C41}"/>
                </a:ext>
              </a:extLst>
            </p:cNvPr>
            <p:cNvPicPr>
              <a:picLocks noChangeAspect="1"/>
            </p:cNvPicPr>
            <p:nvPr/>
          </p:nvPicPr>
          <p:blipFill rotWithShape="1">
            <a:blip r:embed="rId4"/>
            <a:srcRect l="50649" t="79856" r="16132" b="12429"/>
            <a:stretch>
              <a:fillRect/>
            </a:stretch>
          </p:blipFill>
          <p:spPr>
            <a:xfrm>
              <a:off x="5110588" y="5341199"/>
              <a:ext cx="2314011" cy="529059"/>
            </a:xfrm>
            <a:prstGeom prst="rect">
              <a:avLst/>
            </a:prstGeom>
          </p:spPr>
        </p:pic>
        <p:cxnSp>
          <p:nvCxnSpPr>
            <p:cNvPr id="7" name="Straight Arrow Connector 6">
              <a:extLst>
                <a:ext uri="{FF2B5EF4-FFF2-40B4-BE49-F238E27FC236}">
                  <a16:creationId xmlns:a16="http://schemas.microsoft.com/office/drawing/2014/main" id="{B5C27B4D-F036-5DD6-03F3-5BEF42AE02CB}"/>
                </a:ext>
              </a:extLst>
            </p:cNvPr>
            <p:cNvCxnSpPr>
              <a:cxnSpLocks/>
            </p:cNvCxnSpPr>
            <p:nvPr/>
          </p:nvCxnSpPr>
          <p:spPr>
            <a:xfrm flipV="1">
              <a:off x="1165981" y="3512427"/>
              <a:ext cx="4436833" cy="1019961"/>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a:extLst>
                <a:ext uri="{FF2B5EF4-FFF2-40B4-BE49-F238E27FC236}">
                  <a16:creationId xmlns:a16="http://schemas.microsoft.com/office/drawing/2014/main" id="{C34FA9BD-AA22-8F32-FE1C-11069BD0BA78}"/>
                </a:ext>
              </a:extLst>
            </p:cNvPr>
            <p:cNvCxnSpPr>
              <a:cxnSpLocks/>
            </p:cNvCxnSpPr>
            <p:nvPr/>
          </p:nvCxnSpPr>
          <p:spPr>
            <a:xfrm flipV="1">
              <a:off x="523724" y="2995574"/>
              <a:ext cx="1293645" cy="1036072"/>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4DA9D194-87A4-4CF0-481C-8AF98EADF52A}"/>
                </a:ext>
              </a:extLst>
            </p:cNvPr>
            <p:cNvSpPr txBox="1"/>
            <p:nvPr/>
          </p:nvSpPr>
          <p:spPr>
            <a:xfrm>
              <a:off x="1504626" y="2733190"/>
              <a:ext cx="245390"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b="1">
                  <a:solidFill>
                    <a:srgbClr val="FF0000"/>
                  </a:solidFill>
                </a:rPr>
                <a:t>1</a:t>
              </a:r>
            </a:p>
          </p:txBody>
        </p:sp>
        <p:sp>
          <p:nvSpPr>
            <p:cNvPr id="5" name="Rectangle 4">
              <a:extLst>
                <a:ext uri="{FF2B5EF4-FFF2-40B4-BE49-F238E27FC236}">
                  <a16:creationId xmlns:a16="http://schemas.microsoft.com/office/drawing/2014/main" id="{34FCFC12-AE9A-7960-2A77-777176B37B83}"/>
                </a:ext>
              </a:extLst>
            </p:cNvPr>
            <p:cNvSpPr/>
            <p:nvPr/>
          </p:nvSpPr>
          <p:spPr>
            <a:xfrm>
              <a:off x="4835621" y="3035107"/>
              <a:ext cx="1080654" cy="249381"/>
            </a:xfrm>
            <a:prstGeom prst="rect">
              <a:avLst/>
            </a:prstGeom>
            <a:noFill/>
            <a:ln w="5715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958DA2FE-CAC9-B72E-93AD-0D404AA64AD4}"/>
                </a:ext>
              </a:extLst>
            </p:cNvPr>
            <p:cNvSpPr/>
            <p:nvPr/>
          </p:nvSpPr>
          <p:spPr>
            <a:xfrm>
              <a:off x="4944919" y="3336637"/>
              <a:ext cx="990021" cy="1320221"/>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 name="TextBox 3">
            <a:extLst>
              <a:ext uri="{FF2B5EF4-FFF2-40B4-BE49-F238E27FC236}">
                <a16:creationId xmlns:a16="http://schemas.microsoft.com/office/drawing/2014/main" id="{527E7891-23DE-B003-AB4B-19590A6D2B1D}"/>
              </a:ext>
            </a:extLst>
          </p:cNvPr>
          <p:cNvSpPr txBox="1"/>
          <p:nvPr/>
        </p:nvSpPr>
        <p:spPr>
          <a:xfrm>
            <a:off x="9796935" y="3437787"/>
            <a:ext cx="258305"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b="1">
                <a:solidFill>
                  <a:srgbClr val="FF0000"/>
                </a:solidFill>
              </a:rPr>
              <a:t>2</a:t>
            </a:r>
          </a:p>
        </p:txBody>
      </p:sp>
      <p:sp>
        <p:nvSpPr>
          <p:cNvPr id="661" name="Google Shape;661;p86"/>
          <p:cNvSpPr txBox="1">
            <a:spLocks noGrp="1"/>
          </p:cNvSpPr>
          <p:nvPr>
            <p:ph type="sldNum" idx="12"/>
          </p:nvPr>
        </p:nvSpPr>
        <p:spPr>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13</a:t>
            </a:fld>
            <a:endParaRPr/>
          </a:p>
        </p:txBody>
      </p:sp>
    </p:spTree>
    <p:extLst>
      <p:ext uri="{BB962C8B-B14F-4D97-AF65-F5344CB8AC3E}">
        <p14:creationId xmlns:p14="http://schemas.microsoft.com/office/powerpoint/2010/main" val="7708518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658"/>
        <p:cNvGrpSpPr/>
        <p:nvPr/>
      </p:nvGrpSpPr>
      <p:grpSpPr>
        <a:xfrm>
          <a:off x="0" y="0"/>
          <a:ext cx="0" cy="0"/>
          <a:chOff x="0" y="0"/>
          <a:chExt cx="0" cy="0"/>
        </a:xfrm>
      </p:grpSpPr>
      <p:sp>
        <p:nvSpPr>
          <p:cNvPr id="659" name="Google Shape;659;p86"/>
          <p:cNvSpPr txBox="1">
            <a:spLocks noGrp="1"/>
          </p:cNvSpPr>
          <p:nvPr>
            <p:ph type="title"/>
          </p:nvPr>
        </p:nvSpPr>
        <p:spPr>
          <a:xfrm>
            <a:off x="717176" y="457200"/>
            <a:ext cx="10784400" cy="640469"/>
          </a:xfrm>
          <a:prstGeom prst="rect">
            <a:avLst/>
          </a:prstGeom>
        </p:spPr>
        <p:txBody>
          <a:bodyPr spcFirstLastPara="1" wrap="square" lIns="91425" tIns="45700" rIns="91425" bIns="45700" anchor="b" anchorCtr="0">
            <a:normAutofit fontScale="90000"/>
          </a:bodyPr>
          <a:lstStyle/>
          <a:p>
            <a:pPr lvl="1"/>
            <a:r>
              <a:rPr lang="en-US" sz="4400">
                <a:solidFill>
                  <a:schemeClr val="accent5"/>
                </a:solidFill>
              </a:rPr>
              <a:t>Accountability Warehouse Extract (3/6)</a:t>
            </a:r>
            <a:endParaRPr lang="en-US" sz="4400"/>
          </a:p>
        </p:txBody>
      </p:sp>
      <p:sp>
        <p:nvSpPr>
          <p:cNvPr id="660" name="Google Shape;660;p86"/>
          <p:cNvSpPr txBox="1">
            <a:spLocks noGrp="1"/>
          </p:cNvSpPr>
          <p:nvPr>
            <p:ph type="body" idx="1"/>
          </p:nvPr>
        </p:nvSpPr>
        <p:spPr>
          <a:prstGeom prst="rect">
            <a:avLst/>
          </a:prstGeom>
        </p:spPr>
        <p:txBody>
          <a:bodyPr spcFirstLastPara="1" wrap="square" lIns="91425" tIns="45700" rIns="91425" bIns="45700" anchor="t" anchorCtr="0">
            <a:noAutofit/>
          </a:bodyPr>
          <a:lstStyle/>
          <a:p>
            <a:pPr indent="-457200">
              <a:spcBef>
                <a:spcPts val="0"/>
              </a:spcBef>
              <a:buSzPct val="100000"/>
              <a:buFont typeface="+mj-lt"/>
              <a:buAutoNum type="arabicPeriod" startAt="2"/>
            </a:pPr>
            <a:r>
              <a:rPr lang="en-US"/>
              <a:t>Assessment Student Extract tab</a:t>
            </a:r>
          </a:p>
          <a:p>
            <a:pPr marL="800100" lvl="1">
              <a:spcBef>
                <a:spcPts val="0"/>
              </a:spcBef>
            </a:pPr>
            <a:r>
              <a:rPr lang="en-US" sz="1800"/>
              <a:t>One file includes all subjects/school year</a:t>
            </a:r>
          </a:p>
          <a:p>
            <a:pPr marL="457200" lvl="1" indent="0">
              <a:spcBef>
                <a:spcPts val="0"/>
              </a:spcBef>
              <a:buNone/>
            </a:pPr>
            <a:r>
              <a:rPr lang="en-US" sz="1400"/>
              <a:t>        (Unless the file size limit is exceeded, then by subject)</a:t>
            </a:r>
          </a:p>
          <a:p>
            <a:pPr marL="457200" lvl="1" indent="0">
              <a:spcBef>
                <a:spcPts val="1000"/>
              </a:spcBef>
              <a:buNone/>
            </a:pPr>
            <a:r>
              <a:rPr lang="en-US" sz="2000"/>
              <a:t>To order files:</a:t>
            </a:r>
          </a:p>
          <a:p>
            <a:pPr lvl="1" indent="-457200">
              <a:buFont typeface="+mj-lt"/>
              <a:buAutoNum type="arabicPeriod"/>
            </a:pPr>
            <a:r>
              <a:rPr lang="en-US" sz="1900"/>
              <a:t>Expand a school year (</a:t>
            </a:r>
            <a:r>
              <a:rPr lang="en-US" sz="1700"/>
              <a:t>click on black arrow</a:t>
            </a:r>
            <a:r>
              <a:rPr lang="en-US" sz="1900"/>
              <a:t>)</a:t>
            </a:r>
          </a:p>
          <a:p>
            <a:pPr lvl="1" indent="-457200">
              <a:buFont typeface="+mj-lt"/>
              <a:buAutoNum type="arabicPeriod"/>
            </a:pPr>
            <a:r>
              <a:rPr lang="en-US" sz="1900"/>
              <a:t>Click on the checkbox for each subject/</a:t>
            </a:r>
          </a:p>
          <a:p>
            <a:pPr marL="457200" lvl="1" indent="0">
              <a:buNone/>
            </a:pPr>
            <a:r>
              <a:rPr lang="en-US" sz="1900"/>
              <a:t>	year combination you want to order</a:t>
            </a:r>
          </a:p>
          <a:p>
            <a:pPr lvl="1" indent="-457200">
              <a:buFont typeface="+mj-lt"/>
              <a:buAutoNum type="arabicPeriod" startAt="3"/>
            </a:pPr>
            <a:r>
              <a:rPr lang="en-US" sz="1900"/>
              <a:t>Select Student search criteria (</a:t>
            </a:r>
            <a:r>
              <a:rPr lang="en-US" sz="1700"/>
              <a:t>i.e. name, SSID, other attributes</a:t>
            </a:r>
            <a:r>
              <a:rPr lang="en-US" sz="1900"/>
              <a:t>) </a:t>
            </a:r>
          </a:p>
          <a:p>
            <a:pPr marL="457200" lvl="1" indent="0">
              <a:buNone/>
            </a:pPr>
            <a:r>
              <a:rPr lang="en-US" sz="1900"/>
              <a:t>	or skip this step to request all students</a:t>
            </a:r>
          </a:p>
          <a:p>
            <a:pPr lvl="1" indent="-457200">
              <a:buFont typeface="+mj-lt"/>
              <a:buAutoNum type="arabicPeriod" startAt="4"/>
            </a:pPr>
            <a:r>
              <a:rPr lang="en-US" sz="1900"/>
              <a:t>Click Student Search to preview subject/year results based</a:t>
            </a:r>
          </a:p>
          <a:p>
            <a:pPr marL="457200" lvl="1" indent="0">
              <a:buNone/>
            </a:pPr>
            <a:r>
              <a:rPr lang="en-US" sz="1900"/>
              <a:t>	on your selections, and edit criteria if necessary</a:t>
            </a:r>
          </a:p>
          <a:p>
            <a:pPr lvl="1" indent="-457200">
              <a:buFont typeface="+mj-lt"/>
              <a:buAutoNum type="arabicPeriod" startAt="5"/>
            </a:pPr>
            <a:r>
              <a:rPr lang="en-US" sz="1900"/>
              <a:t>Click Request Extract to order the file</a:t>
            </a:r>
          </a:p>
          <a:p>
            <a:pPr lvl="1" indent="-457200">
              <a:buFont typeface="+mj-lt"/>
              <a:buAutoNum type="arabicPeriod" startAt="5"/>
            </a:pPr>
            <a:r>
              <a:rPr lang="en-US" sz="1900"/>
              <a:t>A Secure file transfer will be sent for each academic year ordered</a:t>
            </a:r>
          </a:p>
          <a:p>
            <a:pPr marL="457200" lvl="1" indent="0">
              <a:buNone/>
            </a:pPr>
            <a:endParaRPr lang="en-US"/>
          </a:p>
        </p:txBody>
      </p:sp>
      <p:pic>
        <p:nvPicPr>
          <p:cNvPr id="3" name="Picture 2" descr="Clip of student extract tab">
            <a:extLst>
              <a:ext uri="{FF2B5EF4-FFF2-40B4-BE49-F238E27FC236}">
                <a16:creationId xmlns:a16="http://schemas.microsoft.com/office/drawing/2014/main" id="{2752C30B-D207-4459-2E37-97FDB05F6C10}"/>
              </a:ext>
            </a:extLst>
          </p:cNvPr>
          <p:cNvPicPr>
            <a:picLocks noChangeAspect="1"/>
          </p:cNvPicPr>
          <p:nvPr/>
        </p:nvPicPr>
        <p:blipFill>
          <a:blip r:embed="rId3"/>
          <a:srcRect l="3067" t="24324" r="32822" b="2317"/>
          <a:stretch>
            <a:fillRect/>
          </a:stretch>
        </p:blipFill>
        <p:spPr>
          <a:xfrm>
            <a:off x="5822644" y="1097669"/>
            <a:ext cx="3005564" cy="2735534"/>
          </a:xfrm>
          <a:prstGeom prst="rect">
            <a:avLst/>
          </a:prstGeom>
        </p:spPr>
      </p:pic>
      <p:cxnSp>
        <p:nvCxnSpPr>
          <p:cNvPr id="19" name="Connector: Elbow 18" descr="Red arrow to checkboxes">
            <a:extLst>
              <a:ext uri="{FF2B5EF4-FFF2-40B4-BE49-F238E27FC236}">
                <a16:creationId xmlns:a16="http://schemas.microsoft.com/office/drawing/2014/main" id="{505F0432-F90F-A774-64E9-CC22E6121FF8}"/>
              </a:ext>
            </a:extLst>
          </p:cNvPr>
          <p:cNvCxnSpPr>
            <a:cxnSpLocks/>
          </p:cNvCxnSpPr>
          <p:nvPr/>
        </p:nvCxnSpPr>
        <p:spPr>
          <a:xfrm flipV="1">
            <a:off x="5599912" y="2115628"/>
            <a:ext cx="2840579" cy="1450108"/>
          </a:xfrm>
          <a:prstGeom prst="bentConnector3">
            <a:avLst>
              <a:gd name="adj1" fmla="val 63358"/>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 name="Straight Arrow Connector 1" descr="Red arrow to black triangle">
            <a:extLst>
              <a:ext uri="{FF2B5EF4-FFF2-40B4-BE49-F238E27FC236}">
                <a16:creationId xmlns:a16="http://schemas.microsoft.com/office/drawing/2014/main" id="{8C50F61B-D823-5EE7-385C-E20B3892A2D2}"/>
              </a:ext>
            </a:extLst>
          </p:cNvPr>
          <p:cNvCxnSpPr>
            <a:cxnSpLocks/>
          </p:cNvCxnSpPr>
          <p:nvPr/>
        </p:nvCxnSpPr>
        <p:spPr>
          <a:xfrm flipV="1">
            <a:off x="5533976" y="1590259"/>
            <a:ext cx="420127" cy="1416878"/>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7" name="Picture 6" descr="Clip of AWE student selection screen">
            <a:extLst>
              <a:ext uri="{FF2B5EF4-FFF2-40B4-BE49-F238E27FC236}">
                <a16:creationId xmlns:a16="http://schemas.microsoft.com/office/drawing/2014/main" id="{C38DCDAB-44B9-AAD2-5330-72EED8AB92A4}"/>
              </a:ext>
            </a:extLst>
          </p:cNvPr>
          <p:cNvPicPr>
            <a:picLocks noChangeAspect="1"/>
          </p:cNvPicPr>
          <p:nvPr/>
        </p:nvPicPr>
        <p:blipFill>
          <a:blip r:embed="rId4"/>
          <a:srcRect l="2326" t="14571" r="8306" b="-202"/>
          <a:stretch>
            <a:fillRect/>
          </a:stretch>
        </p:blipFill>
        <p:spPr>
          <a:xfrm>
            <a:off x="8958667" y="1557930"/>
            <a:ext cx="2863499" cy="4492334"/>
          </a:xfrm>
          <a:prstGeom prst="rect">
            <a:avLst/>
          </a:prstGeom>
        </p:spPr>
      </p:pic>
      <p:sp>
        <p:nvSpPr>
          <p:cNvPr id="8" name="Rectangle 7">
            <a:extLst>
              <a:ext uri="{FF2B5EF4-FFF2-40B4-BE49-F238E27FC236}">
                <a16:creationId xmlns:a16="http://schemas.microsoft.com/office/drawing/2014/main" id="{411E2F6D-74DE-A9F9-CF0C-A4FE97F2B965}"/>
              </a:ext>
              <a:ext uri="{C183D7F6-B498-43B3-948B-1728B52AA6E4}">
                <adec:decorative xmlns:adec="http://schemas.microsoft.com/office/drawing/2017/decorative" val="1"/>
              </a:ext>
            </a:extLst>
          </p:cNvPr>
          <p:cNvSpPr/>
          <p:nvPr/>
        </p:nvSpPr>
        <p:spPr>
          <a:xfrm>
            <a:off x="9775660" y="2322149"/>
            <a:ext cx="914400" cy="25997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descr="Callout boxes to &quot;Student Search&quot; and &quot;Request Extract&quot; buttons">
            <a:extLst>
              <a:ext uri="{FF2B5EF4-FFF2-40B4-BE49-F238E27FC236}">
                <a16:creationId xmlns:a16="http://schemas.microsoft.com/office/drawing/2014/main" id="{5F35605E-A103-47CB-CABE-CBEB633DA68D}"/>
              </a:ext>
            </a:extLst>
          </p:cNvPr>
          <p:cNvSpPr/>
          <p:nvPr/>
        </p:nvSpPr>
        <p:spPr>
          <a:xfrm>
            <a:off x="10421300" y="5772333"/>
            <a:ext cx="1422501" cy="23410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1" name="Google Shape;661;p86"/>
          <p:cNvSpPr txBox="1">
            <a:spLocks noGrp="1"/>
          </p:cNvSpPr>
          <p:nvPr>
            <p:ph type="sldNum" idx="12"/>
          </p:nvPr>
        </p:nvSpPr>
        <p:spPr>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14</a:t>
            </a:fld>
            <a:endParaRPr/>
          </a:p>
        </p:txBody>
      </p:sp>
    </p:spTree>
    <p:extLst>
      <p:ext uri="{BB962C8B-B14F-4D97-AF65-F5344CB8AC3E}">
        <p14:creationId xmlns:p14="http://schemas.microsoft.com/office/powerpoint/2010/main" val="29658004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658"/>
        <p:cNvGrpSpPr/>
        <p:nvPr/>
      </p:nvGrpSpPr>
      <p:grpSpPr>
        <a:xfrm>
          <a:off x="0" y="0"/>
          <a:ext cx="0" cy="0"/>
          <a:chOff x="0" y="0"/>
          <a:chExt cx="0" cy="0"/>
        </a:xfrm>
      </p:grpSpPr>
      <p:sp>
        <p:nvSpPr>
          <p:cNvPr id="659" name="Google Shape;659;p86"/>
          <p:cNvSpPr txBox="1">
            <a:spLocks noGrp="1"/>
          </p:cNvSpPr>
          <p:nvPr>
            <p:ph type="title"/>
          </p:nvPr>
        </p:nvSpPr>
        <p:spPr>
          <a:prstGeom prst="rect">
            <a:avLst/>
          </a:prstGeom>
        </p:spPr>
        <p:txBody>
          <a:bodyPr spcFirstLastPara="1" wrap="square" lIns="91425" tIns="45700" rIns="91425" bIns="45700" anchor="b" anchorCtr="0">
            <a:normAutofit/>
          </a:bodyPr>
          <a:lstStyle/>
          <a:p>
            <a:pPr lvl="1"/>
            <a:r>
              <a:rPr lang="en-US" sz="4400">
                <a:solidFill>
                  <a:schemeClr val="accent5"/>
                </a:solidFill>
              </a:rPr>
              <a:t>Accountability Warehouse Extract (4/6)</a:t>
            </a:r>
            <a:endParaRPr lang="en-US" sz="4400"/>
          </a:p>
        </p:txBody>
      </p:sp>
      <p:sp>
        <p:nvSpPr>
          <p:cNvPr id="660" name="Google Shape;660;p86"/>
          <p:cNvSpPr txBox="1">
            <a:spLocks noGrp="1"/>
          </p:cNvSpPr>
          <p:nvPr>
            <p:ph type="body" idx="1"/>
          </p:nvPr>
        </p:nvSpPr>
        <p:spPr>
          <a:prstGeom prst="rect">
            <a:avLst/>
          </a:prstGeom>
        </p:spPr>
        <p:txBody>
          <a:bodyPr spcFirstLastPara="1" wrap="square" lIns="91425" tIns="45700" rIns="91425" bIns="45700" anchor="t" anchorCtr="0">
            <a:normAutofit/>
          </a:bodyPr>
          <a:lstStyle/>
          <a:p>
            <a:pPr marL="0" indent="0">
              <a:spcBef>
                <a:spcPts val="0"/>
              </a:spcBef>
              <a:buNone/>
            </a:pPr>
            <a:r>
              <a:rPr lang="en-US" sz="2200"/>
              <a:t>Retrieving your Extract </a:t>
            </a:r>
          </a:p>
          <a:p>
            <a:pPr indent="-457200">
              <a:spcBef>
                <a:spcPts val="0"/>
              </a:spcBef>
              <a:buFont typeface="+mj-lt"/>
              <a:buAutoNum type="arabicPeriod"/>
            </a:pPr>
            <a:r>
              <a:rPr lang="en-US" sz="2200"/>
              <a:t>You will receive an email when your extract is ready for download. </a:t>
            </a:r>
          </a:p>
          <a:p>
            <a:pPr marL="0" indent="0">
              <a:spcBef>
                <a:spcPts val="0"/>
              </a:spcBef>
              <a:buNone/>
            </a:pPr>
            <a:endParaRPr lang="en-US"/>
          </a:p>
          <a:p>
            <a:pPr indent="-457200">
              <a:spcBef>
                <a:spcPts val="0"/>
              </a:spcBef>
              <a:buFont typeface="+mj-lt"/>
              <a:buAutoNum type="arabicPeriod" startAt="2"/>
            </a:pPr>
            <a:r>
              <a:rPr lang="en-US" sz="2200"/>
              <a:t>Click the link provided in the email. This will take you to a secure download page.</a:t>
            </a:r>
          </a:p>
          <a:p>
            <a:pPr marL="0" indent="0">
              <a:spcBef>
                <a:spcPts val="0"/>
              </a:spcBef>
              <a:buNone/>
            </a:pPr>
            <a:r>
              <a:rPr lang="en-US" sz="2200"/>
              <a:t> </a:t>
            </a:r>
          </a:p>
          <a:p>
            <a:pPr indent="-457200">
              <a:spcBef>
                <a:spcPts val="0"/>
              </a:spcBef>
              <a:buFont typeface="+mj-lt"/>
              <a:buAutoNum type="arabicPeriod" startAt="3"/>
            </a:pPr>
            <a:r>
              <a:rPr lang="en-US" sz="2200"/>
              <a:t>Enter your email address and click </a:t>
            </a:r>
          </a:p>
          <a:p>
            <a:pPr marL="457200" lvl="1" indent="0">
              <a:spcBef>
                <a:spcPts val="0"/>
              </a:spcBef>
              <a:buNone/>
            </a:pPr>
            <a:r>
              <a:rPr lang="en-US" sz="2200"/>
              <a:t>on the Submit Email Address </a:t>
            </a:r>
          </a:p>
          <a:p>
            <a:pPr marL="457200" lvl="1" indent="0">
              <a:spcBef>
                <a:spcPts val="0"/>
              </a:spcBef>
              <a:buNone/>
            </a:pPr>
            <a:r>
              <a:rPr lang="en-US" sz="2200"/>
              <a:t>button.</a:t>
            </a:r>
          </a:p>
          <a:p>
            <a:pPr marL="0" indent="0">
              <a:spcBef>
                <a:spcPts val="0"/>
              </a:spcBef>
              <a:buNone/>
            </a:pPr>
            <a:endParaRPr lang="en-US" sz="2200"/>
          </a:p>
          <a:p>
            <a:pPr indent="-457200">
              <a:spcBef>
                <a:spcPts val="0"/>
              </a:spcBef>
              <a:buFont typeface="+mj-lt"/>
              <a:buAutoNum type="arabicPeriod" startAt="4"/>
            </a:pPr>
            <a:endParaRPr lang="en-US" sz="2200"/>
          </a:p>
          <a:p>
            <a:pPr indent="-457200">
              <a:spcBef>
                <a:spcPts val="0"/>
              </a:spcBef>
              <a:buFont typeface="+mj-lt"/>
              <a:buAutoNum type="arabicPeriod" startAt="4"/>
            </a:pPr>
            <a:r>
              <a:rPr lang="en-US" sz="2200"/>
              <a:t>Then click on the “Download” icon. </a:t>
            </a:r>
          </a:p>
          <a:p>
            <a:pPr indent="-457200">
              <a:spcBef>
                <a:spcPts val="0"/>
              </a:spcBef>
              <a:buFont typeface="+mj-lt"/>
              <a:buAutoNum type="arabicPeriod" startAt="4"/>
            </a:pPr>
            <a:endParaRPr lang="en-US" sz="2200"/>
          </a:p>
          <a:p>
            <a:pPr indent="-457200">
              <a:spcBef>
                <a:spcPts val="0"/>
              </a:spcBef>
              <a:buFont typeface="+mj-lt"/>
              <a:buAutoNum type="arabicPeriod" startAt="4"/>
            </a:pPr>
            <a:r>
              <a:rPr lang="en-US" sz="2200"/>
              <a:t>A zipped CSV file will download to your computer, open file.</a:t>
            </a:r>
          </a:p>
        </p:txBody>
      </p:sp>
      <p:pic>
        <p:nvPicPr>
          <p:cNvPr id="3" name="Picture 2" descr="Email from ODE Helpdesk.">
            <a:extLst>
              <a:ext uri="{FF2B5EF4-FFF2-40B4-BE49-F238E27FC236}">
                <a16:creationId xmlns:a16="http://schemas.microsoft.com/office/drawing/2014/main" id="{3577A028-1583-E45E-3FCA-B79364E4FEAA}"/>
              </a:ext>
            </a:extLst>
          </p:cNvPr>
          <p:cNvPicPr>
            <a:picLocks noChangeAspect="1"/>
          </p:cNvPicPr>
          <p:nvPr/>
        </p:nvPicPr>
        <p:blipFill rotWithShape="1">
          <a:blip r:embed="rId3"/>
          <a:srcRect l="16210" t="31624" r="18877" b="63932"/>
          <a:stretch/>
        </p:blipFill>
        <p:spPr>
          <a:xfrm>
            <a:off x="1606062" y="2461845"/>
            <a:ext cx="5266372" cy="375140"/>
          </a:xfrm>
          <a:prstGeom prst="rect">
            <a:avLst/>
          </a:prstGeom>
        </p:spPr>
      </p:pic>
      <p:pic>
        <p:nvPicPr>
          <p:cNvPr id="6" name="Picture 5" descr="Clip of Secure File Transfer window">
            <a:extLst>
              <a:ext uri="{FF2B5EF4-FFF2-40B4-BE49-F238E27FC236}">
                <a16:creationId xmlns:a16="http://schemas.microsoft.com/office/drawing/2014/main" id="{13AF21DD-80B3-261D-0FCB-D229D0411439}"/>
              </a:ext>
            </a:extLst>
          </p:cNvPr>
          <p:cNvPicPr>
            <a:picLocks noChangeAspect="1"/>
          </p:cNvPicPr>
          <p:nvPr/>
        </p:nvPicPr>
        <p:blipFill rotWithShape="1">
          <a:blip r:embed="rId4"/>
          <a:srcRect l="16031" t="31282" r="27592" b="41368"/>
          <a:stretch/>
        </p:blipFill>
        <p:spPr>
          <a:xfrm>
            <a:off x="5198651" y="3083169"/>
            <a:ext cx="3256306" cy="1643563"/>
          </a:xfrm>
          <a:prstGeom prst="rect">
            <a:avLst/>
          </a:prstGeom>
        </p:spPr>
      </p:pic>
      <p:pic>
        <p:nvPicPr>
          <p:cNvPr id="11" name="Picture 10" descr="Clip of Secure File Transfer download screen.">
            <a:extLst>
              <a:ext uri="{FF2B5EF4-FFF2-40B4-BE49-F238E27FC236}">
                <a16:creationId xmlns:a16="http://schemas.microsoft.com/office/drawing/2014/main" id="{906F6C39-28DB-D858-F060-C5AE3BF6B4CA}"/>
              </a:ext>
            </a:extLst>
          </p:cNvPr>
          <p:cNvPicPr>
            <a:picLocks noChangeAspect="1"/>
          </p:cNvPicPr>
          <p:nvPr/>
        </p:nvPicPr>
        <p:blipFill rotWithShape="1">
          <a:blip r:embed="rId5"/>
          <a:srcRect l="15563" t="34017" r="45651" b="47863"/>
          <a:stretch/>
        </p:blipFill>
        <p:spPr>
          <a:xfrm>
            <a:off x="7643446" y="3425944"/>
            <a:ext cx="3637747" cy="1729153"/>
          </a:xfrm>
          <a:prstGeom prst="rect">
            <a:avLst/>
          </a:prstGeom>
        </p:spPr>
      </p:pic>
      <p:pic>
        <p:nvPicPr>
          <p:cNvPr id="15" name="Picture 14" descr="Clip of local download folder">
            <a:extLst>
              <a:ext uri="{FF2B5EF4-FFF2-40B4-BE49-F238E27FC236}">
                <a16:creationId xmlns:a16="http://schemas.microsoft.com/office/drawing/2014/main" id="{83AE20A4-1FCC-A35C-FFE5-2A038DC16B41}"/>
              </a:ext>
            </a:extLst>
          </p:cNvPr>
          <p:cNvPicPr>
            <a:picLocks noChangeAspect="1"/>
          </p:cNvPicPr>
          <p:nvPr/>
        </p:nvPicPr>
        <p:blipFill rotWithShape="1">
          <a:blip r:embed="rId6"/>
          <a:srcRect l="15389" t="29231" r="58000" b="64103"/>
          <a:stretch/>
        </p:blipFill>
        <p:spPr>
          <a:xfrm>
            <a:off x="8619169" y="5284324"/>
            <a:ext cx="2482588" cy="632815"/>
          </a:xfrm>
          <a:prstGeom prst="rect">
            <a:avLst/>
          </a:prstGeom>
        </p:spPr>
      </p:pic>
      <p:sp>
        <p:nvSpPr>
          <p:cNvPr id="661" name="Google Shape;661;p86"/>
          <p:cNvSpPr txBox="1">
            <a:spLocks noGrp="1"/>
          </p:cNvSpPr>
          <p:nvPr>
            <p:ph type="sldNum" idx="12"/>
          </p:nvPr>
        </p:nvSpPr>
        <p:spPr>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15</a:t>
            </a:fld>
            <a:endParaRPr/>
          </a:p>
        </p:txBody>
      </p:sp>
    </p:spTree>
    <p:extLst>
      <p:ext uri="{BB962C8B-B14F-4D97-AF65-F5344CB8AC3E}">
        <p14:creationId xmlns:p14="http://schemas.microsoft.com/office/powerpoint/2010/main" val="27866980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658"/>
        <p:cNvGrpSpPr/>
        <p:nvPr/>
      </p:nvGrpSpPr>
      <p:grpSpPr>
        <a:xfrm>
          <a:off x="0" y="0"/>
          <a:ext cx="0" cy="0"/>
          <a:chOff x="0" y="0"/>
          <a:chExt cx="0" cy="0"/>
        </a:xfrm>
      </p:grpSpPr>
      <p:sp>
        <p:nvSpPr>
          <p:cNvPr id="659" name="Google Shape;659;p86"/>
          <p:cNvSpPr txBox="1">
            <a:spLocks noGrp="1"/>
          </p:cNvSpPr>
          <p:nvPr>
            <p:ph type="title"/>
          </p:nvPr>
        </p:nvSpPr>
        <p:spPr>
          <a:prstGeom prst="rect">
            <a:avLst/>
          </a:prstGeom>
        </p:spPr>
        <p:txBody>
          <a:bodyPr spcFirstLastPara="1" wrap="square" lIns="91425" tIns="45700" rIns="91425" bIns="45700" anchor="b" anchorCtr="0">
            <a:normAutofit/>
          </a:bodyPr>
          <a:lstStyle/>
          <a:p>
            <a:pPr lvl="1"/>
            <a:r>
              <a:rPr lang="en-US" sz="4400">
                <a:solidFill>
                  <a:schemeClr val="accent5"/>
                </a:solidFill>
              </a:rPr>
              <a:t>Accountability Warehouse Extract (5/6)</a:t>
            </a:r>
            <a:endParaRPr lang="en-US" sz="4400"/>
          </a:p>
        </p:txBody>
      </p:sp>
      <p:sp>
        <p:nvSpPr>
          <p:cNvPr id="660" name="Google Shape;660;p86"/>
          <p:cNvSpPr txBox="1">
            <a:spLocks noGrp="1"/>
          </p:cNvSpPr>
          <p:nvPr>
            <p:ph type="body" idx="1"/>
          </p:nvPr>
        </p:nvSpPr>
        <p:spPr>
          <a:prstGeom prst="rect">
            <a:avLst/>
          </a:prstGeom>
        </p:spPr>
        <p:txBody>
          <a:bodyPr spcFirstLastPara="1" wrap="square" lIns="91425" tIns="45700" rIns="91425" bIns="45700" anchor="t" anchorCtr="0">
            <a:normAutofit/>
          </a:bodyPr>
          <a:lstStyle/>
          <a:p>
            <a:pPr marL="0" indent="0">
              <a:spcBef>
                <a:spcPts val="0"/>
              </a:spcBef>
              <a:buNone/>
            </a:pPr>
            <a:r>
              <a:rPr lang="en-US" sz="2200"/>
              <a:t>Whose records can I see?</a:t>
            </a:r>
          </a:p>
          <a:p>
            <a:pPr indent="-457200">
              <a:spcBef>
                <a:spcPts val="0"/>
              </a:spcBef>
            </a:pPr>
            <a:r>
              <a:rPr lang="en-US" sz="2200"/>
              <a:t>Test scores for resident or attending students the school/district is associated with as reported on the current record in the SSID System, or Cumulative ADM.</a:t>
            </a:r>
          </a:p>
          <a:p>
            <a:pPr indent="-457200">
              <a:spcBef>
                <a:spcPts val="0"/>
              </a:spcBef>
            </a:pPr>
            <a:r>
              <a:rPr lang="en-US" sz="2200"/>
              <a:t>ODE uses a Formal and Inferred Registration System (FIRS) to determine which results will be included- including where the test was taken. Hard to find tests might include:</a:t>
            </a:r>
          </a:p>
          <a:p>
            <a:pPr marL="800100" lvl="1">
              <a:spcBef>
                <a:spcPts val="0"/>
              </a:spcBef>
              <a:buFont typeface="Courier New" panose="02070309020205020404" pitchFamily="49" charset="0"/>
              <a:buChar char="o"/>
            </a:pPr>
            <a:r>
              <a:rPr lang="en-US" sz="2200"/>
              <a:t>Banked scores for students who challenged up in a prior year and scored proficient, and in 2024-25 are reported as enrolled in grade 11</a:t>
            </a:r>
          </a:p>
          <a:p>
            <a:pPr marL="1257300" lvl="2">
              <a:spcBef>
                <a:spcPts val="0"/>
              </a:spcBef>
              <a:buFont typeface="Wingdings" panose="05000000000000000000" pitchFamily="2" charset="2"/>
              <a:buChar char="q"/>
            </a:pPr>
            <a:r>
              <a:rPr lang="en-US" sz="2200"/>
              <a:t>Filter on Test Year in column AC, and/or Test Date in column AD</a:t>
            </a:r>
          </a:p>
          <a:p>
            <a:pPr marL="1257300" lvl="2">
              <a:spcBef>
                <a:spcPts val="0"/>
              </a:spcBef>
              <a:buFont typeface="Wingdings" panose="05000000000000000000" pitchFamily="2" charset="2"/>
              <a:buChar char="q"/>
            </a:pPr>
            <a:r>
              <a:rPr lang="en-US" sz="2200"/>
              <a:t>If banked scores are missing, let your Assessment RESD Partner know right away</a:t>
            </a:r>
          </a:p>
          <a:p>
            <a:pPr marL="800100" lvl="1">
              <a:spcBef>
                <a:spcPts val="0"/>
              </a:spcBef>
              <a:buFont typeface="Courier New" panose="02070309020205020404" pitchFamily="49" charset="0"/>
              <a:buChar char="o"/>
            </a:pPr>
            <a:r>
              <a:rPr lang="en-US" sz="2200"/>
              <a:t>ELPA summative honoring high school proficiency</a:t>
            </a:r>
          </a:p>
          <a:p>
            <a:pPr marL="1257300" lvl="2">
              <a:spcBef>
                <a:spcPts val="0"/>
              </a:spcBef>
              <a:buFont typeface="Wingdings" panose="05000000000000000000" pitchFamily="2" charset="2"/>
              <a:buChar char="q"/>
            </a:pPr>
            <a:r>
              <a:rPr lang="en-US" sz="2200"/>
              <a:t>Filter on Rescore flag (=Y) in column AQ</a:t>
            </a:r>
          </a:p>
          <a:p>
            <a:pPr marL="800100" lvl="1">
              <a:spcBef>
                <a:spcPts val="0"/>
              </a:spcBef>
              <a:buFont typeface="Courier New" panose="02070309020205020404" pitchFamily="49" charset="0"/>
              <a:buChar char="o"/>
            </a:pPr>
            <a:endParaRPr lang="en-US" sz="2200"/>
          </a:p>
        </p:txBody>
      </p:sp>
      <p:sp>
        <p:nvSpPr>
          <p:cNvPr id="661" name="Google Shape;661;p86"/>
          <p:cNvSpPr txBox="1">
            <a:spLocks noGrp="1"/>
          </p:cNvSpPr>
          <p:nvPr>
            <p:ph type="sldNum" idx="12"/>
          </p:nvPr>
        </p:nvSpPr>
        <p:spPr>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16</a:t>
            </a:fld>
            <a:endParaRPr/>
          </a:p>
        </p:txBody>
      </p:sp>
    </p:spTree>
    <p:extLst>
      <p:ext uri="{BB962C8B-B14F-4D97-AF65-F5344CB8AC3E}">
        <p14:creationId xmlns:p14="http://schemas.microsoft.com/office/powerpoint/2010/main" val="32055765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658"/>
        <p:cNvGrpSpPr/>
        <p:nvPr/>
      </p:nvGrpSpPr>
      <p:grpSpPr>
        <a:xfrm>
          <a:off x="0" y="0"/>
          <a:ext cx="0" cy="0"/>
          <a:chOff x="0" y="0"/>
          <a:chExt cx="0" cy="0"/>
        </a:xfrm>
      </p:grpSpPr>
      <p:sp>
        <p:nvSpPr>
          <p:cNvPr id="659" name="Google Shape;659;p86"/>
          <p:cNvSpPr txBox="1">
            <a:spLocks noGrp="1"/>
          </p:cNvSpPr>
          <p:nvPr>
            <p:ph type="title"/>
          </p:nvPr>
        </p:nvSpPr>
        <p:spPr>
          <a:prstGeom prst="rect">
            <a:avLst/>
          </a:prstGeom>
        </p:spPr>
        <p:txBody>
          <a:bodyPr spcFirstLastPara="1" wrap="square" lIns="91425" tIns="45700" rIns="91425" bIns="45700" anchor="b" anchorCtr="0">
            <a:normAutofit/>
          </a:bodyPr>
          <a:lstStyle/>
          <a:p>
            <a:pPr lvl="1"/>
            <a:r>
              <a:rPr lang="en-US" sz="4400">
                <a:solidFill>
                  <a:schemeClr val="accent5"/>
                </a:solidFill>
              </a:rPr>
              <a:t>Accountability Warehouse Extract (6/6)</a:t>
            </a:r>
            <a:endParaRPr lang="en-US" sz="4400"/>
          </a:p>
        </p:txBody>
      </p:sp>
      <p:sp>
        <p:nvSpPr>
          <p:cNvPr id="660" name="Google Shape;660;p86"/>
          <p:cNvSpPr txBox="1">
            <a:spLocks noGrp="1"/>
          </p:cNvSpPr>
          <p:nvPr>
            <p:ph type="body" idx="1"/>
          </p:nvPr>
        </p:nvSpPr>
        <p:spPr>
          <a:prstGeom prst="rect">
            <a:avLst/>
          </a:prstGeom>
        </p:spPr>
        <p:txBody>
          <a:bodyPr spcFirstLastPara="1" wrap="square" lIns="91425" tIns="45700" rIns="91425" bIns="45700" anchor="t" anchorCtr="0">
            <a:normAutofit/>
          </a:bodyPr>
          <a:lstStyle/>
          <a:p>
            <a:pPr marL="0" indent="0">
              <a:spcBef>
                <a:spcPts val="0"/>
              </a:spcBef>
              <a:buNone/>
            </a:pPr>
            <a:r>
              <a:rPr lang="en-US" sz="2200"/>
              <a:t>What fields are included?</a:t>
            </a:r>
          </a:p>
          <a:p>
            <a:pPr marL="342900">
              <a:spcBef>
                <a:spcPts val="0"/>
              </a:spcBef>
            </a:pPr>
            <a:r>
              <a:rPr lang="en-US" sz="2200"/>
              <a:t>See the </a:t>
            </a:r>
            <a:r>
              <a:rPr lang="en-US" sz="2200">
                <a:hlinkClick r:id="rId3"/>
              </a:rPr>
              <a:t>Assessment Reporting file format</a:t>
            </a:r>
            <a:r>
              <a:rPr lang="en-US" sz="2200"/>
              <a:t> document for list of 156 columns</a:t>
            </a:r>
          </a:p>
          <a:p>
            <a:pPr marL="800100" lvl="1">
              <a:spcBef>
                <a:spcPts val="0"/>
              </a:spcBef>
              <a:buFont typeface="Courier New" panose="02070309020205020404" pitchFamily="49" charset="0"/>
              <a:buChar char="o"/>
            </a:pPr>
            <a:r>
              <a:rPr lang="en-US" sz="2200"/>
              <a:t>Student and institution information</a:t>
            </a:r>
          </a:p>
          <a:p>
            <a:pPr marL="800100" lvl="1">
              <a:spcBef>
                <a:spcPts val="0"/>
              </a:spcBef>
              <a:buFont typeface="Courier New" panose="02070309020205020404" pitchFamily="49" charset="0"/>
              <a:buChar char="o"/>
            </a:pPr>
            <a:r>
              <a:rPr lang="en-US" sz="2200"/>
              <a:t>Test identification specifics (subject, PADM ID, Test Type)</a:t>
            </a:r>
          </a:p>
          <a:p>
            <a:pPr marL="800100" lvl="1">
              <a:spcBef>
                <a:spcPts val="0"/>
              </a:spcBef>
              <a:buFont typeface="Courier New" panose="02070309020205020404" pitchFamily="49" charset="0"/>
              <a:buChar char="o"/>
            </a:pPr>
            <a:r>
              <a:rPr lang="en-US" sz="2200"/>
              <a:t>Administration and accommodation codes</a:t>
            </a:r>
          </a:p>
          <a:p>
            <a:pPr marL="800100" lvl="1">
              <a:spcBef>
                <a:spcPts val="0"/>
              </a:spcBef>
              <a:buFont typeface="Courier New" panose="02070309020205020404" pitchFamily="49" charset="0"/>
              <a:buChar char="o"/>
            </a:pPr>
            <a:r>
              <a:rPr lang="en-US" sz="2200"/>
              <a:t>All scores and performance levels related to the test including overall and score reporting category (SRC)/claim scores</a:t>
            </a:r>
          </a:p>
          <a:p>
            <a:pPr marL="800100" lvl="1">
              <a:spcBef>
                <a:spcPts val="0"/>
              </a:spcBef>
              <a:buFont typeface="Courier New" panose="02070309020205020404" pitchFamily="49" charset="0"/>
              <a:buChar char="o"/>
            </a:pPr>
            <a:r>
              <a:rPr lang="en-US" sz="2200"/>
              <a:t>Reporting flags</a:t>
            </a:r>
          </a:p>
          <a:p>
            <a:pPr marL="800100" lvl="1">
              <a:spcBef>
                <a:spcPts val="0"/>
              </a:spcBef>
              <a:buFont typeface="Courier New" panose="02070309020205020404" pitchFamily="49" charset="0"/>
              <a:buChar char="o"/>
            </a:pPr>
            <a:r>
              <a:rPr lang="en-US" sz="2200"/>
              <a:t>Details related to accountability reporting (participation and performance inclusion)</a:t>
            </a:r>
          </a:p>
          <a:p>
            <a:pPr marL="800100" lvl="1">
              <a:spcBef>
                <a:spcPts val="0"/>
              </a:spcBef>
              <a:buFont typeface="Courier New" panose="02070309020205020404" pitchFamily="49" charset="0"/>
              <a:buChar char="o"/>
            </a:pPr>
            <a:endParaRPr lang="en-US" sz="2200"/>
          </a:p>
          <a:p>
            <a:pPr marL="0" indent="0">
              <a:spcBef>
                <a:spcPts val="0"/>
              </a:spcBef>
              <a:buNone/>
            </a:pPr>
            <a:r>
              <a:rPr lang="en-US" sz="2200"/>
              <a:t>June 10 by 9:00 am files will include student group flags from Third pd ADM and other student collections (English Learner, Oregon Migrant Student Information System)</a:t>
            </a:r>
          </a:p>
        </p:txBody>
      </p:sp>
      <p:sp>
        <p:nvSpPr>
          <p:cNvPr id="661" name="Google Shape;661;p86"/>
          <p:cNvSpPr txBox="1">
            <a:spLocks noGrp="1"/>
          </p:cNvSpPr>
          <p:nvPr>
            <p:ph type="sldNum" idx="12"/>
          </p:nvPr>
        </p:nvSpPr>
        <p:spPr>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17</a:t>
            </a:fld>
            <a:endParaRPr/>
          </a:p>
        </p:txBody>
      </p:sp>
    </p:spTree>
    <p:extLst>
      <p:ext uri="{BB962C8B-B14F-4D97-AF65-F5344CB8AC3E}">
        <p14:creationId xmlns:p14="http://schemas.microsoft.com/office/powerpoint/2010/main" val="15240290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658"/>
        <p:cNvGrpSpPr/>
        <p:nvPr/>
      </p:nvGrpSpPr>
      <p:grpSpPr>
        <a:xfrm>
          <a:off x="0" y="0"/>
          <a:ext cx="0" cy="0"/>
          <a:chOff x="0" y="0"/>
          <a:chExt cx="0" cy="0"/>
        </a:xfrm>
      </p:grpSpPr>
      <p:sp>
        <p:nvSpPr>
          <p:cNvPr id="659" name="Google Shape;659;p86"/>
          <p:cNvSpPr txBox="1">
            <a:spLocks noGrp="1"/>
          </p:cNvSpPr>
          <p:nvPr>
            <p:ph type="ctrTitle"/>
          </p:nvPr>
        </p:nvSpPr>
        <p:spPr>
          <a:xfrm>
            <a:off x="717177" y="2488757"/>
            <a:ext cx="10784400" cy="1691357"/>
          </a:xfrm>
          <a:prstGeom prst="rect">
            <a:avLst/>
          </a:prstGeom>
        </p:spPr>
        <p:txBody>
          <a:bodyPr spcFirstLastPara="1" wrap="square" lIns="91425" tIns="45700" rIns="91425" bIns="45700" anchor="b" anchorCtr="0">
            <a:normAutofit/>
          </a:bodyPr>
          <a:lstStyle/>
          <a:p>
            <a:pPr lvl="1" algn="ctr"/>
            <a:r>
              <a:rPr lang="en-US" sz="4400">
                <a:solidFill>
                  <a:schemeClr val="accent5"/>
                </a:solidFill>
              </a:rPr>
              <a:t>Accountability Warehouse Extract</a:t>
            </a:r>
            <a:br>
              <a:rPr lang="en-US" sz="4400">
                <a:solidFill>
                  <a:schemeClr val="accent5"/>
                </a:solidFill>
              </a:rPr>
            </a:br>
            <a:r>
              <a:rPr lang="en-US" sz="4400">
                <a:solidFill>
                  <a:schemeClr val="accent5"/>
                </a:solidFill>
              </a:rPr>
              <a:t>Questions?</a:t>
            </a:r>
            <a:endParaRPr lang="en-US" sz="4400"/>
          </a:p>
        </p:txBody>
      </p:sp>
      <p:sp>
        <p:nvSpPr>
          <p:cNvPr id="661" name="Google Shape;661;p86"/>
          <p:cNvSpPr txBox="1">
            <a:spLocks noGrp="1"/>
          </p:cNvSpPr>
          <p:nvPr>
            <p:ph type="sldNum" idx="12"/>
          </p:nvPr>
        </p:nvSpPr>
        <p:spPr>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18</a:t>
            </a:fld>
            <a:endParaRPr/>
          </a:p>
        </p:txBody>
      </p:sp>
    </p:spTree>
    <p:extLst>
      <p:ext uri="{BB962C8B-B14F-4D97-AF65-F5344CB8AC3E}">
        <p14:creationId xmlns:p14="http://schemas.microsoft.com/office/powerpoint/2010/main" val="23513588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658"/>
        <p:cNvGrpSpPr/>
        <p:nvPr/>
      </p:nvGrpSpPr>
      <p:grpSpPr>
        <a:xfrm>
          <a:off x="0" y="0"/>
          <a:ext cx="0" cy="0"/>
          <a:chOff x="0" y="0"/>
          <a:chExt cx="0" cy="0"/>
        </a:xfrm>
      </p:grpSpPr>
      <p:sp>
        <p:nvSpPr>
          <p:cNvPr id="659" name="Google Shape;659;p86"/>
          <p:cNvSpPr txBox="1">
            <a:spLocks noGrp="1"/>
          </p:cNvSpPr>
          <p:nvPr>
            <p:ph type="title"/>
          </p:nvPr>
        </p:nvSpPr>
        <p:spPr>
          <a:prstGeom prst="rect">
            <a:avLst/>
          </a:prstGeom>
        </p:spPr>
        <p:txBody>
          <a:bodyPr spcFirstLastPara="1" wrap="square" lIns="91425" tIns="45700" rIns="91425" bIns="45700" anchor="b" anchorCtr="0">
            <a:normAutofit/>
          </a:bodyPr>
          <a:lstStyle/>
          <a:p>
            <a:pPr lvl="1"/>
            <a:r>
              <a:rPr lang="en-US" sz="4400">
                <a:solidFill>
                  <a:schemeClr val="accent2"/>
                </a:solidFill>
              </a:rPr>
              <a:t>Secure Assessment Reports (1/7)</a:t>
            </a:r>
          </a:p>
        </p:txBody>
      </p:sp>
      <p:sp>
        <p:nvSpPr>
          <p:cNvPr id="660" name="Google Shape;660;p86"/>
          <p:cNvSpPr txBox="1">
            <a:spLocks noGrp="1"/>
          </p:cNvSpPr>
          <p:nvPr>
            <p:ph type="body" idx="1"/>
          </p:nvPr>
        </p:nvSpPr>
        <p:spPr>
          <a:prstGeom prst="rect">
            <a:avLst/>
          </a:prstGeom>
        </p:spPr>
        <p:txBody>
          <a:bodyPr spcFirstLastPara="1" wrap="square" lIns="91425" tIns="45700" rIns="91425" bIns="45700" anchor="t" anchorCtr="0">
            <a:normAutofit fontScale="77500" lnSpcReduction="20000"/>
          </a:bodyPr>
          <a:lstStyle/>
          <a:p>
            <a:pPr marL="114300" indent="0">
              <a:lnSpc>
                <a:spcPct val="110000"/>
              </a:lnSpc>
              <a:spcBef>
                <a:spcPts val="1200"/>
              </a:spcBef>
              <a:spcAft>
                <a:spcPts val="600"/>
              </a:spcAft>
              <a:buNone/>
            </a:pPr>
            <a:r>
              <a:rPr lang="en-US" sz="2300" b="0" i="0" u="sng">
                <a:solidFill>
                  <a:srgbClr val="3344DD"/>
                </a:solidFill>
                <a:effectLst/>
                <a:latin typeface="Calibri" panose="020F0502020204030204" pitchFamily="34" charset="0"/>
                <a:cs typeface="Calibri" panose="020F0502020204030204" pitchFamily="34" charset="0"/>
                <a:hlinkClick r:id="rId3"/>
              </a:rPr>
              <a:t>OAR 581-022-2270</a:t>
            </a:r>
            <a:r>
              <a:rPr lang="en-US" sz="2300" b="0" i="0">
                <a:solidFill>
                  <a:schemeClr val="tx1"/>
                </a:solidFill>
                <a:effectLst/>
                <a:latin typeface="Calibri" panose="020F0502020204030204" pitchFamily="34" charset="0"/>
                <a:cs typeface="Calibri" panose="020F0502020204030204" pitchFamily="34" charset="0"/>
              </a:rPr>
              <a:t> Individual Student Assessment, Recordkeeping, and Reporting requires school districts to report student scores on all state and local assessments at least annually to parents or guardians for all students.</a:t>
            </a:r>
            <a:endParaRPr lang="en-US" sz="2300">
              <a:solidFill>
                <a:schemeClr val="tx1"/>
              </a:solidFill>
              <a:latin typeface="Calibri" panose="020F0502020204030204" pitchFamily="34" charset="0"/>
              <a:cs typeface="Calibri" panose="020F0502020204030204" pitchFamily="34" charset="0"/>
            </a:endParaRPr>
          </a:p>
          <a:p>
            <a:pPr marL="114300" indent="0">
              <a:lnSpc>
                <a:spcPct val="110000"/>
              </a:lnSpc>
              <a:spcBef>
                <a:spcPts val="0"/>
              </a:spcBef>
              <a:buNone/>
            </a:pPr>
            <a:r>
              <a:rPr lang="en-US" sz="2600"/>
              <a:t>Only source for official and final assessment reports in PDF format</a:t>
            </a:r>
          </a:p>
          <a:p>
            <a:pPr lvl="1">
              <a:lnSpc>
                <a:spcPct val="110000"/>
              </a:lnSpc>
              <a:spcBef>
                <a:spcPts val="0"/>
              </a:spcBef>
            </a:pPr>
            <a:r>
              <a:rPr lang="en-US" sz="2200"/>
              <a:t>Individual Student Report (ISR) or Combined ISR</a:t>
            </a:r>
          </a:p>
          <a:p>
            <a:pPr lvl="2">
              <a:lnSpc>
                <a:spcPct val="110000"/>
              </a:lnSpc>
              <a:spcBef>
                <a:spcPts val="0"/>
              </a:spcBef>
            </a:pPr>
            <a:r>
              <a:rPr lang="en-US" sz="1900"/>
              <a:t>ISR includes overall and claim scores with one subject per page</a:t>
            </a:r>
          </a:p>
          <a:p>
            <a:pPr lvl="2">
              <a:lnSpc>
                <a:spcPct val="110000"/>
              </a:lnSpc>
              <a:spcBef>
                <a:spcPts val="0"/>
              </a:spcBef>
            </a:pPr>
            <a:r>
              <a:rPr lang="en-US" sz="1900"/>
              <a:t>Combined ISRs contain multiple subjects &amp; overall score only for each subject per page</a:t>
            </a:r>
          </a:p>
          <a:p>
            <a:pPr lvl="2">
              <a:lnSpc>
                <a:spcPct val="110000"/>
              </a:lnSpc>
              <a:spcBef>
                <a:spcPts val="0"/>
              </a:spcBef>
            </a:pPr>
            <a:r>
              <a:rPr lang="en-US" sz="1900"/>
              <a:t>NEW- Download files will be zipped with </a:t>
            </a:r>
            <a:r>
              <a:rPr lang="en-US" sz="1900" b="1">
                <a:solidFill>
                  <a:srgbClr val="AC471A"/>
                </a:solidFill>
              </a:rPr>
              <a:t>one separate PDF per student or all PDFs in one file</a:t>
            </a:r>
          </a:p>
          <a:p>
            <a:pPr lvl="2">
              <a:lnSpc>
                <a:spcPct val="110000"/>
              </a:lnSpc>
              <a:spcBef>
                <a:spcPts val="0"/>
              </a:spcBef>
            </a:pPr>
            <a:r>
              <a:rPr lang="en-US" sz="1900">
                <a:solidFill>
                  <a:schemeClr val="tx1"/>
                </a:solidFill>
              </a:rPr>
              <a:t>NEW- Download ISR in English and Spanish enables ability to print front and back</a:t>
            </a:r>
          </a:p>
          <a:p>
            <a:pPr lvl="2">
              <a:lnSpc>
                <a:spcPct val="110000"/>
              </a:lnSpc>
              <a:spcBef>
                <a:spcPts val="0"/>
              </a:spcBef>
            </a:pPr>
            <a:r>
              <a:rPr lang="en-US" sz="1900"/>
              <a:t>Asserted Name on ISR and Combined ISR- See </a:t>
            </a:r>
            <a:r>
              <a:rPr lang="en-US" sz="1900">
                <a:hlinkClick r:id="rId4"/>
              </a:rPr>
              <a:t>Using a Student’s Asserted Name on Assessment Score Reports</a:t>
            </a:r>
            <a:r>
              <a:rPr lang="en-US" sz="1900"/>
              <a:t> guidance document for instructions; or use Hide student name</a:t>
            </a:r>
          </a:p>
          <a:p>
            <a:pPr lvl="1">
              <a:lnSpc>
                <a:spcPct val="110000"/>
              </a:lnSpc>
              <a:spcBef>
                <a:spcPts val="0"/>
              </a:spcBef>
            </a:pPr>
            <a:r>
              <a:rPr lang="en-US" sz="2200"/>
              <a:t>Class Roster</a:t>
            </a:r>
          </a:p>
          <a:p>
            <a:pPr lvl="2">
              <a:lnSpc>
                <a:spcPct val="110000"/>
              </a:lnSpc>
              <a:spcBef>
                <a:spcPts val="0"/>
              </a:spcBef>
            </a:pPr>
            <a:r>
              <a:rPr lang="en-US" sz="1900"/>
              <a:t>Generate a report with multiple students per page</a:t>
            </a:r>
          </a:p>
          <a:p>
            <a:pPr lvl="2">
              <a:lnSpc>
                <a:spcPct val="110000"/>
              </a:lnSpc>
              <a:spcBef>
                <a:spcPts val="0"/>
              </a:spcBef>
            </a:pPr>
            <a:r>
              <a:rPr lang="en-US" sz="1900"/>
              <a:t>Option t</a:t>
            </a:r>
            <a:r>
              <a:rPr lang="en-US" sz="1900">
                <a:solidFill>
                  <a:schemeClr val="tx1"/>
                </a:solidFill>
              </a:rPr>
              <a:t>o hide SSID numbers and/or student names on Class Rosters </a:t>
            </a:r>
            <a:r>
              <a:rPr lang="en-US" sz="1900"/>
              <a:t>before printing them</a:t>
            </a:r>
          </a:p>
          <a:p>
            <a:pPr lvl="2">
              <a:lnSpc>
                <a:spcPct val="110000"/>
              </a:lnSpc>
              <a:spcBef>
                <a:spcPts val="0"/>
              </a:spcBef>
            </a:pPr>
            <a:r>
              <a:rPr lang="en-US" sz="1900"/>
              <a:t>Rosters from TIDE are not copied to the ODE System</a:t>
            </a:r>
          </a:p>
          <a:p>
            <a:pPr lvl="1">
              <a:lnSpc>
                <a:spcPct val="110000"/>
              </a:lnSpc>
              <a:spcBef>
                <a:spcPts val="0"/>
              </a:spcBef>
            </a:pPr>
            <a:r>
              <a:rPr lang="en-US" sz="2200"/>
              <a:t>Class Summary</a:t>
            </a:r>
          </a:p>
          <a:p>
            <a:pPr lvl="2">
              <a:lnSpc>
                <a:spcPct val="110000"/>
              </a:lnSpc>
              <a:spcBef>
                <a:spcPts val="0"/>
              </a:spcBef>
            </a:pPr>
            <a:r>
              <a:rPr lang="en-US" sz="1900"/>
              <a:t>Generate a report with aggregated student data- school, grade, count, percent proficient, average scores, etc. </a:t>
            </a:r>
          </a:p>
          <a:p>
            <a:pPr lvl="2">
              <a:lnSpc>
                <a:spcPct val="110000"/>
              </a:lnSpc>
              <a:spcBef>
                <a:spcPts val="0"/>
              </a:spcBef>
            </a:pPr>
            <a:r>
              <a:rPr lang="en-US" sz="1900"/>
              <a:t>May include more students than are accountable</a:t>
            </a:r>
          </a:p>
          <a:p>
            <a:pPr marL="0" indent="0">
              <a:spcBef>
                <a:spcPts val="0"/>
              </a:spcBef>
              <a:buNone/>
            </a:pPr>
            <a:endParaRPr lang="en-US" sz="2200"/>
          </a:p>
        </p:txBody>
      </p:sp>
      <p:sp>
        <p:nvSpPr>
          <p:cNvPr id="661" name="Google Shape;661;p86"/>
          <p:cNvSpPr txBox="1">
            <a:spLocks noGrp="1"/>
          </p:cNvSpPr>
          <p:nvPr>
            <p:ph type="sldNum" idx="12"/>
          </p:nvPr>
        </p:nvSpPr>
        <p:spPr>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19</a:t>
            </a:fld>
            <a:endParaRPr/>
          </a:p>
        </p:txBody>
      </p:sp>
    </p:spTree>
    <p:extLst>
      <p:ext uri="{BB962C8B-B14F-4D97-AF65-F5344CB8AC3E}">
        <p14:creationId xmlns:p14="http://schemas.microsoft.com/office/powerpoint/2010/main" val="14952369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89"/>
        <p:cNvGrpSpPr/>
        <p:nvPr/>
      </p:nvGrpSpPr>
      <p:grpSpPr>
        <a:xfrm>
          <a:off x="0" y="0"/>
          <a:ext cx="0" cy="0"/>
          <a:chOff x="0" y="0"/>
          <a:chExt cx="0" cy="0"/>
        </a:xfrm>
      </p:grpSpPr>
      <p:sp>
        <p:nvSpPr>
          <p:cNvPr id="493" name="Google Shape;493;p70"/>
          <p:cNvSpPr txBox="1">
            <a:spLocks noGrp="1"/>
          </p:cNvSpPr>
          <p:nvPr>
            <p:ph type="title"/>
          </p:nvPr>
        </p:nvSpPr>
        <p:spPr>
          <a:xfrm>
            <a:off x="717176" y="457200"/>
            <a:ext cx="10784400" cy="10266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Please rename yourself…</a:t>
            </a:r>
            <a:endParaRPr/>
          </a:p>
        </p:txBody>
      </p:sp>
      <p:sp>
        <p:nvSpPr>
          <p:cNvPr id="495" name="Google Shape;495;p70"/>
          <p:cNvSpPr/>
          <p:nvPr/>
        </p:nvSpPr>
        <p:spPr>
          <a:xfrm>
            <a:off x="275359" y="2164802"/>
            <a:ext cx="1192800" cy="515400"/>
          </a:xfrm>
          <a:prstGeom prst="roundRect">
            <a:avLst>
              <a:gd name="adj" fmla="val 16667"/>
            </a:avLst>
          </a:prstGeom>
          <a:solidFill>
            <a:schemeClr val="accent4"/>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US" sz="2400">
                <a:solidFill>
                  <a:schemeClr val="lt1"/>
                </a:solidFill>
                <a:latin typeface="Calibri"/>
                <a:ea typeface="Calibri"/>
                <a:cs typeface="Calibri"/>
                <a:sym typeface="Calibri"/>
              </a:rPr>
              <a:t>Step 1</a:t>
            </a:r>
            <a:endParaRPr sz="2400">
              <a:solidFill>
                <a:schemeClr val="lt1"/>
              </a:solidFill>
              <a:latin typeface="Calibri"/>
              <a:ea typeface="Calibri"/>
              <a:cs typeface="Calibri"/>
              <a:sym typeface="Calibri"/>
            </a:endParaRPr>
          </a:p>
        </p:txBody>
      </p:sp>
      <p:pic>
        <p:nvPicPr>
          <p:cNvPr id="492" name="Google Shape;492;p70" descr="Participant rectangle in zoom."/>
          <p:cNvPicPr preferRelativeResize="0"/>
          <p:nvPr/>
        </p:nvPicPr>
        <p:blipFill rotWithShape="1">
          <a:blip r:embed="rId3">
            <a:alphaModFix/>
          </a:blip>
          <a:srcRect t="1700"/>
          <a:stretch/>
        </p:blipFill>
        <p:spPr>
          <a:xfrm>
            <a:off x="487040" y="2732977"/>
            <a:ext cx="3209550" cy="1850375"/>
          </a:xfrm>
          <a:prstGeom prst="rect">
            <a:avLst/>
          </a:prstGeom>
          <a:noFill/>
          <a:ln>
            <a:noFill/>
          </a:ln>
        </p:spPr>
      </p:pic>
      <p:sp>
        <p:nvSpPr>
          <p:cNvPr id="498" name="Google Shape;498;p70" descr="Callout for context menu in Zoom."/>
          <p:cNvSpPr/>
          <p:nvPr/>
        </p:nvSpPr>
        <p:spPr>
          <a:xfrm>
            <a:off x="2889126" y="2656773"/>
            <a:ext cx="731400" cy="731400"/>
          </a:xfrm>
          <a:prstGeom prst="ellipse">
            <a:avLst/>
          </a:prstGeom>
          <a:noFill/>
          <a:ln w="38100" cap="flat" cmpd="sng">
            <a:solidFill>
              <a:srgbClr val="CC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99" name="Google Shape;499;p70" descr="Mouse cursor image."/>
          <p:cNvPicPr preferRelativeResize="0"/>
          <p:nvPr/>
        </p:nvPicPr>
        <p:blipFill>
          <a:blip r:embed="rId4">
            <a:alphaModFix/>
          </a:blip>
          <a:stretch>
            <a:fillRect/>
          </a:stretch>
        </p:blipFill>
        <p:spPr>
          <a:xfrm>
            <a:off x="3140802" y="2967352"/>
            <a:ext cx="374904" cy="374904"/>
          </a:xfrm>
          <a:prstGeom prst="rect">
            <a:avLst/>
          </a:prstGeom>
          <a:noFill/>
          <a:ln>
            <a:noFill/>
          </a:ln>
          <a:effectLst>
            <a:outerShdw blurRad="57150" dist="19050" dir="5400000" algn="bl" rotWithShape="0">
              <a:srgbClr val="000000">
                <a:alpha val="50000"/>
              </a:srgbClr>
            </a:outerShdw>
          </a:effectLst>
        </p:spPr>
      </p:pic>
      <p:sp>
        <p:nvSpPr>
          <p:cNvPr id="497" name="Google Shape;497;p70"/>
          <p:cNvSpPr/>
          <p:nvPr/>
        </p:nvSpPr>
        <p:spPr>
          <a:xfrm>
            <a:off x="3536634" y="1536140"/>
            <a:ext cx="1192800" cy="515400"/>
          </a:xfrm>
          <a:prstGeom prst="roundRect">
            <a:avLst>
              <a:gd name="adj" fmla="val 16667"/>
            </a:avLst>
          </a:prstGeom>
          <a:solidFill>
            <a:schemeClr val="accent3"/>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US" sz="2400">
                <a:solidFill>
                  <a:schemeClr val="lt1"/>
                </a:solidFill>
                <a:latin typeface="Calibri"/>
                <a:ea typeface="Calibri"/>
                <a:cs typeface="Calibri"/>
                <a:sym typeface="Calibri"/>
              </a:rPr>
              <a:t>Step 2</a:t>
            </a:r>
            <a:endParaRPr sz="2400">
              <a:solidFill>
                <a:schemeClr val="lt1"/>
              </a:solidFill>
              <a:latin typeface="Calibri"/>
              <a:ea typeface="Calibri"/>
              <a:cs typeface="Calibri"/>
              <a:sym typeface="Calibri"/>
            </a:endParaRPr>
          </a:p>
        </p:txBody>
      </p:sp>
      <p:pic>
        <p:nvPicPr>
          <p:cNvPr id="491" name="Google Shape;491;p70" descr="Context menu in zoom."/>
          <p:cNvPicPr preferRelativeResize="0"/>
          <p:nvPr/>
        </p:nvPicPr>
        <p:blipFill rotWithShape="1">
          <a:blip r:embed="rId5">
            <a:alphaModFix/>
          </a:blip>
          <a:srcRect l="9173" t="2670" r="4612" b="1598"/>
          <a:stretch/>
        </p:blipFill>
        <p:spPr>
          <a:xfrm>
            <a:off x="3883232" y="2074527"/>
            <a:ext cx="3043050" cy="4097625"/>
          </a:xfrm>
          <a:prstGeom prst="rect">
            <a:avLst/>
          </a:prstGeom>
          <a:noFill/>
          <a:ln>
            <a:noFill/>
          </a:ln>
        </p:spPr>
      </p:pic>
      <p:sp>
        <p:nvSpPr>
          <p:cNvPr id="500" name="Google Shape;500;p70" descr="Callout for Rename function in Zoom."/>
          <p:cNvSpPr/>
          <p:nvPr/>
        </p:nvSpPr>
        <p:spPr>
          <a:xfrm>
            <a:off x="4024232" y="5626639"/>
            <a:ext cx="1146600" cy="515400"/>
          </a:xfrm>
          <a:prstGeom prst="roundRect">
            <a:avLst>
              <a:gd name="adj" fmla="val 16667"/>
            </a:avLst>
          </a:prstGeom>
          <a:noFill/>
          <a:ln w="38100" cap="flat" cmpd="sng">
            <a:solidFill>
              <a:srgbClr val="CC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501" name="Google Shape;501;p70" descr="Mouse cursor."/>
          <p:cNvPicPr preferRelativeResize="0"/>
          <p:nvPr/>
        </p:nvPicPr>
        <p:blipFill>
          <a:blip r:embed="rId4">
            <a:alphaModFix/>
          </a:blip>
          <a:stretch>
            <a:fillRect/>
          </a:stretch>
        </p:blipFill>
        <p:spPr>
          <a:xfrm>
            <a:off x="4842471" y="5816076"/>
            <a:ext cx="374904" cy="374904"/>
          </a:xfrm>
          <a:prstGeom prst="rect">
            <a:avLst/>
          </a:prstGeom>
          <a:noFill/>
          <a:ln>
            <a:noFill/>
          </a:ln>
          <a:effectLst>
            <a:outerShdw blurRad="57150" dist="19050" dir="5400000" algn="bl" rotWithShape="0">
              <a:srgbClr val="000000">
                <a:alpha val="50000"/>
              </a:srgbClr>
            </a:outerShdw>
          </a:effectLst>
        </p:spPr>
      </p:pic>
      <p:sp>
        <p:nvSpPr>
          <p:cNvPr id="496" name="Google Shape;496;p70"/>
          <p:cNvSpPr/>
          <p:nvPr/>
        </p:nvSpPr>
        <p:spPr>
          <a:xfrm>
            <a:off x="7535834" y="1956196"/>
            <a:ext cx="1192800" cy="515400"/>
          </a:xfrm>
          <a:prstGeom prst="roundRect">
            <a:avLst>
              <a:gd name="adj" fmla="val 16667"/>
            </a:avLst>
          </a:prstGeom>
          <a:solidFill>
            <a:schemeClr val="accent5"/>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US" sz="2400">
                <a:solidFill>
                  <a:schemeClr val="lt1"/>
                </a:solidFill>
                <a:latin typeface="Calibri"/>
                <a:ea typeface="Calibri"/>
                <a:cs typeface="Calibri"/>
                <a:sym typeface="Calibri"/>
              </a:rPr>
              <a:t>Step 3</a:t>
            </a:r>
            <a:endParaRPr sz="2400">
              <a:solidFill>
                <a:schemeClr val="lt1"/>
              </a:solidFill>
              <a:latin typeface="Calibri"/>
              <a:ea typeface="Calibri"/>
              <a:cs typeface="Calibri"/>
              <a:sym typeface="Calibri"/>
            </a:endParaRPr>
          </a:p>
        </p:txBody>
      </p:sp>
      <p:pic>
        <p:nvPicPr>
          <p:cNvPr id="490" name="Google Shape;490;p70" descr="Rename popup in Zoom."/>
          <p:cNvPicPr preferRelativeResize="0"/>
          <p:nvPr/>
        </p:nvPicPr>
        <p:blipFill rotWithShape="1">
          <a:blip r:embed="rId6">
            <a:alphaModFix/>
          </a:blip>
          <a:srcRect l="591" t="1518" r="759" b="1158"/>
          <a:stretch/>
        </p:blipFill>
        <p:spPr>
          <a:xfrm>
            <a:off x="7112934" y="2522577"/>
            <a:ext cx="4698175" cy="2271150"/>
          </a:xfrm>
          <a:prstGeom prst="rect">
            <a:avLst/>
          </a:prstGeom>
          <a:noFill/>
          <a:ln w="9525" cap="flat" cmpd="sng">
            <a:solidFill>
              <a:schemeClr val="dk1"/>
            </a:solidFill>
            <a:prstDash val="solid"/>
            <a:round/>
            <a:headEnd type="none" w="sm" len="sm"/>
            <a:tailEnd type="none" w="sm" len="sm"/>
          </a:ln>
        </p:spPr>
      </p:pic>
      <p:sp>
        <p:nvSpPr>
          <p:cNvPr id="502" name="Google Shape;502;p70" descr="Callout for Change button in Zoom."/>
          <p:cNvSpPr/>
          <p:nvPr/>
        </p:nvSpPr>
        <p:spPr>
          <a:xfrm>
            <a:off x="9795659" y="4161027"/>
            <a:ext cx="1049700" cy="515400"/>
          </a:xfrm>
          <a:prstGeom prst="roundRect">
            <a:avLst>
              <a:gd name="adj" fmla="val 16667"/>
            </a:avLst>
          </a:prstGeom>
          <a:noFill/>
          <a:ln w="38100" cap="flat" cmpd="sng">
            <a:solidFill>
              <a:srgbClr val="CC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503" name="Google Shape;503;p70" descr="Mouse cursor"/>
          <p:cNvPicPr preferRelativeResize="0"/>
          <p:nvPr/>
        </p:nvPicPr>
        <p:blipFill>
          <a:blip r:embed="rId4">
            <a:alphaModFix/>
          </a:blip>
          <a:stretch>
            <a:fillRect/>
          </a:stretch>
        </p:blipFill>
        <p:spPr>
          <a:xfrm>
            <a:off x="10563408" y="4335607"/>
            <a:ext cx="374904" cy="374904"/>
          </a:xfrm>
          <a:prstGeom prst="rect">
            <a:avLst/>
          </a:prstGeom>
          <a:noFill/>
          <a:ln>
            <a:noFill/>
          </a:ln>
          <a:effectLst>
            <a:outerShdw blurRad="57150" dist="19050" dir="5400000" algn="bl" rotWithShape="0">
              <a:srgbClr val="000000">
                <a:alpha val="50000"/>
              </a:srgbClr>
            </a:outerShdw>
          </a:effectLst>
        </p:spPr>
      </p:pic>
      <p:sp>
        <p:nvSpPr>
          <p:cNvPr id="494" name="Google Shape;494;p70"/>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658"/>
        <p:cNvGrpSpPr/>
        <p:nvPr/>
      </p:nvGrpSpPr>
      <p:grpSpPr>
        <a:xfrm>
          <a:off x="0" y="0"/>
          <a:ext cx="0" cy="0"/>
          <a:chOff x="0" y="0"/>
          <a:chExt cx="0" cy="0"/>
        </a:xfrm>
      </p:grpSpPr>
      <p:sp>
        <p:nvSpPr>
          <p:cNvPr id="659" name="Google Shape;659;p86"/>
          <p:cNvSpPr txBox="1">
            <a:spLocks noGrp="1"/>
          </p:cNvSpPr>
          <p:nvPr>
            <p:ph type="title"/>
          </p:nvPr>
        </p:nvSpPr>
        <p:spPr>
          <a:xfrm>
            <a:off x="717176" y="457200"/>
            <a:ext cx="10784400" cy="778763"/>
          </a:xfrm>
          <a:prstGeom prst="rect">
            <a:avLst/>
          </a:prstGeom>
        </p:spPr>
        <p:txBody>
          <a:bodyPr spcFirstLastPara="1" wrap="square" lIns="91425" tIns="45700" rIns="91425" bIns="45700" anchor="b" anchorCtr="0">
            <a:normAutofit/>
          </a:bodyPr>
          <a:lstStyle/>
          <a:p>
            <a:pPr lvl="1"/>
            <a:r>
              <a:rPr lang="en-US" sz="4400">
                <a:solidFill>
                  <a:schemeClr val="accent2"/>
                </a:solidFill>
              </a:rPr>
              <a:t>Secure Assessment Reports (2/7)</a:t>
            </a:r>
            <a:endParaRPr lang="en-US" sz="4400"/>
          </a:p>
        </p:txBody>
      </p:sp>
      <p:sp>
        <p:nvSpPr>
          <p:cNvPr id="660" name="Google Shape;660;p86"/>
          <p:cNvSpPr txBox="1">
            <a:spLocks noGrp="1"/>
          </p:cNvSpPr>
          <p:nvPr>
            <p:ph type="body" idx="1"/>
          </p:nvPr>
        </p:nvSpPr>
        <p:spPr>
          <a:xfrm>
            <a:off x="717176" y="1923599"/>
            <a:ext cx="5197361" cy="4109100"/>
          </a:xfrm>
          <a:prstGeom prst="rect">
            <a:avLst/>
          </a:prstGeom>
        </p:spPr>
        <p:txBody>
          <a:bodyPr spcFirstLastPara="1" wrap="square" lIns="91425" tIns="45700" rIns="91425" bIns="45700" anchor="t" anchorCtr="0">
            <a:normAutofit fontScale="92500" lnSpcReduction="10000"/>
          </a:bodyPr>
          <a:lstStyle/>
          <a:p>
            <a:pPr>
              <a:lnSpc>
                <a:spcPct val="110000"/>
              </a:lnSpc>
              <a:spcBef>
                <a:spcPts val="0"/>
              </a:spcBef>
              <a:buFont typeface="+mj-lt"/>
              <a:buAutoNum type="arabicPeriod"/>
            </a:pPr>
            <a:r>
              <a:rPr lang="en-US" sz="1800"/>
              <a:t>Select one Report Type radio button- Individual Student Report (ISR), Combined ISR, Class Roster, or Class Summary</a:t>
            </a:r>
          </a:p>
          <a:p>
            <a:pPr>
              <a:lnSpc>
                <a:spcPct val="110000"/>
              </a:lnSpc>
              <a:spcBef>
                <a:spcPts val="0"/>
              </a:spcBef>
              <a:buFont typeface="+mj-lt"/>
              <a:buAutoNum type="arabicPeriod"/>
            </a:pPr>
            <a:r>
              <a:rPr lang="en-US" sz="1800"/>
              <a:t>Select one of each for ISR &amp; Summary; combined ISR- Academic year only</a:t>
            </a:r>
          </a:p>
          <a:p>
            <a:pPr lvl="1">
              <a:lnSpc>
                <a:spcPct val="110000"/>
              </a:lnSpc>
              <a:spcBef>
                <a:spcPts val="0"/>
              </a:spcBef>
              <a:buFont typeface="+mj-lt"/>
              <a:buAutoNum type="alphaLcPeriod"/>
            </a:pPr>
            <a:r>
              <a:rPr lang="en-US" sz="1800"/>
              <a:t>Academic Year</a:t>
            </a:r>
          </a:p>
          <a:p>
            <a:pPr lvl="1">
              <a:lnSpc>
                <a:spcPct val="110000"/>
              </a:lnSpc>
              <a:spcBef>
                <a:spcPts val="0"/>
              </a:spcBef>
              <a:buFont typeface="+mj-lt"/>
              <a:buAutoNum type="alphaLcPeriod"/>
            </a:pPr>
            <a:r>
              <a:rPr lang="en-US" sz="1800"/>
              <a:t>Subject</a:t>
            </a:r>
          </a:p>
          <a:p>
            <a:pPr lvl="1">
              <a:lnSpc>
                <a:spcPct val="110000"/>
              </a:lnSpc>
              <a:spcBef>
                <a:spcPts val="0"/>
              </a:spcBef>
              <a:buFont typeface="+mj-lt"/>
              <a:buAutoNum type="alphaLcPeriod"/>
            </a:pPr>
            <a:r>
              <a:rPr lang="en-US" sz="1800"/>
              <a:t>Test Type</a:t>
            </a:r>
          </a:p>
          <a:p>
            <a:pPr>
              <a:lnSpc>
                <a:spcPct val="110000"/>
              </a:lnSpc>
              <a:spcBef>
                <a:spcPts val="0"/>
              </a:spcBef>
              <a:buFont typeface="+mj-lt"/>
              <a:buAutoNum type="arabicPeriod"/>
            </a:pPr>
            <a:r>
              <a:rPr lang="en-US" sz="1800"/>
              <a:t>Select additional parameters if desired (e.g. Print in Spanish, Hide SSID)</a:t>
            </a:r>
            <a:endParaRPr lang="en-US"/>
          </a:p>
          <a:p>
            <a:pPr>
              <a:lnSpc>
                <a:spcPct val="120000"/>
              </a:lnSpc>
              <a:spcBef>
                <a:spcPts val="0"/>
              </a:spcBef>
              <a:buFont typeface="+mj-lt"/>
              <a:buAutoNum type="arabicPeriod"/>
            </a:pPr>
            <a:r>
              <a:rPr lang="en-US" sz="1800"/>
              <a:t>Click </a:t>
            </a:r>
          </a:p>
          <a:p>
            <a:pPr lvl="1">
              <a:lnSpc>
                <a:spcPct val="110000"/>
              </a:lnSpc>
              <a:spcBef>
                <a:spcPts val="0"/>
              </a:spcBef>
              <a:buFont typeface="+mj-lt"/>
              <a:buAutoNum type="alphaLcPeriod"/>
            </a:pPr>
            <a:r>
              <a:rPr lang="en-US" sz="1800"/>
              <a:t>Get students or View Report to see sample of records (20)</a:t>
            </a:r>
          </a:p>
          <a:p>
            <a:pPr lvl="1">
              <a:lnSpc>
                <a:spcPct val="110000"/>
              </a:lnSpc>
              <a:spcBef>
                <a:spcPts val="0"/>
              </a:spcBef>
              <a:buFont typeface="+mj-lt"/>
              <a:buAutoNum type="alphaLcPeriod"/>
            </a:pPr>
            <a:r>
              <a:rPr lang="en-US" sz="1800"/>
              <a:t>Request PDF File to order file</a:t>
            </a:r>
          </a:p>
          <a:p>
            <a:pPr marL="571500" lvl="1" indent="0">
              <a:lnSpc>
                <a:spcPct val="110000"/>
              </a:lnSpc>
              <a:spcBef>
                <a:spcPts val="0"/>
              </a:spcBef>
              <a:buNone/>
            </a:pPr>
            <a:r>
              <a:rPr lang="en-US" sz="1800"/>
              <a:t> </a:t>
            </a:r>
          </a:p>
          <a:p>
            <a:pPr lvl="1">
              <a:lnSpc>
                <a:spcPct val="110000"/>
              </a:lnSpc>
              <a:spcBef>
                <a:spcPts val="0"/>
              </a:spcBef>
              <a:buAutoNum type="alphaLcPeriod"/>
            </a:pPr>
            <a:endParaRPr lang="en-US" sz="1800"/>
          </a:p>
          <a:p>
            <a:pPr marL="0" indent="0">
              <a:spcBef>
                <a:spcPts val="0"/>
              </a:spcBef>
              <a:buNone/>
            </a:pPr>
            <a:endParaRPr lang="en-US" sz="2200"/>
          </a:p>
        </p:txBody>
      </p:sp>
      <p:pic>
        <p:nvPicPr>
          <p:cNvPr id="18" name="Picture 17" descr="Clip of SAR Report Type screen">
            <a:extLst>
              <a:ext uri="{FF2B5EF4-FFF2-40B4-BE49-F238E27FC236}">
                <a16:creationId xmlns:a16="http://schemas.microsoft.com/office/drawing/2014/main" id="{5D9323B9-2CBC-F535-50C8-05807518BA15}"/>
              </a:ext>
            </a:extLst>
          </p:cNvPr>
          <p:cNvPicPr>
            <a:picLocks noChangeAspect="1"/>
          </p:cNvPicPr>
          <p:nvPr/>
        </p:nvPicPr>
        <p:blipFill>
          <a:blip r:embed="rId3"/>
          <a:srcRect l="3653" t="21505" r="8194" b="42547"/>
          <a:stretch>
            <a:fillRect/>
          </a:stretch>
        </p:blipFill>
        <p:spPr>
          <a:xfrm>
            <a:off x="6095131" y="1316752"/>
            <a:ext cx="5130335" cy="1924309"/>
          </a:xfrm>
          <a:prstGeom prst="rect">
            <a:avLst/>
          </a:prstGeom>
        </p:spPr>
      </p:pic>
      <p:pic>
        <p:nvPicPr>
          <p:cNvPr id="17" name="Picture 16" descr="List of test types">
            <a:extLst>
              <a:ext uri="{FF2B5EF4-FFF2-40B4-BE49-F238E27FC236}">
                <a16:creationId xmlns:a16="http://schemas.microsoft.com/office/drawing/2014/main" id="{A53365BA-06E8-34D4-6E32-3C3EDA0F346F}"/>
              </a:ext>
            </a:extLst>
          </p:cNvPr>
          <p:cNvPicPr>
            <a:picLocks noChangeAspect="1"/>
          </p:cNvPicPr>
          <p:nvPr/>
        </p:nvPicPr>
        <p:blipFill>
          <a:blip r:embed="rId4"/>
          <a:srcRect l="64388" t="29730" r="5755" b="43919"/>
          <a:stretch>
            <a:fillRect/>
          </a:stretch>
        </p:blipFill>
        <p:spPr>
          <a:xfrm>
            <a:off x="6179017" y="3004867"/>
            <a:ext cx="1190919" cy="560186"/>
          </a:xfrm>
          <a:prstGeom prst="rect">
            <a:avLst/>
          </a:prstGeom>
        </p:spPr>
      </p:pic>
      <p:pic>
        <p:nvPicPr>
          <p:cNvPr id="19" name="Picture 18" descr="Clip of remainder of Report Type screen">
            <a:extLst>
              <a:ext uri="{FF2B5EF4-FFF2-40B4-BE49-F238E27FC236}">
                <a16:creationId xmlns:a16="http://schemas.microsoft.com/office/drawing/2014/main" id="{882A752D-1DA9-F272-A4DC-5B5A69D1543A}"/>
              </a:ext>
            </a:extLst>
          </p:cNvPr>
          <p:cNvPicPr>
            <a:picLocks noChangeAspect="1"/>
          </p:cNvPicPr>
          <p:nvPr/>
        </p:nvPicPr>
        <p:blipFill>
          <a:blip r:embed="rId3"/>
          <a:srcRect l="4020" t="57309" r="5787" b="-659"/>
          <a:stretch>
            <a:fillRect/>
          </a:stretch>
        </p:blipFill>
        <p:spPr>
          <a:xfrm>
            <a:off x="6108747" y="3616298"/>
            <a:ext cx="5249047" cy="2320574"/>
          </a:xfrm>
          <a:prstGeom prst="rect">
            <a:avLst/>
          </a:prstGeom>
        </p:spPr>
      </p:pic>
      <p:grpSp>
        <p:nvGrpSpPr>
          <p:cNvPr id="38" name="Group 37">
            <a:extLst>
              <a:ext uri="{FF2B5EF4-FFF2-40B4-BE49-F238E27FC236}">
                <a16:creationId xmlns:a16="http://schemas.microsoft.com/office/drawing/2014/main" id="{293A5FAB-CB26-1E64-0DF6-8ADA7673DF68}"/>
              </a:ext>
              <a:ext uri="{C183D7F6-B498-43B3-948B-1728B52AA6E4}">
                <adec:decorative xmlns:adec="http://schemas.microsoft.com/office/drawing/2017/decorative" val="1"/>
              </a:ext>
            </a:extLst>
          </p:cNvPr>
          <p:cNvGrpSpPr/>
          <p:nvPr/>
        </p:nvGrpSpPr>
        <p:grpSpPr>
          <a:xfrm>
            <a:off x="2563091" y="1552156"/>
            <a:ext cx="8787232" cy="4133925"/>
            <a:chOff x="2563091" y="1552156"/>
            <a:chExt cx="8787232" cy="4133925"/>
          </a:xfrm>
        </p:grpSpPr>
        <p:sp>
          <p:nvSpPr>
            <p:cNvPr id="9" name="Rectangle 8">
              <a:extLst>
                <a:ext uri="{FF2B5EF4-FFF2-40B4-BE49-F238E27FC236}">
                  <a16:creationId xmlns:a16="http://schemas.microsoft.com/office/drawing/2014/main" id="{CAC1CC86-CA7D-CA21-4E7E-16E1A37372E8}"/>
                </a:ext>
              </a:extLst>
            </p:cNvPr>
            <p:cNvSpPr/>
            <p:nvPr/>
          </p:nvSpPr>
          <p:spPr>
            <a:xfrm>
              <a:off x="7260166" y="1552156"/>
              <a:ext cx="2931583" cy="211666"/>
            </a:xfrm>
            <a:prstGeom prst="rect">
              <a:avLst/>
            </a:prstGeom>
            <a:noFill/>
            <a:ln w="5715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2D022CA-5A23-5F91-2438-DC4C84FC9F8F}"/>
                </a:ext>
              </a:extLst>
            </p:cNvPr>
            <p:cNvSpPr/>
            <p:nvPr/>
          </p:nvSpPr>
          <p:spPr>
            <a:xfrm>
              <a:off x="7958666" y="1816739"/>
              <a:ext cx="2169583" cy="1375833"/>
            </a:xfrm>
            <a:prstGeom prst="rect">
              <a:avLst/>
            </a:prstGeom>
            <a:noFill/>
            <a:ln w="5715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2E7967A4-CC3F-0677-0E58-198A116E654B}"/>
                </a:ext>
              </a:extLst>
            </p:cNvPr>
            <p:cNvSpPr/>
            <p:nvPr/>
          </p:nvSpPr>
          <p:spPr>
            <a:xfrm>
              <a:off x="6104823" y="2078181"/>
              <a:ext cx="1454562" cy="1503577"/>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9304EA08-EE48-7208-587C-6F27E6AAD0F4}"/>
                </a:ext>
              </a:extLst>
            </p:cNvPr>
            <p:cNvSpPr/>
            <p:nvPr/>
          </p:nvSpPr>
          <p:spPr>
            <a:xfrm>
              <a:off x="6103986" y="3628286"/>
              <a:ext cx="5246337" cy="1778399"/>
            </a:xfrm>
            <a:prstGeom prst="rect">
              <a:avLst/>
            </a:prstGeom>
            <a:noFill/>
            <a:ln w="5715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4AB3E9B4-4CE4-75E2-9B60-E6EB019E3A52}"/>
                </a:ext>
              </a:extLst>
            </p:cNvPr>
            <p:cNvSpPr/>
            <p:nvPr/>
          </p:nvSpPr>
          <p:spPr>
            <a:xfrm>
              <a:off x="7100454" y="5426309"/>
              <a:ext cx="3221181" cy="259772"/>
            </a:xfrm>
            <a:prstGeom prst="rect">
              <a:avLst/>
            </a:prstGeom>
            <a:noFill/>
            <a:ln w="5715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0" name="Connector: Elbow 29">
              <a:extLst>
                <a:ext uri="{FF2B5EF4-FFF2-40B4-BE49-F238E27FC236}">
                  <a16:creationId xmlns:a16="http://schemas.microsoft.com/office/drawing/2014/main" id="{B55FE700-F5B8-E5AF-0E93-9B282C469709}"/>
                </a:ext>
              </a:extLst>
            </p:cNvPr>
            <p:cNvCxnSpPr/>
            <p:nvPr/>
          </p:nvCxnSpPr>
          <p:spPr>
            <a:xfrm flipV="1">
              <a:off x="2857498" y="3463145"/>
              <a:ext cx="3169716" cy="516604"/>
            </a:xfrm>
            <a:prstGeom prst="bentConnector3">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BD0EFC54-5265-AECF-5485-C975AA841395}"/>
                </a:ext>
              </a:extLst>
            </p:cNvPr>
            <p:cNvCxnSpPr/>
            <p:nvPr/>
          </p:nvCxnSpPr>
          <p:spPr>
            <a:xfrm flipV="1">
              <a:off x="2563091" y="3688772"/>
              <a:ext cx="779318" cy="11436"/>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
        <p:nvSpPr>
          <p:cNvPr id="23" name="TextBox 22">
            <a:extLst>
              <a:ext uri="{FF2B5EF4-FFF2-40B4-BE49-F238E27FC236}">
                <a16:creationId xmlns:a16="http://schemas.microsoft.com/office/drawing/2014/main" id="{A0C3C45F-0EBF-7EBB-FBAE-68987D23CFA1}"/>
              </a:ext>
              <a:ext uri="{C183D7F6-B498-43B3-948B-1728B52AA6E4}">
                <adec:decorative xmlns:adec="http://schemas.microsoft.com/office/drawing/2017/decorative" val="1"/>
              </a:ext>
            </a:extLst>
          </p:cNvPr>
          <p:cNvSpPr txBox="1"/>
          <p:nvPr/>
        </p:nvSpPr>
        <p:spPr>
          <a:xfrm>
            <a:off x="7028240" y="1515504"/>
            <a:ext cx="138545"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200" b="1"/>
              <a:t>1</a:t>
            </a:r>
          </a:p>
        </p:txBody>
      </p:sp>
      <p:sp>
        <p:nvSpPr>
          <p:cNvPr id="24" name="TextBox 23">
            <a:extLst>
              <a:ext uri="{FF2B5EF4-FFF2-40B4-BE49-F238E27FC236}">
                <a16:creationId xmlns:a16="http://schemas.microsoft.com/office/drawing/2014/main" id="{4D5B5692-FDCE-A65A-2B41-DBB46986872B}"/>
              </a:ext>
              <a:ext uri="{C183D7F6-B498-43B3-948B-1728B52AA6E4}">
                <adec:decorative xmlns:adec="http://schemas.microsoft.com/office/drawing/2017/decorative" val="1"/>
              </a:ext>
            </a:extLst>
          </p:cNvPr>
          <p:cNvSpPr txBox="1"/>
          <p:nvPr/>
        </p:nvSpPr>
        <p:spPr>
          <a:xfrm>
            <a:off x="5892428" y="1975579"/>
            <a:ext cx="138545"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200" b="1"/>
              <a:t>2</a:t>
            </a:r>
          </a:p>
        </p:txBody>
      </p:sp>
      <p:sp>
        <p:nvSpPr>
          <p:cNvPr id="25" name="TextBox 24">
            <a:extLst>
              <a:ext uri="{FF2B5EF4-FFF2-40B4-BE49-F238E27FC236}">
                <a16:creationId xmlns:a16="http://schemas.microsoft.com/office/drawing/2014/main" id="{0EE8707A-1EC6-97AC-E546-755A37101685}"/>
              </a:ext>
              <a:ext uri="{C183D7F6-B498-43B3-948B-1728B52AA6E4}">
                <adec:decorative xmlns:adec="http://schemas.microsoft.com/office/drawing/2017/decorative" val="1"/>
              </a:ext>
            </a:extLst>
          </p:cNvPr>
          <p:cNvSpPr txBox="1"/>
          <p:nvPr/>
        </p:nvSpPr>
        <p:spPr>
          <a:xfrm>
            <a:off x="7732729" y="1745541"/>
            <a:ext cx="138545"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200" b="1"/>
              <a:t>3</a:t>
            </a:r>
          </a:p>
        </p:txBody>
      </p:sp>
      <p:sp>
        <p:nvSpPr>
          <p:cNvPr id="26" name="TextBox 25">
            <a:extLst>
              <a:ext uri="{FF2B5EF4-FFF2-40B4-BE49-F238E27FC236}">
                <a16:creationId xmlns:a16="http://schemas.microsoft.com/office/drawing/2014/main" id="{42E0F8AD-AF91-4780-146D-28F318160192}"/>
              </a:ext>
              <a:ext uri="{C183D7F6-B498-43B3-948B-1728B52AA6E4}">
                <adec:decorative xmlns:adec="http://schemas.microsoft.com/office/drawing/2017/decorative" val="1"/>
              </a:ext>
            </a:extLst>
          </p:cNvPr>
          <p:cNvSpPr txBox="1"/>
          <p:nvPr/>
        </p:nvSpPr>
        <p:spPr>
          <a:xfrm>
            <a:off x="5892427" y="3571464"/>
            <a:ext cx="138545"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200" b="1"/>
              <a:t>3</a:t>
            </a:r>
          </a:p>
        </p:txBody>
      </p:sp>
      <p:sp>
        <p:nvSpPr>
          <p:cNvPr id="27" name="TextBox 26">
            <a:extLst>
              <a:ext uri="{FF2B5EF4-FFF2-40B4-BE49-F238E27FC236}">
                <a16:creationId xmlns:a16="http://schemas.microsoft.com/office/drawing/2014/main" id="{D956E47E-1B68-C8BA-36F8-C4127FBB5585}"/>
              </a:ext>
              <a:ext uri="{C183D7F6-B498-43B3-948B-1728B52AA6E4}">
                <adec:decorative xmlns:adec="http://schemas.microsoft.com/office/drawing/2017/decorative" val="1"/>
              </a:ext>
            </a:extLst>
          </p:cNvPr>
          <p:cNvSpPr txBox="1"/>
          <p:nvPr/>
        </p:nvSpPr>
        <p:spPr>
          <a:xfrm>
            <a:off x="6898841" y="5426143"/>
            <a:ext cx="138545"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200" b="1"/>
              <a:t>4</a:t>
            </a:r>
          </a:p>
        </p:txBody>
      </p:sp>
      <p:pic>
        <p:nvPicPr>
          <p:cNvPr id="28" name="Picture 27">
            <a:extLst>
              <a:ext uri="{FF2B5EF4-FFF2-40B4-BE49-F238E27FC236}">
                <a16:creationId xmlns:a16="http://schemas.microsoft.com/office/drawing/2014/main" id="{6D3F677B-A1DF-D298-7833-B8F159B9F209}"/>
              </a:ext>
              <a:ext uri="{C183D7F6-B498-43B3-948B-1728B52AA6E4}">
                <adec:decorative xmlns:adec="http://schemas.microsoft.com/office/drawing/2017/decorative" val="1"/>
              </a:ext>
            </a:extLst>
          </p:cNvPr>
          <p:cNvPicPr>
            <a:picLocks noChangeAspect="1"/>
          </p:cNvPicPr>
          <p:nvPr/>
        </p:nvPicPr>
        <p:blipFill>
          <a:blip r:embed="rId5"/>
          <a:srcRect l="71882" t="58837" r="6122" b="17595"/>
          <a:stretch>
            <a:fillRect/>
          </a:stretch>
        </p:blipFill>
        <p:spPr>
          <a:xfrm>
            <a:off x="3456137" y="3386580"/>
            <a:ext cx="892117" cy="551195"/>
          </a:xfrm>
          <a:prstGeom prst="rect">
            <a:avLst/>
          </a:prstGeom>
        </p:spPr>
      </p:pic>
      <p:pic>
        <p:nvPicPr>
          <p:cNvPr id="31" name="Picture 30" descr="Clip of dialog box">
            <a:extLst>
              <a:ext uri="{FF2B5EF4-FFF2-40B4-BE49-F238E27FC236}">
                <a16:creationId xmlns:a16="http://schemas.microsoft.com/office/drawing/2014/main" id="{F57E8282-91B2-80B8-8774-03250B6278EF}"/>
              </a:ext>
            </a:extLst>
          </p:cNvPr>
          <p:cNvPicPr>
            <a:picLocks noChangeAspect="1"/>
          </p:cNvPicPr>
          <p:nvPr/>
        </p:nvPicPr>
        <p:blipFill rotWithShape="1">
          <a:blip r:embed="rId6"/>
          <a:srcRect l="5336" t="52423" r="9825"/>
          <a:stretch/>
        </p:blipFill>
        <p:spPr>
          <a:xfrm>
            <a:off x="821350" y="5897903"/>
            <a:ext cx="6021932" cy="874412"/>
          </a:xfrm>
          <a:prstGeom prst="rect">
            <a:avLst/>
          </a:prstGeom>
        </p:spPr>
      </p:pic>
      <p:sp>
        <p:nvSpPr>
          <p:cNvPr id="661" name="Google Shape;661;p86"/>
          <p:cNvSpPr txBox="1">
            <a:spLocks noGrp="1"/>
          </p:cNvSpPr>
          <p:nvPr>
            <p:ph type="sldNum" idx="12"/>
          </p:nvPr>
        </p:nvSpPr>
        <p:spPr>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20</a:t>
            </a:fld>
            <a:endParaRPr/>
          </a:p>
        </p:txBody>
      </p:sp>
    </p:spTree>
    <p:extLst>
      <p:ext uri="{BB962C8B-B14F-4D97-AF65-F5344CB8AC3E}">
        <p14:creationId xmlns:p14="http://schemas.microsoft.com/office/powerpoint/2010/main" val="22728113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658"/>
        <p:cNvGrpSpPr/>
        <p:nvPr/>
      </p:nvGrpSpPr>
      <p:grpSpPr>
        <a:xfrm>
          <a:off x="0" y="0"/>
          <a:ext cx="0" cy="0"/>
          <a:chOff x="0" y="0"/>
          <a:chExt cx="0" cy="0"/>
        </a:xfrm>
      </p:grpSpPr>
      <p:sp>
        <p:nvSpPr>
          <p:cNvPr id="659" name="Google Shape;659;p86"/>
          <p:cNvSpPr txBox="1">
            <a:spLocks noGrp="1"/>
          </p:cNvSpPr>
          <p:nvPr>
            <p:ph type="title"/>
          </p:nvPr>
        </p:nvSpPr>
        <p:spPr>
          <a:prstGeom prst="rect">
            <a:avLst/>
          </a:prstGeom>
        </p:spPr>
        <p:txBody>
          <a:bodyPr spcFirstLastPara="1" wrap="square" lIns="91425" tIns="45700" rIns="91425" bIns="45700" anchor="b" anchorCtr="0">
            <a:normAutofit/>
          </a:bodyPr>
          <a:lstStyle/>
          <a:p>
            <a:pPr lvl="1"/>
            <a:r>
              <a:rPr lang="en-US" sz="4400">
                <a:solidFill>
                  <a:schemeClr val="accent2"/>
                </a:solidFill>
              </a:rPr>
              <a:t>Secure Assessment Reports (3/7)</a:t>
            </a:r>
            <a:endParaRPr lang="en-US" sz="4400"/>
          </a:p>
        </p:txBody>
      </p:sp>
      <p:sp>
        <p:nvSpPr>
          <p:cNvPr id="660" name="Google Shape;660;p86"/>
          <p:cNvSpPr txBox="1">
            <a:spLocks noGrp="1"/>
          </p:cNvSpPr>
          <p:nvPr>
            <p:ph type="body" idx="1"/>
          </p:nvPr>
        </p:nvSpPr>
        <p:spPr>
          <a:prstGeom prst="rect">
            <a:avLst/>
          </a:prstGeom>
        </p:spPr>
        <p:txBody>
          <a:bodyPr spcFirstLastPara="1" wrap="square" lIns="91425" tIns="45700" rIns="91425" bIns="45700" anchor="t" anchorCtr="0">
            <a:normAutofit/>
          </a:bodyPr>
          <a:lstStyle/>
          <a:p>
            <a:pPr>
              <a:lnSpc>
                <a:spcPct val="110000"/>
              </a:lnSpc>
              <a:spcBef>
                <a:spcPts val="0"/>
              </a:spcBef>
              <a:buFont typeface="+mj-lt"/>
              <a:buAutoNum type="arabicPeriod" startAt="5"/>
            </a:pPr>
            <a:r>
              <a:rPr lang="en-US" sz="1800"/>
              <a:t>You will receive an email from the ODE helpdesk (for each order placed), sent via secure file transfer to your email inbox</a:t>
            </a:r>
          </a:p>
          <a:p>
            <a:pPr>
              <a:lnSpc>
                <a:spcPct val="110000"/>
              </a:lnSpc>
              <a:spcBef>
                <a:spcPts val="0"/>
              </a:spcBef>
              <a:buFont typeface="+mj-lt"/>
              <a:buAutoNum type="arabicPeriod" startAt="5"/>
            </a:pPr>
            <a:r>
              <a:rPr lang="en-US" sz="1800"/>
              <a:t>Open the email and click on the hyperlink, enter your email address when prompted, click Submit Email Address</a:t>
            </a:r>
          </a:p>
          <a:p>
            <a:pPr>
              <a:lnSpc>
                <a:spcPct val="110000"/>
              </a:lnSpc>
              <a:spcBef>
                <a:spcPts val="0"/>
              </a:spcBef>
              <a:buFont typeface="+mj-lt"/>
              <a:buAutoNum type="arabicPeriod" startAt="5"/>
            </a:pPr>
            <a:endParaRPr lang="en-US" sz="1800"/>
          </a:p>
          <a:p>
            <a:pPr>
              <a:lnSpc>
                <a:spcPct val="110000"/>
              </a:lnSpc>
              <a:spcBef>
                <a:spcPts val="0"/>
              </a:spcBef>
              <a:buFont typeface="+mj-lt"/>
              <a:buAutoNum type="arabicPeriod" startAt="5"/>
            </a:pPr>
            <a:endParaRPr lang="en-US" sz="1800"/>
          </a:p>
          <a:p>
            <a:pPr>
              <a:lnSpc>
                <a:spcPct val="110000"/>
              </a:lnSpc>
              <a:spcBef>
                <a:spcPts val="0"/>
              </a:spcBef>
              <a:buFont typeface="+mj-lt"/>
              <a:buAutoNum type="arabicPeriod" startAt="5"/>
            </a:pPr>
            <a:endParaRPr lang="en-US" sz="1800"/>
          </a:p>
          <a:p>
            <a:pPr>
              <a:lnSpc>
                <a:spcPct val="110000"/>
              </a:lnSpc>
              <a:spcBef>
                <a:spcPts val="0"/>
              </a:spcBef>
              <a:buFont typeface="+mj-lt"/>
              <a:buAutoNum type="arabicPeriod" startAt="5"/>
            </a:pPr>
            <a:endParaRPr lang="en-US" sz="1800"/>
          </a:p>
          <a:p>
            <a:pPr>
              <a:lnSpc>
                <a:spcPct val="110000"/>
              </a:lnSpc>
              <a:spcBef>
                <a:spcPts val="0"/>
              </a:spcBef>
              <a:buFont typeface="+mj-lt"/>
              <a:buAutoNum type="arabicPeriod" startAt="5"/>
            </a:pPr>
            <a:endParaRPr lang="en-US" sz="1800"/>
          </a:p>
          <a:p>
            <a:pPr>
              <a:lnSpc>
                <a:spcPct val="110000"/>
              </a:lnSpc>
              <a:spcBef>
                <a:spcPts val="0"/>
              </a:spcBef>
              <a:buFont typeface="+mj-lt"/>
              <a:buAutoNum type="arabicPeriod" startAt="5"/>
            </a:pPr>
            <a:r>
              <a:rPr lang="en-US" sz="1800"/>
              <a:t>Then click Download.  Open and save the file in a safe location. Remember, the pdfs contain confidential student test scores and personally identifiable information. </a:t>
            </a:r>
            <a:endParaRPr lang="en-US" sz="2200"/>
          </a:p>
        </p:txBody>
      </p:sp>
      <p:pic>
        <p:nvPicPr>
          <p:cNvPr id="3" name="Picture 2" descr="Clip of Secure File Transfer screen">
            <a:extLst>
              <a:ext uri="{FF2B5EF4-FFF2-40B4-BE49-F238E27FC236}">
                <a16:creationId xmlns:a16="http://schemas.microsoft.com/office/drawing/2014/main" id="{CC84AFBD-2A70-8295-9F79-7DDDAEA3C098}"/>
              </a:ext>
            </a:extLst>
          </p:cNvPr>
          <p:cNvPicPr>
            <a:picLocks noChangeAspect="1"/>
          </p:cNvPicPr>
          <p:nvPr/>
        </p:nvPicPr>
        <p:blipFill rotWithShape="1">
          <a:blip r:embed="rId3"/>
          <a:srcRect l="8250" t="30951" r="14607" b="15745"/>
          <a:stretch/>
        </p:blipFill>
        <p:spPr>
          <a:xfrm>
            <a:off x="1836422" y="3032878"/>
            <a:ext cx="4572000" cy="1572536"/>
          </a:xfrm>
          <a:prstGeom prst="rect">
            <a:avLst/>
          </a:prstGeom>
        </p:spPr>
      </p:pic>
      <p:pic>
        <p:nvPicPr>
          <p:cNvPr id="4" name="Picture 3" descr="Clip of download button">
            <a:extLst>
              <a:ext uri="{FF2B5EF4-FFF2-40B4-BE49-F238E27FC236}">
                <a16:creationId xmlns:a16="http://schemas.microsoft.com/office/drawing/2014/main" id="{45FD1040-695B-0BDF-D4C3-74D1CCE43324}"/>
              </a:ext>
            </a:extLst>
          </p:cNvPr>
          <p:cNvPicPr>
            <a:picLocks noChangeAspect="1"/>
          </p:cNvPicPr>
          <p:nvPr/>
        </p:nvPicPr>
        <p:blipFill rotWithShape="1">
          <a:blip r:embed="rId4"/>
          <a:srcRect l="8488" t="88654" r="14538" b="-867"/>
          <a:stretch/>
        </p:blipFill>
        <p:spPr>
          <a:xfrm>
            <a:off x="4207377" y="5268854"/>
            <a:ext cx="5009745" cy="365100"/>
          </a:xfrm>
          <a:prstGeom prst="rect">
            <a:avLst/>
          </a:prstGeom>
        </p:spPr>
      </p:pic>
      <p:sp>
        <p:nvSpPr>
          <p:cNvPr id="661" name="Google Shape;661;p86"/>
          <p:cNvSpPr txBox="1">
            <a:spLocks noGrp="1"/>
          </p:cNvSpPr>
          <p:nvPr>
            <p:ph type="sldNum" idx="12"/>
          </p:nvPr>
        </p:nvSpPr>
        <p:spPr>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21</a:t>
            </a:fld>
            <a:endParaRPr/>
          </a:p>
        </p:txBody>
      </p:sp>
    </p:spTree>
    <p:extLst>
      <p:ext uri="{BB962C8B-B14F-4D97-AF65-F5344CB8AC3E}">
        <p14:creationId xmlns:p14="http://schemas.microsoft.com/office/powerpoint/2010/main" val="39524148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658"/>
        <p:cNvGrpSpPr/>
        <p:nvPr/>
      </p:nvGrpSpPr>
      <p:grpSpPr>
        <a:xfrm>
          <a:off x="0" y="0"/>
          <a:ext cx="0" cy="0"/>
          <a:chOff x="0" y="0"/>
          <a:chExt cx="0" cy="0"/>
        </a:xfrm>
      </p:grpSpPr>
      <p:sp>
        <p:nvSpPr>
          <p:cNvPr id="659" name="Google Shape;659;p86"/>
          <p:cNvSpPr txBox="1">
            <a:spLocks noGrp="1"/>
          </p:cNvSpPr>
          <p:nvPr>
            <p:ph type="title"/>
          </p:nvPr>
        </p:nvSpPr>
        <p:spPr>
          <a:xfrm>
            <a:off x="586548" y="2164050"/>
            <a:ext cx="4170509" cy="2529900"/>
          </a:xfrm>
          <a:prstGeom prst="rect">
            <a:avLst/>
          </a:prstGeom>
        </p:spPr>
        <p:txBody>
          <a:bodyPr spcFirstLastPara="1" wrap="square" lIns="91425" tIns="45700" rIns="91425" bIns="45700" anchor="b" anchorCtr="0">
            <a:normAutofit fontScale="90000"/>
          </a:bodyPr>
          <a:lstStyle/>
          <a:p>
            <a:pPr lvl="1"/>
            <a:r>
              <a:rPr lang="en-US" sz="4400">
                <a:solidFill>
                  <a:schemeClr val="accent2"/>
                </a:solidFill>
              </a:rPr>
              <a:t>Individual Student Report </a:t>
            </a:r>
            <a:br>
              <a:rPr lang="en-US" sz="4400"/>
            </a:br>
            <a:br>
              <a:rPr lang="en-US" sz="4400"/>
            </a:br>
            <a:r>
              <a:rPr lang="en-US" sz="4400">
                <a:solidFill>
                  <a:schemeClr val="accent2"/>
                </a:solidFill>
              </a:rPr>
              <a:t>ELA Example</a:t>
            </a:r>
            <a:endParaRPr lang="en-US" sz="4400"/>
          </a:p>
        </p:txBody>
      </p:sp>
      <p:sp>
        <p:nvSpPr>
          <p:cNvPr id="661" name="Google Shape;661;p86"/>
          <p:cNvSpPr txBox="1">
            <a:spLocks noGrp="1"/>
          </p:cNvSpPr>
          <p:nvPr>
            <p:ph type="sldNum" idx="12"/>
          </p:nvPr>
        </p:nvSpPr>
        <p:spPr>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22</a:t>
            </a:fld>
            <a:endParaRPr/>
          </a:p>
        </p:txBody>
      </p:sp>
      <p:pic>
        <p:nvPicPr>
          <p:cNvPr id="2" name="Picture 1" descr="A clip of a sample Individual Student Report (ISR) for science.">
            <a:extLst>
              <a:ext uri="{FF2B5EF4-FFF2-40B4-BE49-F238E27FC236}">
                <a16:creationId xmlns:a16="http://schemas.microsoft.com/office/drawing/2014/main" id="{FDD222E3-0095-D3F9-32F7-B9D49DE4F235}"/>
              </a:ext>
            </a:extLst>
          </p:cNvPr>
          <p:cNvPicPr>
            <a:picLocks noChangeAspect="1"/>
          </p:cNvPicPr>
          <p:nvPr/>
        </p:nvPicPr>
        <p:blipFill>
          <a:blip r:embed="rId3"/>
          <a:stretch>
            <a:fillRect/>
          </a:stretch>
        </p:blipFill>
        <p:spPr>
          <a:xfrm>
            <a:off x="5087396" y="348711"/>
            <a:ext cx="6666700" cy="6173492"/>
          </a:xfrm>
          <a:prstGeom prst="rect">
            <a:avLst/>
          </a:prstGeom>
        </p:spPr>
      </p:pic>
    </p:spTree>
    <p:extLst>
      <p:ext uri="{BB962C8B-B14F-4D97-AF65-F5344CB8AC3E}">
        <p14:creationId xmlns:p14="http://schemas.microsoft.com/office/powerpoint/2010/main" val="10858808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658">
          <a:extLst>
            <a:ext uri="{FF2B5EF4-FFF2-40B4-BE49-F238E27FC236}">
              <a16:creationId xmlns:a16="http://schemas.microsoft.com/office/drawing/2014/main" id="{09FFE4CD-1DFD-9EB2-1372-745F481C93CC}"/>
            </a:ext>
          </a:extLst>
        </p:cNvPr>
        <p:cNvGrpSpPr/>
        <p:nvPr/>
      </p:nvGrpSpPr>
      <p:grpSpPr>
        <a:xfrm>
          <a:off x="0" y="0"/>
          <a:ext cx="0" cy="0"/>
          <a:chOff x="0" y="0"/>
          <a:chExt cx="0" cy="0"/>
        </a:xfrm>
      </p:grpSpPr>
      <p:sp>
        <p:nvSpPr>
          <p:cNvPr id="659" name="Google Shape;659;p86">
            <a:extLst>
              <a:ext uri="{FF2B5EF4-FFF2-40B4-BE49-F238E27FC236}">
                <a16:creationId xmlns:a16="http://schemas.microsoft.com/office/drawing/2014/main" id="{11A64F77-DA84-F09E-E54E-2065F3A79ACF}"/>
              </a:ext>
            </a:extLst>
          </p:cNvPr>
          <p:cNvSpPr txBox="1">
            <a:spLocks noGrp="1"/>
          </p:cNvSpPr>
          <p:nvPr>
            <p:ph type="title"/>
          </p:nvPr>
        </p:nvSpPr>
        <p:spPr>
          <a:xfrm>
            <a:off x="586548" y="2164050"/>
            <a:ext cx="4170509" cy="2529900"/>
          </a:xfrm>
          <a:prstGeom prst="rect">
            <a:avLst/>
          </a:prstGeom>
        </p:spPr>
        <p:txBody>
          <a:bodyPr spcFirstLastPara="1" wrap="square" lIns="91425" tIns="45700" rIns="91425" bIns="45700" anchor="b" anchorCtr="0">
            <a:normAutofit fontScale="90000"/>
          </a:bodyPr>
          <a:lstStyle/>
          <a:p>
            <a:pPr lvl="1"/>
            <a:r>
              <a:rPr lang="en-US" sz="4400">
                <a:solidFill>
                  <a:schemeClr val="accent2"/>
                </a:solidFill>
              </a:rPr>
              <a:t>Individual Student Report </a:t>
            </a:r>
            <a:br>
              <a:rPr lang="en-US" sz="4400">
                <a:solidFill>
                  <a:schemeClr val="accent2"/>
                </a:solidFill>
              </a:rPr>
            </a:br>
            <a:br>
              <a:rPr lang="en-US" sz="4400">
                <a:solidFill>
                  <a:schemeClr val="accent2"/>
                </a:solidFill>
              </a:rPr>
            </a:br>
            <a:r>
              <a:rPr lang="en-US" sz="4400">
                <a:solidFill>
                  <a:schemeClr val="accent2"/>
                </a:solidFill>
              </a:rPr>
              <a:t>Combined</a:t>
            </a:r>
            <a:endParaRPr lang="en-US" sz="4400"/>
          </a:p>
        </p:txBody>
      </p:sp>
      <p:sp>
        <p:nvSpPr>
          <p:cNvPr id="661" name="Google Shape;661;p86">
            <a:extLst>
              <a:ext uri="{FF2B5EF4-FFF2-40B4-BE49-F238E27FC236}">
                <a16:creationId xmlns:a16="http://schemas.microsoft.com/office/drawing/2014/main" id="{56C0938C-14EE-61C4-DF12-928397CA5814}"/>
              </a:ext>
            </a:extLst>
          </p:cNvPr>
          <p:cNvSpPr txBox="1">
            <a:spLocks noGrp="1"/>
          </p:cNvSpPr>
          <p:nvPr>
            <p:ph type="sldNum" idx="12"/>
          </p:nvPr>
        </p:nvSpPr>
        <p:spPr>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23</a:t>
            </a:fld>
            <a:endParaRPr/>
          </a:p>
        </p:txBody>
      </p:sp>
      <p:pic>
        <p:nvPicPr>
          <p:cNvPr id="2" name="Picture 1" descr="A clip of a sample Individual Student Report (ISR) showing English language arts, math, and science summative test scores.">
            <a:extLst>
              <a:ext uri="{FF2B5EF4-FFF2-40B4-BE49-F238E27FC236}">
                <a16:creationId xmlns:a16="http://schemas.microsoft.com/office/drawing/2014/main" id="{4E08C387-0791-0166-9580-CCE92FB09F33}"/>
              </a:ext>
            </a:extLst>
          </p:cNvPr>
          <p:cNvPicPr>
            <a:picLocks noChangeAspect="1"/>
          </p:cNvPicPr>
          <p:nvPr/>
        </p:nvPicPr>
        <p:blipFill>
          <a:blip r:embed="rId3"/>
          <a:stretch>
            <a:fillRect/>
          </a:stretch>
        </p:blipFill>
        <p:spPr>
          <a:xfrm>
            <a:off x="5301788" y="587141"/>
            <a:ext cx="6199912" cy="5256447"/>
          </a:xfrm>
          <a:prstGeom prst="rect">
            <a:avLst/>
          </a:prstGeom>
        </p:spPr>
      </p:pic>
    </p:spTree>
    <p:extLst>
      <p:ext uri="{BB962C8B-B14F-4D97-AF65-F5344CB8AC3E}">
        <p14:creationId xmlns:p14="http://schemas.microsoft.com/office/powerpoint/2010/main" val="33002495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658"/>
        <p:cNvGrpSpPr/>
        <p:nvPr/>
      </p:nvGrpSpPr>
      <p:grpSpPr>
        <a:xfrm>
          <a:off x="0" y="0"/>
          <a:ext cx="0" cy="0"/>
          <a:chOff x="0" y="0"/>
          <a:chExt cx="0" cy="0"/>
        </a:xfrm>
      </p:grpSpPr>
      <p:sp>
        <p:nvSpPr>
          <p:cNvPr id="659" name="Google Shape;659;p86"/>
          <p:cNvSpPr txBox="1">
            <a:spLocks noGrp="1"/>
          </p:cNvSpPr>
          <p:nvPr>
            <p:ph type="title"/>
          </p:nvPr>
        </p:nvSpPr>
        <p:spPr>
          <a:prstGeom prst="rect">
            <a:avLst/>
          </a:prstGeom>
        </p:spPr>
        <p:txBody>
          <a:bodyPr spcFirstLastPara="1" wrap="square" lIns="91425" tIns="45700" rIns="91425" bIns="45700" anchor="b" anchorCtr="0">
            <a:normAutofit/>
          </a:bodyPr>
          <a:lstStyle/>
          <a:p>
            <a:pPr lvl="1"/>
            <a:r>
              <a:rPr lang="en-US" sz="4400">
                <a:solidFill>
                  <a:schemeClr val="accent2"/>
                </a:solidFill>
              </a:rPr>
              <a:t>Secure Assessment Reports (6/7)</a:t>
            </a:r>
            <a:endParaRPr lang="en-US" sz="4400"/>
          </a:p>
        </p:txBody>
      </p:sp>
      <p:sp>
        <p:nvSpPr>
          <p:cNvPr id="660" name="Google Shape;660;p86"/>
          <p:cNvSpPr txBox="1">
            <a:spLocks noGrp="1"/>
          </p:cNvSpPr>
          <p:nvPr>
            <p:ph type="body" idx="1"/>
          </p:nvPr>
        </p:nvSpPr>
        <p:spPr>
          <a:prstGeom prst="rect">
            <a:avLst/>
          </a:prstGeom>
        </p:spPr>
        <p:txBody>
          <a:bodyPr spcFirstLastPara="1" wrap="square" lIns="91425" tIns="45700" rIns="91425" bIns="45700" anchor="t" anchorCtr="0">
            <a:normAutofit/>
          </a:bodyPr>
          <a:lstStyle/>
          <a:p>
            <a:pPr marL="114300" indent="0">
              <a:lnSpc>
                <a:spcPct val="110000"/>
              </a:lnSpc>
              <a:spcBef>
                <a:spcPts val="0"/>
              </a:spcBef>
              <a:buNone/>
            </a:pPr>
            <a:r>
              <a:rPr lang="en-US" sz="2200" b="1"/>
              <a:t>Class Roster</a:t>
            </a:r>
            <a:r>
              <a:rPr lang="en-US" sz="2200"/>
              <a:t> (sample report: English language arts)</a:t>
            </a:r>
          </a:p>
        </p:txBody>
      </p:sp>
      <p:pic>
        <p:nvPicPr>
          <p:cNvPr id="2" name="Picture 1" descr="Clip of Class Roster">
            <a:extLst>
              <a:ext uri="{FF2B5EF4-FFF2-40B4-BE49-F238E27FC236}">
                <a16:creationId xmlns:a16="http://schemas.microsoft.com/office/drawing/2014/main" id="{DC77F499-DD99-9386-853E-AA8DFD055025}"/>
              </a:ext>
            </a:extLst>
          </p:cNvPr>
          <p:cNvPicPr>
            <a:picLocks noChangeAspect="1"/>
          </p:cNvPicPr>
          <p:nvPr/>
        </p:nvPicPr>
        <p:blipFill>
          <a:blip r:embed="rId3"/>
          <a:srcRect l="4811" t="40719" r="2705" b="8683"/>
          <a:stretch>
            <a:fillRect/>
          </a:stretch>
        </p:blipFill>
        <p:spPr>
          <a:xfrm>
            <a:off x="1564722" y="2393382"/>
            <a:ext cx="7214654" cy="2433870"/>
          </a:xfrm>
          <a:prstGeom prst="rect">
            <a:avLst/>
          </a:prstGeom>
        </p:spPr>
      </p:pic>
      <p:sp>
        <p:nvSpPr>
          <p:cNvPr id="661" name="Google Shape;661;p86"/>
          <p:cNvSpPr txBox="1">
            <a:spLocks noGrp="1"/>
          </p:cNvSpPr>
          <p:nvPr>
            <p:ph type="sldNum" idx="12"/>
          </p:nvPr>
        </p:nvSpPr>
        <p:spPr>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24</a:t>
            </a:fld>
            <a:endParaRPr/>
          </a:p>
        </p:txBody>
      </p:sp>
    </p:spTree>
    <p:extLst>
      <p:ext uri="{BB962C8B-B14F-4D97-AF65-F5344CB8AC3E}">
        <p14:creationId xmlns:p14="http://schemas.microsoft.com/office/powerpoint/2010/main" val="15258922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658"/>
        <p:cNvGrpSpPr/>
        <p:nvPr/>
      </p:nvGrpSpPr>
      <p:grpSpPr>
        <a:xfrm>
          <a:off x="0" y="0"/>
          <a:ext cx="0" cy="0"/>
          <a:chOff x="0" y="0"/>
          <a:chExt cx="0" cy="0"/>
        </a:xfrm>
      </p:grpSpPr>
      <p:sp>
        <p:nvSpPr>
          <p:cNvPr id="659" name="Google Shape;659;p86"/>
          <p:cNvSpPr txBox="1">
            <a:spLocks noGrp="1"/>
          </p:cNvSpPr>
          <p:nvPr>
            <p:ph type="title"/>
          </p:nvPr>
        </p:nvSpPr>
        <p:spPr>
          <a:prstGeom prst="rect">
            <a:avLst/>
          </a:prstGeom>
        </p:spPr>
        <p:txBody>
          <a:bodyPr spcFirstLastPara="1" wrap="square" lIns="91425" tIns="45700" rIns="91425" bIns="45700" anchor="b" anchorCtr="0">
            <a:normAutofit/>
          </a:bodyPr>
          <a:lstStyle/>
          <a:p>
            <a:pPr lvl="1"/>
            <a:r>
              <a:rPr lang="en-US" sz="4400">
                <a:solidFill>
                  <a:schemeClr val="accent2"/>
                </a:solidFill>
              </a:rPr>
              <a:t>Secure Assessment Reports (7/7)</a:t>
            </a:r>
            <a:endParaRPr lang="en-US" sz="4400"/>
          </a:p>
        </p:txBody>
      </p:sp>
      <p:sp>
        <p:nvSpPr>
          <p:cNvPr id="660" name="Google Shape;660;p86"/>
          <p:cNvSpPr txBox="1">
            <a:spLocks noGrp="1"/>
          </p:cNvSpPr>
          <p:nvPr>
            <p:ph type="body" idx="1"/>
          </p:nvPr>
        </p:nvSpPr>
        <p:spPr>
          <a:prstGeom prst="rect">
            <a:avLst/>
          </a:prstGeom>
        </p:spPr>
        <p:txBody>
          <a:bodyPr spcFirstLastPara="1" wrap="square" lIns="91425" tIns="45700" rIns="91425" bIns="45700" anchor="t" anchorCtr="0">
            <a:normAutofit/>
          </a:bodyPr>
          <a:lstStyle/>
          <a:p>
            <a:pPr marL="114300" indent="0">
              <a:lnSpc>
                <a:spcPct val="110000"/>
              </a:lnSpc>
              <a:spcBef>
                <a:spcPts val="0"/>
              </a:spcBef>
              <a:buNone/>
            </a:pPr>
            <a:r>
              <a:rPr lang="en-US" b="1"/>
              <a:t>Class Summary</a:t>
            </a:r>
          </a:p>
          <a:p>
            <a:pPr>
              <a:lnSpc>
                <a:spcPct val="110000"/>
              </a:lnSpc>
              <a:spcBef>
                <a:spcPts val="0"/>
              </a:spcBef>
            </a:pPr>
            <a:r>
              <a:rPr lang="en-US" sz="2200"/>
              <a:t>After ODE applies the Third pd Cumulative ADM enrollment to the student records, users will be able to view a Class Summary report for the current school year. (May include more students than are accountable)</a:t>
            </a:r>
          </a:p>
          <a:p>
            <a:pPr marL="114300" indent="0">
              <a:lnSpc>
                <a:spcPct val="110000"/>
              </a:lnSpc>
              <a:spcBef>
                <a:spcPts val="0"/>
              </a:spcBef>
              <a:buNone/>
            </a:pPr>
            <a:endParaRPr lang="en-US" sz="1100"/>
          </a:p>
          <a:p>
            <a:pPr>
              <a:buNone/>
            </a:pPr>
            <a:r>
              <a:rPr lang="en-US" sz="2200"/>
              <a:t>Class Summary (2023-24 sample report)</a:t>
            </a:r>
            <a:endParaRPr lang="en-US"/>
          </a:p>
          <a:p>
            <a:pPr marL="114300" indent="0">
              <a:lnSpc>
                <a:spcPct val="110000"/>
              </a:lnSpc>
              <a:spcBef>
                <a:spcPts val="0"/>
              </a:spcBef>
              <a:buNone/>
            </a:pPr>
            <a:endParaRPr lang="en-US" sz="2200"/>
          </a:p>
        </p:txBody>
      </p:sp>
      <p:pic>
        <p:nvPicPr>
          <p:cNvPr id="3" name="Picture 2" descr="Clip of Class Summary">
            <a:extLst>
              <a:ext uri="{FF2B5EF4-FFF2-40B4-BE49-F238E27FC236}">
                <a16:creationId xmlns:a16="http://schemas.microsoft.com/office/drawing/2014/main" id="{497C48A1-D512-0820-74F4-4783D9A1B84C}"/>
              </a:ext>
            </a:extLst>
          </p:cNvPr>
          <p:cNvPicPr>
            <a:picLocks noChangeAspect="1"/>
          </p:cNvPicPr>
          <p:nvPr/>
        </p:nvPicPr>
        <p:blipFill>
          <a:blip r:embed="rId3"/>
          <a:stretch>
            <a:fillRect/>
          </a:stretch>
        </p:blipFill>
        <p:spPr>
          <a:xfrm>
            <a:off x="3091091" y="4100967"/>
            <a:ext cx="8362950" cy="2384425"/>
          </a:xfrm>
          <a:prstGeom prst="rect">
            <a:avLst/>
          </a:prstGeom>
        </p:spPr>
      </p:pic>
      <p:sp>
        <p:nvSpPr>
          <p:cNvPr id="661" name="Google Shape;661;p86"/>
          <p:cNvSpPr txBox="1">
            <a:spLocks noGrp="1"/>
          </p:cNvSpPr>
          <p:nvPr>
            <p:ph type="sldNum" idx="12"/>
          </p:nvPr>
        </p:nvSpPr>
        <p:spPr>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25</a:t>
            </a:fld>
            <a:endParaRPr/>
          </a:p>
        </p:txBody>
      </p:sp>
    </p:spTree>
    <p:extLst>
      <p:ext uri="{BB962C8B-B14F-4D97-AF65-F5344CB8AC3E}">
        <p14:creationId xmlns:p14="http://schemas.microsoft.com/office/powerpoint/2010/main" val="1361524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658">
          <a:extLst>
            <a:ext uri="{FF2B5EF4-FFF2-40B4-BE49-F238E27FC236}">
              <a16:creationId xmlns:a16="http://schemas.microsoft.com/office/drawing/2014/main" id="{AF784FD3-3417-236E-33E7-B25DD8A549D4}"/>
            </a:ext>
          </a:extLst>
        </p:cNvPr>
        <p:cNvGrpSpPr/>
        <p:nvPr/>
      </p:nvGrpSpPr>
      <p:grpSpPr>
        <a:xfrm>
          <a:off x="0" y="0"/>
          <a:ext cx="0" cy="0"/>
          <a:chOff x="0" y="0"/>
          <a:chExt cx="0" cy="0"/>
        </a:xfrm>
      </p:grpSpPr>
      <p:sp>
        <p:nvSpPr>
          <p:cNvPr id="659" name="Google Shape;659;p86">
            <a:extLst>
              <a:ext uri="{FF2B5EF4-FFF2-40B4-BE49-F238E27FC236}">
                <a16:creationId xmlns:a16="http://schemas.microsoft.com/office/drawing/2014/main" id="{8E9C1219-7827-7950-2DA8-47E38CB0E89B}"/>
              </a:ext>
            </a:extLst>
          </p:cNvPr>
          <p:cNvSpPr txBox="1">
            <a:spLocks noGrp="1"/>
          </p:cNvSpPr>
          <p:nvPr>
            <p:ph type="ctrTitle"/>
          </p:nvPr>
        </p:nvSpPr>
        <p:spPr>
          <a:xfrm>
            <a:off x="717177" y="2249272"/>
            <a:ext cx="10784400" cy="1900500"/>
          </a:xfrm>
          <a:prstGeom prst="rect">
            <a:avLst/>
          </a:prstGeom>
        </p:spPr>
        <p:txBody>
          <a:bodyPr spcFirstLastPara="1" wrap="square" lIns="91425" tIns="45700" rIns="91425" bIns="45700" anchor="b" anchorCtr="0">
            <a:normAutofit/>
          </a:bodyPr>
          <a:lstStyle/>
          <a:p>
            <a:pPr lvl="1" algn="ctr"/>
            <a:r>
              <a:rPr lang="en-US" sz="4400">
                <a:solidFill>
                  <a:schemeClr val="accent2"/>
                </a:solidFill>
              </a:rPr>
              <a:t>Secure Assessment Reports</a:t>
            </a:r>
            <a:br>
              <a:rPr lang="en-US" sz="4400">
                <a:solidFill>
                  <a:schemeClr val="accent2"/>
                </a:solidFill>
              </a:rPr>
            </a:br>
            <a:r>
              <a:rPr lang="en-US" sz="4400">
                <a:solidFill>
                  <a:schemeClr val="accent2"/>
                </a:solidFill>
              </a:rPr>
              <a:t>Questions?</a:t>
            </a:r>
          </a:p>
        </p:txBody>
      </p:sp>
      <p:sp>
        <p:nvSpPr>
          <p:cNvPr id="661" name="Google Shape;661;p86">
            <a:extLst>
              <a:ext uri="{FF2B5EF4-FFF2-40B4-BE49-F238E27FC236}">
                <a16:creationId xmlns:a16="http://schemas.microsoft.com/office/drawing/2014/main" id="{8A032674-3B6F-6CFE-5ABD-9B9BEA0EE645}"/>
              </a:ext>
            </a:extLst>
          </p:cNvPr>
          <p:cNvSpPr txBox="1">
            <a:spLocks noGrp="1"/>
          </p:cNvSpPr>
          <p:nvPr>
            <p:ph type="sldNum" idx="12"/>
          </p:nvPr>
        </p:nvSpPr>
        <p:spPr>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26</a:t>
            </a:fld>
            <a:endParaRPr/>
          </a:p>
        </p:txBody>
      </p:sp>
    </p:spTree>
    <p:extLst>
      <p:ext uri="{BB962C8B-B14F-4D97-AF65-F5344CB8AC3E}">
        <p14:creationId xmlns:p14="http://schemas.microsoft.com/office/powerpoint/2010/main" val="124848387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658"/>
        <p:cNvGrpSpPr/>
        <p:nvPr/>
      </p:nvGrpSpPr>
      <p:grpSpPr>
        <a:xfrm>
          <a:off x="0" y="0"/>
          <a:ext cx="0" cy="0"/>
          <a:chOff x="0" y="0"/>
          <a:chExt cx="0" cy="0"/>
        </a:xfrm>
      </p:grpSpPr>
      <p:sp>
        <p:nvSpPr>
          <p:cNvPr id="659" name="Google Shape;659;p86"/>
          <p:cNvSpPr txBox="1">
            <a:spLocks noGrp="1"/>
          </p:cNvSpPr>
          <p:nvPr>
            <p:ph type="title"/>
          </p:nvPr>
        </p:nvSpPr>
        <p:spPr>
          <a:prstGeom prst="rect">
            <a:avLst/>
          </a:prstGeom>
        </p:spPr>
        <p:txBody>
          <a:bodyPr spcFirstLastPara="1" wrap="square" lIns="91425" tIns="45700" rIns="91425" bIns="45700" anchor="b" anchorCtr="0">
            <a:normAutofit/>
          </a:bodyPr>
          <a:lstStyle/>
          <a:p>
            <a:pPr lvl="1"/>
            <a:r>
              <a:rPr lang="en-US" sz="4400">
                <a:solidFill>
                  <a:schemeClr val="bg2"/>
                </a:solidFill>
              </a:rPr>
              <a:t>Achievement Data Insight (1/12)</a:t>
            </a:r>
          </a:p>
        </p:txBody>
      </p:sp>
      <p:sp>
        <p:nvSpPr>
          <p:cNvPr id="660" name="Google Shape;660;p86"/>
          <p:cNvSpPr txBox="1">
            <a:spLocks noGrp="1"/>
          </p:cNvSpPr>
          <p:nvPr>
            <p:ph type="body" idx="1"/>
          </p:nvPr>
        </p:nvSpPr>
        <p:spPr>
          <a:prstGeom prst="rect">
            <a:avLst/>
          </a:prstGeom>
        </p:spPr>
        <p:txBody>
          <a:bodyPr spcFirstLastPara="1" wrap="square" lIns="91425" tIns="45700" rIns="91425" bIns="45700" anchor="t" anchorCtr="0">
            <a:normAutofit fontScale="92500" lnSpcReduction="10000"/>
          </a:bodyPr>
          <a:lstStyle/>
          <a:p>
            <a:pPr marL="0" indent="0">
              <a:spcBef>
                <a:spcPts val="0"/>
              </a:spcBef>
              <a:buNone/>
            </a:pPr>
            <a:r>
              <a:rPr lang="en-US" sz="2200"/>
              <a:t>Achievement Data Insight is the application ODE uses to present a secure preview of unsuppressed validation summaries to districts and schools. There are 24 validations and two collections in ADI. Validation data in ADI cannot be edited directly in the application, changes are made to the source.</a:t>
            </a:r>
            <a:endParaRPr lang="en-US"/>
          </a:p>
          <a:p>
            <a:pPr marL="0" indent="0">
              <a:spcBef>
                <a:spcPts val="0"/>
              </a:spcBef>
              <a:buNone/>
            </a:pPr>
            <a:endParaRPr lang="en-US" sz="2200"/>
          </a:p>
          <a:p>
            <a:pPr marL="0" indent="0">
              <a:spcBef>
                <a:spcPts val="0"/>
              </a:spcBef>
              <a:buNone/>
            </a:pPr>
            <a:r>
              <a:rPr lang="en-US" sz="2000"/>
              <a:t>ODE summarizes the data and institutions can preview it prior to the public release date. Some data are used for federal, state and ed facts reporting, and are shared as public record requests.</a:t>
            </a:r>
            <a:endParaRPr lang="en-US"/>
          </a:p>
          <a:p>
            <a:pPr marL="0" indent="0">
              <a:spcBef>
                <a:spcPts val="0"/>
              </a:spcBef>
              <a:buNone/>
            </a:pPr>
            <a:endParaRPr lang="en-US" sz="2000"/>
          </a:p>
          <a:p>
            <a:pPr marL="0" indent="0">
              <a:spcBef>
                <a:spcPts val="0"/>
              </a:spcBef>
              <a:buNone/>
            </a:pPr>
            <a:r>
              <a:rPr lang="en-US" sz="2000" b="1"/>
              <a:t>Reminders</a:t>
            </a:r>
            <a:r>
              <a:rPr lang="en-US" sz="2000"/>
              <a:t>:</a:t>
            </a:r>
          </a:p>
          <a:p>
            <a:pPr marL="342900">
              <a:spcBef>
                <a:spcPts val="0"/>
              </a:spcBef>
            </a:pPr>
            <a:r>
              <a:rPr lang="en-US" sz="2200"/>
              <a:t>The preview allows staff an opportunity to make necessary edits to the data source prior to the validation close date. </a:t>
            </a:r>
          </a:p>
          <a:p>
            <a:pPr marL="342900">
              <a:spcBef>
                <a:spcPts val="0"/>
              </a:spcBef>
            </a:pPr>
            <a:r>
              <a:rPr lang="en-US" sz="2200"/>
              <a:t>Review the data and submit necessary changes to the source data prior to the validation closing.</a:t>
            </a:r>
            <a:endParaRPr lang="en-US"/>
          </a:p>
          <a:p>
            <a:pPr marL="342900">
              <a:spcBef>
                <a:spcPts val="0"/>
              </a:spcBef>
            </a:pPr>
            <a:r>
              <a:rPr lang="en-US" sz="2200">
                <a:solidFill>
                  <a:srgbClr val="FF0000"/>
                </a:solidFill>
              </a:rPr>
              <a:t>Do not share Preliminary or Embargoed data publicly or with unauthorized staff until the public release date</a:t>
            </a:r>
            <a:r>
              <a:rPr lang="en-US" sz="2200"/>
              <a:t> (including no presentations at school board meetings).</a:t>
            </a:r>
          </a:p>
          <a:p>
            <a:pPr marL="342900">
              <a:spcBef>
                <a:spcPts val="0"/>
              </a:spcBef>
            </a:pPr>
            <a:r>
              <a:rPr lang="en-US" sz="2200"/>
              <a:t>When sharing information, use suppressed data and share on or after the public release date, to ensure confidentiality is maintained.</a:t>
            </a:r>
          </a:p>
          <a:p>
            <a:pPr marL="342900">
              <a:spcBef>
                <a:spcPts val="0"/>
              </a:spcBef>
            </a:pPr>
            <a:endParaRPr lang="en-US" sz="2200"/>
          </a:p>
          <a:p>
            <a:pPr marL="342900">
              <a:spcBef>
                <a:spcPts val="0"/>
              </a:spcBef>
            </a:pPr>
            <a:endParaRPr lang="en-US" sz="2200"/>
          </a:p>
          <a:p>
            <a:pPr marL="342900">
              <a:spcBef>
                <a:spcPts val="0"/>
              </a:spcBef>
            </a:pPr>
            <a:endParaRPr lang="en-US" sz="2200"/>
          </a:p>
        </p:txBody>
      </p:sp>
      <p:sp>
        <p:nvSpPr>
          <p:cNvPr id="661" name="Google Shape;661;p86"/>
          <p:cNvSpPr txBox="1">
            <a:spLocks noGrp="1"/>
          </p:cNvSpPr>
          <p:nvPr>
            <p:ph type="sldNum" idx="12"/>
          </p:nvPr>
        </p:nvSpPr>
        <p:spPr>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27</a:t>
            </a:fld>
            <a:endParaRPr/>
          </a:p>
        </p:txBody>
      </p:sp>
    </p:spTree>
    <p:extLst>
      <p:ext uri="{BB962C8B-B14F-4D97-AF65-F5344CB8AC3E}">
        <p14:creationId xmlns:p14="http://schemas.microsoft.com/office/powerpoint/2010/main" val="149195982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658"/>
        <p:cNvGrpSpPr/>
        <p:nvPr/>
      </p:nvGrpSpPr>
      <p:grpSpPr>
        <a:xfrm>
          <a:off x="0" y="0"/>
          <a:ext cx="0" cy="0"/>
          <a:chOff x="0" y="0"/>
          <a:chExt cx="0" cy="0"/>
        </a:xfrm>
      </p:grpSpPr>
      <p:sp>
        <p:nvSpPr>
          <p:cNvPr id="659" name="Google Shape;659;p86"/>
          <p:cNvSpPr txBox="1">
            <a:spLocks noGrp="1"/>
          </p:cNvSpPr>
          <p:nvPr>
            <p:ph type="title"/>
          </p:nvPr>
        </p:nvSpPr>
        <p:spPr>
          <a:prstGeom prst="rect">
            <a:avLst/>
          </a:prstGeom>
        </p:spPr>
        <p:txBody>
          <a:bodyPr spcFirstLastPara="1" wrap="square" lIns="91425" tIns="45700" rIns="91425" bIns="45700" anchor="b" anchorCtr="0">
            <a:normAutofit/>
          </a:bodyPr>
          <a:lstStyle/>
          <a:p>
            <a:pPr lvl="1"/>
            <a:r>
              <a:rPr lang="en-US" sz="4400">
                <a:solidFill>
                  <a:schemeClr val="bg2"/>
                </a:solidFill>
              </a:rPr>
              <a:t>Achievement Data Insight (2/12)</a:t>
            </a:r>
            <a:endParaRPr lang="en-US" sz="4400"/>
          </a:p>
        </p:txBody>
      </p:sp>
      <p:sp>
        <p:nvSpPr>
          <p:cNvPr id="660" name="Google Shape;660;p86"/>
          <p:cNvSpPr txBox="1">
            <a:spLocks noGrp="1"/>
          </p:cNvSpPr>
          <p:nvPr>
            <p:ph type="body" idx="1"/>
          </p:nvPr>
        </p:nvSpPr>
        <p:spPr>
          <a:prstGeom prst="rect">
            <a:avLst/>
          </a:prstGeom>
        </p:spPr>
        <p:txBody>
          <a:bodyPr spcFirstLastPara="1" wrap="square" lIns="91425" tIns="45700" rIns="91425" bIns="45700" anchor="t" anchorCtr="0">
            <a:normAutofit/>
          </a:bodyPr>
          <a:lstStyle/>
          <a:p>
            <a:pPr marL="0" indent="0">
              <a:spcBef>
                <a:spcPts val="0"/>
              </a:spcBef>
              <a:buNone/>
            </a:pPr>
            <a:r>
              <a:rPr lang="en-US" sz="2200" b="1"/>
              <a:t>Reminders continued:</a:t>
            </a:r>
          </a:p>
          <a:p>
            <a:pPr marL="342900">
              <a:spcBef>
                <a:spcPts val="0"/>
              </a:spcBef>
            </a:pPr>
            <a:r>
              <a:rPr lang="en-US" sz="2200"/>
              <a:t>District Security Administrators assign rights to the Achievement Data Insight (ADI) application and must also assign rights to each individual validation or collection.</a:t>
            </a:r>
          </a:p>
          <a:p>
            <a:pPr marL="342900">
              <a:spcBef>
                <a:spcPts val="0"/>
              </a:spcBef>
            </a:pPr>
            <a:r>
              <a:rPr lang="en-US" sz="2200"/>
              <a:t>Be sure that Charter schools sponsored by your district have access to their data.</a:t>
            </a:r>
          </a:p>
          <a:p>
            <a:pPr marL="342900">
              <a:spcBef>
                <a:spcPts val="0"/>
              </a:spcBef>
            </a:pPr>
            <a:r>
              <a:rPr lang="en-US" sz="2200"/>
              <a:t>There is no accept or appeal button in the validations. Instead, when a user opens a validation, a log is created.</a:t>
            </a:r>
          </a:p>
          <a:p>
            <a:pPr marL="342900">
              <a:spcBef>
                <a:spcPts val="0"/>
              </a:spcBef>
            </a:pPr>
            <a:r>
              <a:rPr lang="en-US" sz="2200"/>
              <a:t>ODE assumes your data are correct as entered. Corrections must be made in source data or if the source data cannot be edited, reported to ODE via the “Ask a Question” feature.</a:t>
            </a:r>
            <a:endParaRPr lang="en-US"/>
          </a:p>
          <a:p>
            <a:pPr marL="342900">
              <a:spcBef>
                <a:spcPts val="0"/>
              </a:spcBef>
            </a:pPr>
            <a:r>
              <a:rPr lang="en-US" sz="2200"/>
              <a:t>For a complete list of Validations and open and close dates for each see the ODE Validations home page </a:t>
            </a:r>
            <a:r>
              <a:rPr lang="en-US" sz="1400">
                <a:hlinkClick r:id="rId3"/>
              </a:rPr>
              <a:t>https://odedistrict.oregon.gov/CollectionsValidations/Validations/Pages/default.aspx</a:t>
            </a:r>
            <a:r>
              <a:rPr lang="en-US" sz="1400"/>
              <a:t>. </a:t>
            </a:r>
          </a:p>
          <a:p>
            <a:pPr marL="342900">
              <a:spcBef>
                <a:spcPts val="0"/>
              </a:spcBef>
            </a:pPr>
            <a:r>
              <a:rPr lang="en-US" sz="2200"/>
              <a:t>If you have never used the ADI application or would like a refresher, we encourage you to watch the standalone 2024 ADI Training and review the PowerPoint located on the ADI page </a:t>
            </a:r>
            <a:r>
              <a:rPr lang="en-US" sz="1400">
                <a:hlinkClick r:id="rId4"/>
              </a:rPr>
              <a:t>https://odedistrict.oregon.gov/Applications/Pages/adi.aspx</a:t>
            </a:r>
            <a:r>
              <a:rPr lang="en-US" sz="1400"/>
              <a:t>. </a:t>
            </a:r>
          </a:p>
          <a:p>
            <a:pPr marL="342900">
              <a:spcBef>
                <a:spcPts val="0"/>
              </a:spcBef>
            </a:pPr>
            <a:endParaRPr lang="en-US" sz="1400"/>
          </a:p>
          <a:p>
            <a:pPr marL="342900">
              <a:spcBef>
                <a:spcPts val="0"/>
              </a:spcBef>
            </a:pPr>
            <a:endParaRPr lang="en-US" sz="2200"/>
          </a:p>
        </p:txBody>
      </p:sp>
      <p:sp>
        <p:nvSpPr>
          <p:cNvPr id="661" name="Google Shape;661;p86"/>
          <p:cNvSpPr txBox="1">
            <a:spLocks noGrp="1"/>
          </p:cNvSpPr>
          <p:nvPr>
            <p:ph type="sldNum" idx="12"/>
          </p:nvPr>
        </p:nvSpPr>
        <p:spPr>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28</a:t>
            </a:fld>
            <a:endParaRPr/>
          </a:p>
        </p:txBody>
      </p:sp>
    </p:spTree>
    <p:extLst>
      <p:ext uri="{BB962C8B-B14F-4D97-AF65-F5344CB8AC3E}">
        <p14:creationId xmlns:p14="http://schemas.microsoft.com/office/powerpoint/2010/main" val="250557388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658"/>
        <p:cNvGrpSpPr/>
        <p:nvPr/>
      </p:nvGrpSpPr>
      <p:grpSpPr>
        <a:xfrm>
          <a:off x="0" y="0"/>
          <a:ext cx="0" cy="0"/>
          <a:chOff x="0" y="0"/>
          <a:chExt cx="0" cy="0"/>
        </a:xfrm>
      </p:grpSpPr>
      <p:sp>
        <p:nvSpPr>
          <p:cNvPr id="659" name="Google Shape;659;p86"/>
          <p:cNvSpPr txBox="1">
            <a:spLocks noGrp="1"/>
          </p:cNvSpPr>
          <p:nvPr>
            <p:ph type="title"/>
          </p:nvPr>
        </p:nvSpPr>
        <p:spPr>
          <a:prstGeom prst="rect">
            <a:avLst/>
          </a:prstGeom>
        </p:spPr>
        <p:txBody>
          <a:bodyPr spcFirstLastPara="1" wrap="square" lIns="91425" tIns="45700" rIns="91425" bIns="45700" anchor="b" anchorCtr="0">
            <a:normAutofit/>
          </a:bodyPr>
          <a:lstStyle/>
          <a:p>
            <a:pPr lvl="1"/>
            <a:r>
              <a:rPr lang="en-US" sz="4400">
                <a:solidFill>
                  <a:schemeClr val="bg2"/>
                </a:solidFill>
              </a:rPr>
              <a:t>Achievement Data Insight (3/12)</a:t>
            </a:r>
            <a:endParaRPr lang="en-US" sz="4400"/>
          </a:p>
        </p:txBody>
      </p:sp>
      <p:sp>
        <p:nvSpPr>
          <p:cNvPr id="660" name="Google Shape;660;p86"/>
          <p:cNvSpPr txBox="1">
            <a:spLocks noGrp="1"/>
          </p:cNvSpPr>
          <p:nvPr>
            <p:ph type="body" idx="1"/>
          </p:nvPr>
        </p:nvSpPr>
        <p:spPr>
          <a:prstGeom prst="rect">
            <a:avLst/>
          </a:prstGeom>
        </p:spPr>
        <p:txBody>
          <a:bodyPr spcFirstLastPara="1" wrap="square" lIns="91425" tIns="45700" rIns="91425" bIns="45700" anchor="t" anchorCtr="0">
            <a:normAutofit/>
          </a:bodyPr>
          <a:lstStyle/>
          <a:p>
            <a:pPr marL="0" indent="0">
              <a:spcBef>
                <a:spcPts val="0"/>
              </a:spcBef>
              <a:buNone/>
            </a:pPr>
            <a:r>
              <a:rPr lang="en-US" sz="2600"/>
              <a:t>Assessment related validations in ADI include:</a:t>
            </a:r>
          </a:p>
          <a:p>
            <a:pPr marL="0" indent="0">
              <a:spcBef>
                <a:spcPts val="0"/>
              </a:spcBef>
              <a:buNone/>
            </a:pPr>
            <a:endParaRPr lang="en-US" sz="2600"/>
          </a:p>
          <a:p>
            <a:pPr marL="342900">
              <a:lnSpc>
                <a:spcPct val="110000"/>
              </a:lnSpc>
              <a:spcBef>
                <a:spcPts val="0"/>
              </a:spcBef>
              <a:buSzPct val="100000"/>
              <a:buAutoNum type="arabicPeriod"/>
            </a:pPr>
            <a:r>
              <a:rPr lang="en-US"/>
              <a:t>English Language Arts Student Performance............... open 6/12/25 - 8/22/25</a:t>
            </a:r>
          </a:p>
          <a:p>
            <a:pPr marL="342900">
              <a:lnSpc>
                <a:spcPct val="110000"/>
              </a:lnSpc>
              <a:spcBef>
                <a:spcPts val="0"/>
              </a:spcBef>
              <a:buSzPct val="100000"/>
              <a:buAutoNum type="arabicPeriod"/>
            </a:pPr>
            <a:r>
              <a:rPr lang="en-US"/>
              <a:t>Mathematics Student Performance............................. open 6/12/25 - 8/22/25</a:t>
            </a:r>
          </a:p>
          <a:p>
            <a:pPr marL="342900">
              <a:lnSpc>
                <a:spcPct val="110000"/>
              </a:lnSpc>
              <a:spcBef>
                <a:spcPts val="0"/>
              </a:spcBef>
              <a:buSzPct val="100000"/>
              <a:buAutoNum type="arabicPeriod"/>
            </a:pPr>
            <a:r>
              <a:rPr lang="en-US"/>
              <a:t>Science Next Gen Student Performance...................... open 6/12/25 - 8/22/25</a:t>
            </a:r>
          </a:p>
          <a:p>
            <a:pPr marL="342900">
              <a:lnSpc>
                <a:spcPct val="110000"/>
              </a:lnSpc>
              <a:spcBef>
                <a:spcPts val="0"/>
              </a:spcBef>
              <a:buSzPct val="100000"/>
              <a:buAutoNum type="arabicPeriod"/>
            </a:pPr>
            <a:r>
              <a:rPr lang="en-US"/>
              <a:t>On-Track to English language proficiency (OTELP)....... open 7/24/25 - 8/22/25</a:t>
            </a:r>
          </a:p>
          <a:p>
            <a:pPr marL="342900">
              <a:lnSpc>
                <a:spcPct val="110000"/>
              </a:lnSpc>
              <a:spcBef>
                <a:spcPts val="0"/>
              </a:spcBef>
              <a:buSzPct val="100000"/>
              <a:buAutoNum type="arabicPeriod"/>
            </a:pPr>
            <a:r>
              <a:rPr lang="en-US"/>
              <a:t>SEED Survey.................................................................. open 8/07/25 - 9/26/25</a:t>
            </a:r>
          </a:p>
          <a:p>
            <a:pPr marL="342900">
              <a:lnSpc>
                <a:spcPct val="110000"/>
              </a:lnSpc>
              <a:spcBef>
                <a:spcPts val="0"/>
              </a:spcBef>
              <a:buSzPct val="100000"/>
              <a:buAutoNum type="arabicPeriod"/>
            </a:pPr>
            <a:r>
              <a:rPr lang="en-US"/>
              <a:t>ELP Standards Validation.............................................. open 8/07/25-8/21/25</a:t>
            </a:r>
          </a:p>
        </p:txBody>
      </p:sp>
      <p:sp>
        <p:nvSpPr>
          <p:cNvPr id="661" name="Google Shape;661;p86"/>
          <p:cNvSpPr txBox="1">
            <a:spLocks noGrp="1"/>
          </p:cNvSpPr>
          <p:nvPr>
            <p:ph type="sldNum" idx="12"/>
          </p:nvPr>
        </p:nvSpPr>
        <p:spPr>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29</a:t>
            </a:fld>
            <a:endParaRPr/>
          </a:p>
        </p:txBody>
      </p:sp>
    </p:spTree>
    <p:extLst>
      <p:ext uri="{BB962C8B-B14F-4D97-AF65-F5344CB8AC3E}">
        <p14:creationId xmlns:p14="http://schemas.microsoft.com/office/powerpoint/2010/main" val="763784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60"/>
        <p:cNvGrpSpPr/>
        <p:nvPr/>
      </p:nvGrpSpPr>
      <p:grpSpPr>
        <a:xfrm>
          <a:off x="0" y="0"/>
          <a:ext cx="0" cy="0"/>
          <a:chOff x="0" y="0"/>
          <a:chExt cx="0" cy="0"/>
        </a:xfrm>
      </p:grpSpPr>
      <p:sp>
        <p:nvSpPr>
          <p:cNvPr id="761" name="Google Shape;761;p97"/>
          <p:cNvSpPr txBox="1">
            <a:spLocks noGrp="1"/>
          </p:cNvSpPr>
          <p:nvPr>
            <p:ph type="title"/>
          </p:nvPr>
        </p:nvSpPr>
        <p:spPr>
          <a:prstGeom prst="rect">
            <a:avLst/>
          </a:prstGeom>
        </p:spPr>
        <p:txBody>
          <a:bodyPr spcFirstLastPara="1" wrap="square" lIns="91425" tIns="45700" rIns="91425" bIns="45700" anchor="b" anchorCtr="0">
            <a:normAutofit fontScale="90000"/>
          </a:bodyPr>
          <a:lstStyle/>
          <a:p>
            <a:pPr marL="0" lvl="0" indent="0" algn="ctr" rtl="0">
              <a:spcBef>
                <a:spcPts val="0"/>
              </a:spcBef>
              <a:spcAft>
                <a:spcPts val="0"/>
              </a:spcAft>
              <a:buNone/>
            </a:pPr>
            <a:r>
              <a:rPr lang="en-US"/>
              <a:t>Regional ESD Partners are your best contact for Assessment and Accountability support</a:t>
            </a:r>
            <a:endParaRPr/>
          </a:p>
        </p:txBody>
      </p:sp>
      <p:sp>
        <p:nvSpPr>
          <p:cNvPr id="10" name="Google Shape;762;p97">
            <a:extLst>
              <a:ext uri="{FF2B5EF4-FFF2-40B4-BE49-F238E27FC236}">
                <a16:creationId xmlns:a16="http://schemas.microsoft.com/office/drawing/2014/main" id="{D5C0C9E9-632B-F8A2-F31F-82A7D9EBC03B}"/>
              </a:ext>
            </a:extLst>
          </p:cNvPr>
          <p:cNvSpPr txBox="1">
            <a:spLocks noGrp="1"/>
          </p:cNvSpPr>
          <p:nvPr/>
        </p:nvSpPr>
        <p:spPr>
          <a:xfrm>
            <a:off x="717175" y="1825625"/>
            <a:ext cx="5387665" cy="1943365"/>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lvl="0" indent="0" algn="l" rtl="0">
              <a:lnSpc>
                <a:spcPct val="80000"/>
              </a:lnSpc>
              <a:spcBef>
                <a:spcPts val="1200"/>
              </a:spcBef>
              <a:spcAft>
                <a:spcPts val="0"/>
              </a:spcAft>
              <a:buClr>
                <a:schemeClr val="dk1"/>
              </a:buClr>
              <a:buSzPts val="440"/>
              <a:buFont typeface="Arial"/>
              <a:buNone/>
            </a:pPr>
            <a:r>
              <a:rPr lang="en-US" sz="2200" b="1" i="1" u="sng"/>
              <a:t>Assessment</a:t>
            </a:r>
            <a:endParaRPr sz="2200"/>
          </a:p>
          <a:p>
            <a:pPr marL="914400" lvl="0" indent="0" algn="l" rtl="0">
              <a:lnSpc>
                <a:spcPct val="80000"/>
              </a:lnSpc>
              <a:spcBef>
                <a:spcPts val="1200"/>
              </a:spcBef>
              <a:spcAft>
                <a:spcPts val="0"/>
              </a:spcAft>
              <a:buClr>
                <a:schemeClr val="dk1"/>
              </a:buClr>
              <a:buSzPts val="440"/>
              <a:buFont typeface="Arial"/>
              <a:buNone/>
            </a:pPr>
            <a:r>
              <a:rPr lang="en-US" sz="2200" b="1"/>
              <a:t>Amy Rockwell  </a:t>
            </a:r>
          </a:p>
          <a:p>
            <a:pPr marL="914400" indent="0">
              <a:lnSpc>
                <a:spcPct val="80000"/>
              </a:lnSpc>
              <a:spcBef>
                <a:spcPts val="1200"/>
              </a:spcBef>
              <a:buSzPts val="440"/>
              <a:buNone/>
            </a:pPr>
            <a:r>
              <a:rPr lang="en-US" sz="1900"/>
              <a:t>503-540-4444</a:t>
            </a:r>
          </a:p>
          <a:p>
            <a:pPr marL="914400" indent="0">
              <a:lnSpc>
                <a:spcPct val="80000"/>
              </a:lnSpc>
              <a:spcBef>
                <a:spcPts val="1200"/>
              </a:spcBef>
              <a:buSzPts val="440"/>
              <a:buNone/>
            </a:pPr>
            <a:r>
              <a:rPr lang="en-US" sz="1900">
                <a:hlinkClick r:id="rId3"/>
              </a:rPr>
              <a:t>Amy.Rockwell@wesd.org</a:t>
            </a:r>
            <a:endParaRPr lang="en-US" sz="1900"/>
          </a:p>
        </p:txBody>
      </p:sp>
      <p:sp>
        <p:nvSpPr>
          <p:cNvPr id="11" name="Google Shape;764;p97">
            <a:extLst>
              <a:ext uri="{FF2B5EF4-FFF2-40B4-BE49-F238E27FC236}">
                <a16:creationId xmlns:a16="http://schemas.microsoft.com/office/drawing/2014/main" id="{FC687BA8-0D23-ACF0-E830-92501700980A}"/>
              </a:ext>
            </a:extLst>
          </p:cNvPr>
          <p:cNvSpPr txBox="1">
            <a:spLocks noGrp="1"/>
          </p:cNvSpPr>
          <p:nvPr/>
        </p:nvSpPr>
        <p:spPr>
          <a:xfrm>
            <a:off x="5410201" y="1825625"/>
            <a:ext cx="5363116" cy="4677600"/>
          </a:xfrm>
          <a:prstGeom prst="rect">
            <a:avLst/>
          </a:prstGeom>
          <a:noFill/>
          <a:ln>
            <a:noFill/>
          </a:ln>
        </p:spPr>
        <p:txBody>
          <a:bodyPr spcFirstLastPara="1" wrap="square" lIns="91425" tIns="45700" rIns="91425" bIns="45700" anchor="t" anchorCtr="0">
            <a:normAutofit fontScale="40000" lnSpcReduction="20000"/>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lvl="0" indent="0" algn="l" rtl="0">
              <a:lnSpc>
                <a:spcPct val="100000"/>
              </a:lnSpc>
              <a:spcBef>
                <a:spcPts val="1200"/>
              </a:spcBef>
              <a:spcAft>
                <a:spcPts val="0"/>
              </a:spcAft>
              <a:buClr>
                <a:schemeClr val="dk1"/>
              </a:buClr>
              <a:buSzPts val="440"/>
              <a:buFont typeface="Arial"/>
              <a:buNone/>
            </a:pPr>
            <a:r>
              <a:rPr lang="en-US" sz="5500" b="1" i="1" u="sng"/>
              <a:t>Data Collections &amp; Accountability Support</a:t>
            </a:r>
            <a:endParaRPr sz="5300"/>
          </a:p>
          <a:p>
            <a:pPr marL="914400" lvl="0" indent="0">
              <a:lnSpc>
                <a:spcPct val="100000"/>
              </a:lnSpc>
              <a:spcBef>
                <a:spcPts val="1200"/>
              </a:spcBef>
              <a:buSzPts val="440"/>
              <a:buNone/>
            </a:pPr>
            <a:r>
              <a:rPr lang="en-US" sz="5600" b="1"/>
              <a:t>Karen Brown Smith</a:t>
            </a:r>
          </a:p>
          <a:p>
            <a:pPr marL="914400" lvl="0" indent="0" algn="l" rtl="0">
              <a:lnSpc>
                <a:spcPct val="100000"/>
              </a:lnSpc>
              <a:spcBef>
                <a:spcPts val="1200"/>
              </a:spcBef>
              <a:spcAft>
                <a:spcPts val="0"/>
              </a:spcAft>
              <a:buClr>
                <a:schemeClr val="dk1"/>
              </a:buClr>
              <a:buSzPts val="440"/>
              <a:buFont typeface="Arial"/>
              <a:buNone/>
            </a:pPr>
            <a:r>
              <a:rPr lang="en-US" sz="4800"/>
              <a:t>1-800-706-4447 ext. 3124</a:t>
            </a:r>
            <a:endParaRPr sz="4800"/>
          </a:p>
          <a:p>
            <a:pPr marL="914400" indent="0">
              <a:lnSpc>
                <a:spcPct val="100000"/>
              </a:lnSpc>
              <a:spcBef>
                <a:spcPts val="1200"/>
              </a:spcBef>
              <a:buSzPts val="440"/>
              <a:buNone/>
            </a:pPr>
            <a:r>
              <a:rPr lang="en-US" sz="4800">
                <a:hlinkClick r:id="rId4"/>
              </a:rPr>
              <a:t>Karen.Brown@imesd.k12.or.us</a:t>
            </a:r>
            <a:endParaRPr lang="en-US" sz="4800"/>
          </a:p>
          <a:p>
            <a:pPr marL="914400" lvl="0" indent="0" algn="l" rtl="0">
              <a:lnSpc>
                <a:spcPct val="100000"/>
              </a:lnSpc>
              <a:spcBef>
                <a:spcPts val="1200"/>
              </a:spcBef>
              <a:spcAft>
                <a:spcPts val="0"/>
              </a:spcAft>
              <a:buClr>
                <a:schemeClr val="dk1"/>
              </a:buClr>
              <a:buSzPts val="440"/>
              <a:buFont typeface="Arial"/>
              <a:buNone/>
            </a:pPr>
            <a:r>
              <a:rPr lang="en-US" sz="100"/>
              <a:t>  </a:t>
            </a:r>
            <a:endParaRPr sz="100"/>
          </a:p>
          <a:p>
            <a:pPr marL="914400" lvl="0" indent="0" algn="l" rtl="0">
              <a:lnSpc>
                <a:spcPct val="100000"/>
              </a:lnSpc>
              <a:spcBef>
                <a:spcPts val="1200"/>
              </a:spcBef>
              <a:spcAft>
                <a:spcPts val="0"/>
              </a:spcAft>
              <a:buClr>
                <a:schemeClr val="dk1"/>
              </a:buClr>
              <a:buSzPts val="440"/>
              <a:buFont typeface="Arial"/>
              <a:buNone/>
            </a:pPr>
            <a:r>
              <a:rPr lang="en-US" sz="5500" b="1"/>
              <a:t>Peter Campbell</a:t>
            </a:r>
            <a:endParaRPr lang="en-US" sz="5500"/>
          </a:p>
          <a:p>
            <a:pPr marL="914400" lvl="0" indent="0" algn="l" rtl="0">
              <a:lnSpc>
                <a:spcPct val="100000"/>
              </a:lnSpc>
              <a:spcBef>
                <a:spcPts val="1200"/>
              </a:spcBef>
              <a:spcAft>
                <a:spcPts val="0"/>
              </a:spcAft>
              <a:buClr>
                <a:schemeClr val="dk1"/>
              </a:buClr>
              <a:buSzPts val="440"/>
              <a:buFont typeface="Arial"/>
              <a:buNone/>
            </a:pPr>
            <a:r>
              <a:rPr lang="en-US" sz="4800"/>
              <a:t>1-800-706-4447 ext. 3203</a:t>
            </a:r>
            <a:endParaRPr sz="4800"/>
          </a:p>
          <a:p>
            <a:pPr marL="914400" lvl="0" indent="0" algn="l" rtl="0">
              <a:lnSpc>
                <a:spcPct val="100000"/>
              </a:lnSpc>
              <a:spcBef>
                <a:spcPts val="1200"/>
              </a:spcBef>
              <a:spcAft>
                <a:spcPts val="1200"/>
              </a:spcAft>
              <a:buClr>
                <a:schemeClr val="dk1"/>
              </a:buClr>
              <a:buSzPts val="440"/>
              <a:buFont typeface="Arial"/>
              <a:buNone/>
            </a:pPr>
            <a:r>
              <a:rPr lang="en-US" sz="4800">
                <a:hlinkClick r:id="rId5"/>
              </a:rPr>
              <a:t>Peter.Campbell@imesd.k12.or.us</a:t>
            </a:r>
            <a:endParaRPr lang="en-US"/>
          </a:p>
          <a:p>
            <a:pPr marL="914400" indent="0">
              <a:lnSpc>
                <a:spcPct val="100000"/>
              </a:lnSpc>
              <a:spcBef>
                <a:spcPts val="1200"/>
              </a:spcBef>
              <a:buNone/>
            </a:pPr>
            <a:r>
              <a:rPr lang="en-US" sz="5500" b="1"/>
              <a:t>Joe Doherty (ADM, SSID, 9OT)</a:t>
            </a:r>
          </a:p>
          <a:p>
            <a:pPr marL="914400" indent="0">
              <a:lnSpc>
                <a:spcPct val="100000"/>
              </a:lnSpc>
              <a:spcBef>
                <a:spcPts val="1200"/>
              </a:spcBef>
              <a:buNone/>
            </a:pPr>
            <a:r>
              <a:rPr lang="en-US" sz="4800"/>
              <a:t>1-800-706-4447 ext. 3140</a:t>
            </a:r>
          </a:p>
          <a:p>
            <a:pPr marL="914400" indent="0">
              <a:lnSpc>
                <a:spcPct val="100000"/>
              </a:lnSpc>
              <a:spcBef>
                <a:spcPts val="1200"/>
              </a:spcBef>
              <a:spcAft>
                <a:spcPts val="1200"/>
              </a:spcAft>
              <a:buNone/>
            </a:pPr>
            <a:r>
              <a:rPr lang="en-US" sz="4800">
                <a:hlinkClick r:id="rId5"/>
              </a:rPr>
              <a:t>Joe.Doherty@imesd.k12.or.us</a:t>
            </a:r>
            <a:endParaRPr lang="en-US"/>
          </a:p>
        </p:txBody>
      </p:sp>
      <p:cxnSp>
        <p:nvCxnSpPr>
          <p:cNvPr id="12" name="Straight Connector 11">
            <a:extLst>
              <a:ext uri="{FF2B5EF4-FFF2-40B4-BE49-F238E27FC236}">
                <a16:creationId xmlns:a16="http://schemas.microsoft.com/office/drawing/2014/main" id="{D13B8789-E50D-85CE-E903-6448330B5B0B}"/>
              </a:ext>
              <a:ext uri="{C183D7F6-B498-43B3-948B-1728B52AA6E4}">
                <adec:decorative xmlns:adec="http://schemas.microsoft.com/office/drawing/2017/decorative" val="1"/>
              </a:ext>
            </a:extLst>
          </p:cNvPr>
          <p:cNvCxnSpPr/>
          <p:nvPr/>
        </p:nvCxnSpPr>
        <p:spPr>
          <a:xfrm>
            <a:off x="5356412" y="2110154"/>
            <a:ext cx="0" cy="3575538"/>
          </a:xfrm>
          <a:prstGeom prst="line">
            <a:avLst/>
          </a:prstGeom>
        </p:spPr>
        <p:style>
          <a:lnRef idx="1">
            <a:schemeClr val="accent1"/>
          </a:lnRef>
          <a:fillRef idx="0">
            <a:schemeClr val="accent1"/>
          </a:fillRef>
          <a:effectRef idx="0">
            <a:schemeClr val="accent1"/>
          </a:effectRef>
          <a:fontRef idx="minor">
            <a:schemeClr val="tx1"/>
          </a:fontRef>
        </p:style>
      </p:cxnSp>
      <p:sp>
        <p:nvSpPr>
          <p:cNvPr id="763" name="Google Shape;763;p97"/>
          <p:cNvSpPr txBox="1">
            <a:spLocks noGrp="1"/>
          </p:cNvSpPr>
          <p:nvPr>
            <p:ph type="sldNum" idx="12"/>
          </p:nvPr>
        </p:nvSpPr>
        <p:spPr>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a:t>
            </a:fld>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658">
          <a:extLst>
            <a:ext uri="{FF2B5EF4-FFF2-40B4-BE49-F238E27FC236}">
              <a16:creationId xmlns:a16="http://schemas.microsoft.com/office/drawing/2014/main" id="{AEB2F828-587A-E802-B1B7-92FFF3F7D00C}"/>
            </a:ext>
          </a:extLst>
        </p:cNvPr>
        <p:cNvGrpSpPr/>
        <p:nvPr/>
      </p:nvGrpSpPr>
      <p:grpSpPr>
        <a:xfrm>
          <a:off x="0" y="0"/>
          <a:ext cx="0" cy="0"/>
          <a:chOff x="0" y="0"/>
          <a:chExt cx="0" cy="0"/>
        </a:xfrm>
      </p:grpSpPr>
      <p:sp>
        <p:nvSpPr>
          <p:cNvPr id="659" name="Google Shape;659;p86">
            <a:extLst>
              <a:ext uri="{FF2B5EF4-FFF2-40B4-BE49-F238E27FC236}">
                <a16:creationId xmlns:a16="http://schemas.microsoft.com/office/drawing/2014/main" id="{F7FCA71D-8022-C834-1FF8-310E45AC5077}"/>
              </a:ext>
            </a:extLst>
          </p:cNvPr>
          <p:cNvSpPr txBox="1">
            <a:spLocks noGrp="1"/>
          </p:cNvSpPr>
          <p:nvPr>
            <p:ph type="title"/>
          </p:nvPr>
        </p:nvSpPr>
        <p:spPr>
          <a:prstGeom prst="rect">
            <a:avLst/>
          </a:prstGeom>
        </p:spPr>
        <p:txBody>
          <a:bodyPr spcFirstLastPara="1" wrap="square" lIns="91425" tIns="45700" rIns="91425" bIns="45700" anchor="b" anchorCtr="0">
            <a:normAutofit/>
          </a:bodyPr>
          <a:lstStyle/>
          <a:p>
            <a:pPr lvl="1"/>
            <a:r>
              <a:rPr lang="en-US" sz="4400">
                <a:solidFill>
                  <a:schemeClr val="bg2"/>
                </a:solidFill>
              </a:rPr>
              <a:t>Achievement Data Insight (4/12)</a:t>
            </a:r>
            <a:endParaRPr lang="en-US" sz="4400"/>
          </a:p>
        </p:txBody>
      </p:sp>
      <p:sp>
        <p:nvSpPr>
          <p:cNvPr id="660" name="Google Shape;660;p86">
            <a:extLst>
              <a:ext uri="{FF2B5EF4-FFF2-40B4-BE49-F238E27FC236}">
                <a16:creationId xmlns:a16="http://schemas.microsoft.com/office/drawing/2014/main" id="{D017582E-4F8A-0CC8-79DE-51E0164E097A}"/>
              </a:ext>
            </a:extLst>
          </p:cNvPr>
          <p:cNvSpPr txBox="1">
            <a:spLocks noGrp="1"/>
          </p:cNvSpPr>
          <p:nvPr>
            <p:ph type="body" idx="1"/>
          </p:nvPr>
        </p:nvSpPr>
        <p:spPr>
          <a:prstGeom prst="rect">
            <a:avLst/>
          </a:prstGeom>
        </p:spPr>
        <p:txBody>
          <a:bodyPr spcFirstLastPara="1" wrap="square" lIns="91425" tIns="45700" rIns="91425" bIns="45700" anchor="t" anchorCtr="0">
            <a:normAutofit fontScale="92500" lnSpcReduction="10000"/>
          </a:bodyPr>
          <a:lstStyle/>
          <a:p>
            <a:pPr marL="0" indent="0">
              <a:spcBef>
                <a:spcPts val="0"/>
              </a:spcBef>
              <a:buNone/>
            </a:pPr>
            <a:endParaRPr lang="en-US" sz="2200"/>
          </a:p>
          <a:p>
            <a:pPr marL="0" indent="0">
              <a:spcBef>
                <a:spcPts val="0"/>
              </a:spcBef>
              <a:buNone/>
            </a:pPr>
            <a:r>
              <a:rPr lang="en-US" sz="2200"/>
              <a:t>ELA, Math and Science Student performance validations include summaries of Oregon’s participation and performance rates.</a:t>
            </a:r>
          </a:p>
          <a:p>
            <a:pPr marL="0" indent="0">
              <a:spcBef>
                <a:spcPts val="0"/>
              </a:spcBef>
              <a:buNone/>
            </a:pPr>
            <a:endParaRPr lang="en-US" sz="2200"/>
          </a:p>
          <a:p>
            <a:pPr marL="342900">
              <a:lnSpc>
                <a:spcPct val="120000"/>
              </a:lnSpc>
              <a:spcBef>
                <a:spcPts val="0"/>
              </a:spcBef>
            </a:pPr>
            <a:r>
              <a:rPr lang="en-US" sz="2200"/>
              <a:t>Validation data are generally updated/refreshed in ADI on Thursday by 1:00 pm PT</a:t>
            </a:r>
          </a:p>
          <a:p>
            <a:pPr marL="342900">
              <a:lnSpc>
                <a:spcPct val="120000"/>
              </a:lnSpc>
              <a:spcBef>
                <a:spcPts val="0"/>
              </a:spcBef>
            </a:pPr>
            <a:r>
              <a:rPr lang="en-US" sz="2200"/>
              <a:t>Test records are refreshed weekly through August, except the week after July 4</a:t>
            </a:r>
          </a:p>
          <a:p>
            <a:pPr marL="342900">
              <a:lnSpc>
                <a:spcPct val="120000"/>
              </a:lnSpc>
              <a:spcBef>
                <a:spcPts val="0"/>
              </a:spcBef>
            </a:pPr>
            <a:r>
              <a:rPr lang="en-US" sz="2200"/>
              <a:t>The Public assessment group reports (AGR Summary) tab opens August 14-22</a:t>
            </a:r>
          </a:p>
          <a:p>
            <a:pPr marL="342900">
              <a:lnSpc>
                <a:spcPct val="120000"/>
              </a:lnSpc>
              <a:spcBef>
                <a:spcPts val="0"/>
              </a:spcBef>
            </a:pPr>
            <a:r>
              <a:rPr lang="en-US" b="1"/>
              <a:t>Last day for changes to test records and Third pd ADM is August 22</a:t>
            </a:r>
          </a:p>
          <a:p>
            <a:pPr marL="342900">
              <a:lnSpc>
                <a:spcPct val="120000"/>
              </a:lnSpc>
              <a:spcBef>
                <a:spcPts val="0"/>
              </a:spcBef>
            </a:pPr>
            <a:r>
              <a:rPr lang="en-US" sz="2200"/>
              <a:t>Final AGR test results post in September, date TBA</a:t>
            </a:r>
          </a:p>
          <a:p>
            <a:pPr marL="342900">
              <a:spcBef>
                <a:spcPts val="0"/>
              </a:spcBef>
            </a:pPr>
            <a:endParaRPr lang="en-US" sz="2200"/>
          </a:p>
          <a:p>
            <a:pPr marL="0" indent="0">
              <a:lnSpc>
                <a:spcPct val="120000"/>
              </a:lnSpc>
              <a:spcBef>
                <a:spcPts val="0"/>
              </a:spcBef>
              <a:buNone/>
            </a:pPr>
            <a:r>
              <a:rPr lang="en-US" sz="2200"/>
              <a:t>Note: we will not review the business rules for the validations in detail today. See resource slides for additional training and user guides, and contact your Regional ESD partner for accountability support with questions about validations.</a:t>
            </a:r>
          </a:p>
        </p:txBody>
      </p:sp>
      <p:sp>
        <p:nvSpPr>
          <p:cNvPr id="661" name="Google Shape;661;p86">
            <a:extLst>
              <a:ext uri="{FF2B5EF4-FFF2-40B4-BE49-F238E27FC236}">
                <a16:creationId xmlns:a16="http://schemas.microsoft.com/office/drawing/2014/main" id="{73CF18A8-D33E-5564-660C-14C762AE4C46}"/>
              </a:ext>
            </a:extLst>
          </p:cNvPr>
          <p:cNvSpPr txBox="1">
            <a:spLocks noGrp="1"/>
          </p:cNvSpPr>
          <p:nvPr>
            <p:ph type="sldNum" idx="12"/>
          </p:nvPr>
        </p:nvSpPr>
        <p:spPr>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30</a:t>
            </a:fld>
            <a:endParaRPr/>
          </a:p>
        </p:txBody>
      </p:sp>
    </p:spTree>
    <p:extLst>
      <p:ext uri="{BB962C8B-B14F-4D97-AF65-F5344CB8AC3E}">
        <p14:creationId xmlns:p14="http://schemas.microsoft.com/office/powerpoint/2010/main" val="362981144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658"/>
        <p:cNvGrpSpPr/>
        <p:nvPr/>
      </p:nvGrpSpPr>
      <p:grpSpPr>
        <a:xfrm>
          <a:off x="0" y="0"/>
          <a:ext cx="0" cy="0"/>
          <a:chOff x="0" y="0"/>
          <a:chExt cx="0" cy="0"/>
        </a:xfrm>
      </p:grpSpPr>
      <p:sp>
        <p:nvSpPr>
          <p:cNvPr id="659" name="Google Shape;659;p86"/>
          <p:cNvSpPr txBox="1">
            <a:spLocks noGrp="1"/>
          </p:cNvSpPr>
          <p:nvPr>
            <p:ph type="title"/>
          </p:nvPr>
        </p:nvSpPr>
        <p:spPr>
          <a:prstGeom prst="rect">
            <a:avLst/>
          </a:prstGeom>
        </p:spPr>
        <p:txBody>
          <a:bodyPr spcFirstLastPara="1" wrap="square" lIns="91425" tIns="45700" rIns="91425" bIns="45700" anchor="b" anchorCtr="0">
            <a:noAutofit/>
          </a:bodyPr>
          <a:lstStyle/>
          <a:p>
            <a:pPr lvl="1"/>
            <a:r>
              <a:rPr lang="en-US" sz="4400">
                <a:solidFill>
                  <a:schemeClr val="bg2"/>
                </a:solidFill>
              </a:rPr>
              <a:t>Achievement Data Insight (5/12)</a:t>
            </a:r>
            <a:endParaRPr lang="en-US" sz="4400">
              <a:solidFill>
                <a:schemeClr val="accent4"/>
              </a:solidFill>
              <a:latin typeface="Calibri"/>
              <a:cs typeface="Calibri"/>
              <a:sym typeface="Calibri"/>
            </a:endParaRPr>
          </a:p>
        </p:txBody>
      </p:sp>
      <p:sp>
        <p:nvSpPr>
          <p:cNvPr id="660" name="Google Shape;660;p86"/>
          <p:cNvSpPr txBox="1">
            <a:spLocks noGrp="1"/>
          </p:cNvSpPr>
          <p:nvPr>
            <p:ph type="body" idx="1"/>
          </p:nvPr>
        </p:nvSpPr>
        <p:spPr>
          <a:prstGeom prst="rect">
            <a:avLst/>
          </a:prstGeom>
        </p:spPr>
        <p:txBody>
          <a:bodyPr spcFirstLastPara="1" wrap="square" lIns="91425" tIns="45700" rIns="91425" bIns="45700" anchor="t" anchorCtr="0">
            <a:normAutofit/>
          </a:bodyPr>
          <a:lstStyle/>
          <a:p>
            <a:pPr lvl="0" indent="-457200" algn="l" rtl="0">
              <a:spcBef>
                <a:spcPts val="0"/>
              </a:spcBef>
              <a:spcAft>
                <a:spcPts val="0"/>
              </a:spcAft>
              <a:buSzPct val="100000"/>
              <a:buFont typeface="+mj-lt"/>
              <a:buAutoNum type="arabicPeriod"/>
            </a:pPr>
            <a:r>
              <a:rPr lang="en-US"/>
              <a:t>Login the ODE Central Login Application: </a:t>
            </a:r>
            <a:r>
              <a:rPr lang="en-US">
                <a:hlinkClick r:id="rId3"/>
              </a:rPr>
              <a:t>https://district.ode.state.or.us/apps/login/</a:t>
            </a:r>
            <a:endParaRPr lang="en-US"/>
          </a:p>
          <a:p>
            <a:pPr lvl="0" indent="-457200">
              <a:spcBef>
                <a:spcPts val="0"/>
              </a:spcBef>
              <a:buSzPct val="100000"/>
              <a:buFont typeface="+mj-lt"/>
              <a:buAutoNum type="arabicPeriod"/>
            </a:pPr>
            <a:r>
              <a:rPr lang="en-US"/>
              <a:t>Select the application from the Applications list, in this case, the Achievement Data Insight application</a:t>
            </a:r>
            <a:endParaRPr lang="en-US" sz="2600"/>
          </a:p>
        </p:txBody>
      </p:sp>
      <p:pic>
        <p:nvPicPr>
          <p:cNvPr id="2" name="Picture 1" descr="Clip of ODE Central Login screen">
            <a:extLst>
              <a:ext uri="{FF2B5EF4-FFF2-40B4-BE49-F238E27FC236}">
                <a16:creationId xmlns:a16="http://schemas.microsoft.com/office/drawing/2014/main" id="{5067B7F6-A5BB-FC9A-7F2A-191B876FA8B6}"/>
              </a:ext>
            </a:extLst>
          </p:cNvPr>
          <p:cNvPicPr>
            <a:picLocks noChangeAspect="1"/>
          </p:cNvPicPr>
          <p:nvPr/>
        </p:nvPicPr>
        <p:blipFill rotWithShape="1">
          <a:blip r:embed="rId4"/>
          <a:srcRect t="15993" r="6873"/>
          <a:stretch/>
        </p:blipFill>
        <p:spPr>
          <a:xfrm>
            <a:off x="1874059" y="3173675"/>
            <a:ext cx="3637420" cy="2868037"/>
          </a:xfrm>
          <a:prstGeom prst="rect">
            <a:avLst/>
          </a:prstGeom>
        </p:spPr>
      </p:pic>
      <p:pic>
        <p:nvPicPr>
          <p:cNvPr id="3" name="Google Shape;662;p86" descr="List of ODE Applications in Central Login">
            <a:extLst>
              <a:ext uri="{FF2B5EF4-FFF2-40B4-BE49-F238E27FC236}">
                <a16:creationId xmlns:a16="http://schemas.microsoft.com/office/drawing/2014/main" id="{F09AECBF-80D8-BFDA-CCF1-65FD5E62A344}"/>
              </a:ext>
            </a:extLst>
          </p:cNvPr>
          <p:cNvPicPr preferRelativeResize="0"/>
          <p:nvPr/>
        </p:nvPicPr>
        <p:blipFill>
          <a:blip r:embed="rId5">
            <a:alphaModFix/>
          </a:blip>
          <a:stretch>
            <a:fillRect/>
          </a:stretch>
        </p:blipFill>
        <p:spPr>
          <a:xfrm>
            <a:off x="5825240" y="3582050"/>
            <a:ext cx="5362575" cy="2352675"/>
          </a:xfrm>
          <a:prstGeom prst="rect">
            <a:avLst/>
          </a:prstGeom>
          <a:noFill/>
          <a:ln>
            <a:noFill/>
          </a:ln>
        </p:spPr>
      </p:pic>
      <p:cxnSp>
        <p:nvCxnSpPr>
          <p:cNvPr id="5" name="Straight Arrow Connector 4" descr="Right arrow">
            <a:extLst>
              <a:ext uri="{FF2B5EF4-FFF2-40B4-BE49-F238E27FC236}">
                <a16:creationId xmlns:a16="http://schemas.microsoft.com/office/drawing/2014/main" id="{21653505-E028-F5E3-EF2E-479383AE14DA}"/>
              </a:ext>
            </a:extLst>
          </p:cNvPr>
          <p:cNvCxnSpPr/>
          <p:nvPr/>
        </p:nvCxnSpPr>
        <p:spPr>
          <a:xfrm>
            <a:off x="5671226" y="4970840"/>
            <a:ext cx="31128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61" name="Google Shape;661;p86"/>
          <p:cNvSpPr txBox="1">
            <a:spLocks noGrp="1"/>
          </p:cNvSpPr>
          <p:nvPr>
            <p:ph type="sldNum" idx="12"/>
          </p:nvPr>
        </p:nvSpPr>
        <p:spPr>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31</a:t>
            </a:fld>
            <a:endParaRPr/>
          </a:p>
        </p:txBody>
      </p:sp>
    </p:spTree>
    <p:extLst>
      <p:ext uri="{BB962C8B-B14F-4D97-AF65-F5344CB8AC3E}">
        <p14:creationId xmlns:p14="http://schemas.microsoft.com/office/powerpoint/2010/main" val="274905183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658"/>
        <p:cNvGrpSpPr/>
        <p:nvPr/>
      </p:nvGrpSpPr>
      <p:grpSpPr>
        <a:xfrm>
          <a:off x="0" y="0"/>
          <a:ext cx="0" cy="0"/>
          <a:chOff x="0" y="0"/>
          <a:chExt cx="0" cy="0"/>
        </a:xfrm>
      </p:grpSpPr>
      <p:sp>
        <p:nvSpPr>
          <p:cNvPr id="659" name="Google Shape;659;p86"/>
          <p:cNvSpPr txBox="1">
            <a:spLocks noGrp="1"/>
          </p:cNvSpPr>
          <p:nvPr>
            <p:ph type="title"/>
          </p:nvPr>
        </p:nvSpPr>
        <p:spPr>
          <a:prstGeom prst="rect">
            <a:avLst/>
          </a:prstGeom>
        </p:spPr>
        <p:txBody>
          <a:bodyPr spcFirstLastPara="1" wrap="square" lIns="91425" tIns="45700" rIns="91425" bIns="45700" anchor="b" anchorCtr="0">
            <a:noAutofit/>
          </a:bodyPr>
          <a:lstStyle/>
          <a:p>
            <a:pPr lvl="1"/>
            <a:r>
              <a:rPr lang="en-US" sz="4400">
                <a:solidFill>
                  <a:schemeClr val="bg2"/>
                </a:solidFill>
              </a:rPr>
              <a:t>Achievement Data Insight (6/12)</a:t>
            </a:r>
            <a:endParaRPr lang="en-US" sz="4400">
              <a:solidFill>
                <a:schemeClr val="accent4"/>
              </a:solidFill>
              <a:latin typeface="Calibri"/>
              <a:cs typeface="Calibri"/>
              <a:sym typeface="Calibri"/>
            </a:endParaRPr>
          </a:p>
        </p:txBody>
      </p:sp>
      <p:sp>
        <p:nvSpPr>
          <p:cNvPr id="660" name="Google Shape;660;p86"/>
          <p:cNvSpPr txBox="1">
            <a:spLocks noGrp="1"/>
          </p:cNvSpPr>
          <p:nvPr>
            <p:ph type="body" idx="1"/>
          </p:nvPr>
        </p:nvSpPr>
        <p:spPr>
          <a:prstGeom prst="rect">
            <a:avLst/>
          </a:prstGeom>
        </p:spPr>
        <p:txBody>
          <a:bodyPr spcFirstLastPara="1" wrap="square" lIns="91425" tIns="45700" rIns="91425" bIns="45700" anchor="t" anchorCtr="0">
            <a:normAutofit/>
          </a:bodyPr>
          <a:lstStyle/>
          <a:p>
            <a:pPr indent="-457200">
              <a:spcBef>
                <a:spcPts val="0"/>
              </a:spcBef>
              <a:buSzPct val="100000"/>
              <a:buFont typeface="+mj-lt"/>
              <a:buAutoNum type="arabicPeriod" startAt="3"/>
            </a:pPr>
            <a:r>
              <a:rPr lang="en-US"/>
              <a:t>If the validation is open and under the My Validations section, click on the tile to open it.</a:t>
            </a:r>
          </a:p>
          <a:p>
            <a:pPr marL="457200" lvl="1" indent="0">
              <a:spcBef>
                <a:spcPts val="0"/>
              </a:spcBef>
              <a:buNone/>
            </a:pPr>
            <a:r>
              <a:rPr lang="en-US"/>
              <a:t>If the validation is closed, click on the All tab, then click on a tile to open it.</a:t>
            </a:r>
          </a:p>
          <a:p>
            <a:pPr marL="457200" lvl="1" indent="0">
              <a:spcBef>
                <a:spcPts val="0"/>
              </a:spcBef>
              <a:buNone/>
            </a:pPr>
            <a:r>
              <a:rPr lang="en-US"/>
              <a:t>Or click on the Closed Validations menu to select and open a validation.</a:t>
            </a:r>
          </a:p>
          <a:p>
            <a:pPr lvl="0" indent="-457200" algn="l" rtl="0">
              <a:spcBef>
                <a:spcPts val="0"/>
              </a:spcBef>
              <a:spcAft>
                <a:spcPts val="0"/>
              </a:spcAft>
              <a:buFont typeface="+mj-lt"/>
              <a:buAutoNum type="arabicPeriod" startAt="3"/>
            </a:pPr>
            <a:endParaRPr lang="en-US"/>
          </a:p>
        </p:txBody>
      </p:sp>
      <p:pic>
        <p:nvPicPr>
          <p:cNvPr id="2" name="Picture 1" descr="Clip of Achievement Data Insight home screen">
            <a:extLst>
              <a:ext uri="{FF2B5EF4-FFF2-40B4-BE49-F238E27FC236}">
                <a16:creationId xmlns:a16="http://schemas.microsoft.com/office/drawing/2014/main" id="{614A5C0E-6ED8-75C7-49B3-6AC8BF0C746B}"/>
              </a:ext>
            </a:extLst>
          </p:cNvPr>
          <p:cNvPicPr>
            <a:picLocks noChangeAspect="1"/>
          </p:cNvPicPr>
          <p:nvPr/>
        </p:nvPicPr>
        <p:blipFill>
          <a:blip r:embed="rId3"/>
          <a:srcRect l="3315" t="22738" r="25414" b="59165"/>
          <a:stretch>
            <a:fillRect/>
          </a:stretch>
        </p:blipFill>
        <p:spPr>
          <a:xfrm>
            <a:off x="3048000" y="3216089"/>
            <a:ext cx="6440854" cy="973913"/>
          </a:xfrm>
          <a:prstGeom prst="rect">
            <a:avLst/>
          </a:prstGeom>
          <a:ln>
            <a:solidFill>
              <a:schemeClr val="tx1"/>
            </a:solidFill>
          </a:ln>
        </p:spPr>
      </p:pic>
      <p:pic>
        <p:nvPicPr>
          <p:cNvPr id="4" name="Picture 3" descr="Validations in ADI home page.">
            <a:extLst>
              <a:ext uri="{FF2B5EF4-FFF2-40B4-BE49-F238E27FC236}">
                <a16:creationId xmlns:a16="http://schemas.microsoft.com/office/drawing/2014/main" id="{932C8707-458C-B2AB-AA5C-C14CDC73FA4D}"/>
              </a:ext>
            </a:extLst>
          </p:cNvPr>
          <p:cNvPicPr>
            <a:picLocks noChangeAspect="1"/>
          </p:cNvPicPr>
          <p:nvPr/>
        </p:nvPicPr>
        <p:blipFill>
          <a:blip r:embed="rId4"/>
          <a:srcRect l="2270" t="36744" r="2396" b="8132"/>
          <a:stretch>
            <a:fillRect/>
          </a:stretch>
        </p:blipFill>
        <p:spPr>
          <a:xfrm>
            <a:off x="2974532" y="3903376"/>
            <a:ext cx="8116274" cy="2561558"/>
          </a:xfrm>
          <a:prstGeom prst="rect">
            <a:avLst/>
          </a:prstGeom>
        </p:spPr>
      </p:pic>
      <p:sp>
        <p:nvSpPr>
          <p:cNvPr id="661" name="Google Shape;661;p86"/>
          <p:cNvSpPr txBox="1">
            <a:spLocks noGrp="1"/>
          </p:cNvSpPr>
          <p:nvPr>
            <p:ph type="sldNum" idx="12"/>
          </p:nvPr>
        </p:nvSpPr>
        <p:spPr>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32</a:t>
            </a:fld>
            <a:endParaRPr/>
          </a:p>
        </p:txBody>
      </p:sp>
    </p:spTree>
    <p:extLst>
      <p:ext uri="{BB962C8B-B14F-4D97-AF65-F5344CB8AC3E}">
        <p14:creationId xmlns:p14="http://schemas.microsoft.com/office/powerpoint/2010/main" val="1933950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658"/>
        <p:cNvGrpSpPr/>
        <p:nvPr/>
      </p:nvGrpSpPr>
      <p:grpSpPr>
        <a:xfrm>
          <a:off x="0" y="0"/>
          <a:ext cx="0" cy="0"/>
          <a:chOff x="0" y="0"/>
          <a:chExt cx="0" cy="0"/>
        </a:xfrm>
      </p:grpSpPr>
      <p:sp>
        <p:nvSpPr>
          <p:cNvPr id="659" name="Google Shape;659;p86"/>
          <p:cNvSpPr txBox="1">
            <a:spLocks noGrp="1"/>
          </p:cNvSpPr>
          <p:nvPr>
            <p:ph type="title"/>
          </p:nvPr>
        </p:nvSpPr>
        <p:spPr>
          <a:prstGeom prst="rect">
            <a:avLst/>
          </a:prstGeom>
        </p:spPr>
        <p:txBody>
          <a:bodyPr spcFirstLastPara="1" wrap="square" lIns="91425" tIns="45700" rIns="91425" bIns="45700" anchor="b" anchorCtr="0">
            <a:normAutofit/>
          </a:bodyPr>
          <a:lstStyle/>
          <a:p>
            <a:pPr lvl="1"/>
            <a:r>
              <a:rPr lang="en-US" sz="4400">
                <a:solidFill>
                  <a:schemeClr val="bg2"/>
                </a:solidFill>
              </a:rPr>
              <a:t>Achievement Data Insight (7/12)</a:t>
            </a:r>
            <a:endParaRPr lang="en-US" sz="4400"/>
          </a:p>
        </p:txBody>
      </p:sp>
      <p:sp>
        <p:nvSpPr>
          <p:cNvPr id="660" name="Google Shape;660;p86"/>
          <p:cNvSpPr txBox="1">
            <a:spLocks noGrp="1"/>
          </p:cNvSpPr>
          <p:nvPr>
            <p:ph type="body" idx="1"/>
          </p:nvPr>
        </p:nvSpPr>
        <p:spPr>
          <a:prstGeom prst="rect">
            <a:avLst/>
          </a:prstGeom>
        </p:spPr>
        <p:txBody>
          <a:bodyPr spcFirstLastPara="1" wrap="square" lIns="91425" tIns="45700" rIns="91425" bIns="45700" anchor="t" anchorCtr="0">
            <a:normAutofit/>
          </a:bodyPr>
          <a:lstStyle/>
          <a:p>
            <a:pPr marL="0" indent="0">
              <a:spcBef>
                <a:spcPts val="0"/>
              </a:spcBef>
              <a:buNone/>
            </a:pPr>
            <a:r>
              <a:rPr lang="en-US" sz="2200"/>
              <a:t>If the validation tile is under the No Permissions section, click on the tile to request permission, or contact your District Security Administrator.</a:t>
            </a:r>
          </a:p>
          <a:p>
            <a:pPr marL="0" indent="0">
              <a:spcBef>
                <a:spcPts val="0"/>
              </a:spcBef>
              <a:buNone/>
            </a:pPr>
            <a:r>
              <a:rPr lang="en-US" sz="2200"/>
              <a:t>There is also an Archived section for old validations that ODE no longer produces.</a:t>
            </a:r>
          </a:p>
        </p:txBody>
      </p:sp>
      <p:pic>
        <p:nvPicPr>
          <p:cNvPr id="5" name="Picture 4" descr="Clip of &quot;No Permissions&quot; validations for which the user will need to request permission">
            <a:extLst>
              <a:ext uri="{FF2B5EF4-FFF2-40B4-BE49-F238E27FC236}">
                <a16:creationId xmlns:a16="http://schemas.microsoft.com/office/drawing/2014/main" id="{91A7D221-A0C9-AFEA-FABA-2DE79AAEA165}"/>
              </a:ext>
            </a:extLst>
          </p:cNvPr>
          <p:cNvPicPr>
            <a:picLocks noChangeAspect="1"/>
          </p:cNvPicPr>
          <p:nvPr/>
        </p:nvPicPr>
        <p:blipFill>
          <a:blip r:embed="rId3"/>
          <a:srcRect l="2376" t="22899" r="7408" b="3478"/>
          <a:stretch>
            <a:fillRect/>
          </a:stretch>
        </p:blipFill>
        <p:spPr>
          <a:xfrm>
            <a:off x="1668636" y="2767379"/>
            <a:ext cx="8386794" cy="3464234"/>
          </a:xfrm>
          <a:prstGeom prst="rect">
            <a:avLst/>
          </a:prstGeom>
        </p:spPr>
      </p:pic>
      <p:sp>
        <p:nvSpPr>
          <p:cNvPr id="2" name="Rectangle 1" descr="Red callout box for No Permissions">
            <a:extLst>
              <a:ext uri="{FF2B5EF4-FFF2-40B4-BE49-F238E27FC236}">
                <a16:creationId xmlns:a16="http://schemas.microsoft.com/office/drawing/2014/main" id="{C5ECFD52-313A-76D6-91C6-74BEA17B249A}"/>
              </a:ext>
            </a:extLst>
          </p:cNvPr>
          <p:cNvSpPr/>
          <p:nvPr/>
        </p:nvSpPr>
        <p:spPr>
          <a:xfrm>
            <a:off x="1735010" y="2746874"/>
            <a:ext cx="936702" cy="289096"/>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descr="Blue callout box for Archived validations">
            <a:extLst>
              <a:ext uri="{FF2B5EF4-FFF2-40B4-BE49-F238E27FC236}">
                <a16:creationId xmlns:a16="http://schemas.microsoft.com/office/drawing/2014/main" id="{40CFB88E-5B77-6332-B082-983E2F7671C2}"/>
              </a:ext>
            </a:extLst>
          </p:cNvPr>
          <p:cNvSpPr/>
          <p:nvPr/>
        </p:nvSpPr>
        <p:spPr>
          <a:xfrm>
            <a:off x="1723064" y="4612983"/>
            <a:ext cx="936702" cy="289096"/>
          </a:xfrm>
          <a:prstGeom prst="rect">
            <a:avLst/>
          </a:prstGeom>
          <a:noFill/>
          <a:ln w="57150">
            <a:solidFill>
              <a:schemeClr val="accent1">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1" name="Google Shape;661;p86"/>
          <p:cNvSpPr txBox="1">
            <a:spLocks noGrp="1"/>
          </p:cNvSpPr>
          <p:nvPr>
            <p:ph type="sldNum" idx="12"/>
          </p:nvPr>
        </p:nvSpPr>
        <p:spPr>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33</a:t>
            </a:fld>
            <a:endParaRPr/>
          </a:p>
        </p:txBody>
      </p:sp>
    </p:spTree>
    <p:extLst>
      <p:ext uri="{BB962C8B-B14F-4D97-AF65-F5344CB8AC3E}">
        <p14:creationId xmlns:p14="http://schemas.microsoft.com/office/powerpoint/2010/main" val="260217452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658"/>
        <p:cNvGrpSpPr/>
        <p:nvPr/>
      </p:nvGrpSpPr>
      <p:grpSpPr>
        <a:xfrm>
          <a:off x="0" y="0"/>
          <a:ext cx="0" cy="0"/>
          <a:chOff x="0" y="0"/>
          <a:chExt cx="0" cy="0"/>
        </a:xfrm>
      </p:grpSpPr>
      <p:sp>
        <p:nvSpPr>
          <p:cNvPr id="659" name="Google Shape;659;p86"/>
          <p:cNvSpPr txBox="1">
            <a:spLocks noGrp="1"/>
          </p:cNvSpPr>
          <p:nvPr>
            <p:ph type="title"/>
          </p:nvPr>
        </p:nvSpPr>
        <p:spPr>
          <a:prstGeom prst="rect">
            <a:avLst/>
          </a:prstGeom>
        </p:spPr>
        <p:txBody>
          <a:bodyPr spcFirstLastPara="1" wrap="square" lIns="91425" tIns="45700" rIns="91425" bIns="45700" anchor="b" anchorCtr="0">
            <a:noAutofit/>
          </a:bodyPr>
          <a:lstStyle/>
          <a:p>
            <a:pPr lvl="1"/>
            <a:r>
              <a:rPr lang="en-US" sz="4400">
                <a:solidFill>
                  <a:schemeClr val="bg2"/>
                </a:solidFill>
              </a:rPr>
              <a:t>Achievement Data Insight (8/12)</a:t>
            </a:r>
            <a:endParaRPr lang="en-US" sz="4400">
              <a:solidFill>
                <a:schemeClr val="accent4"/>
              </a:solidFill>
              <a:latin typeface="Calibri"/>
              <a:cs typeface="Calibri"/>
              <a:sym typeface="Calibri"/>
            </a:endParaRPr>
          </a:p>
        </p:txBody>
      </p:sp>
      <p:sp>
        <p:nvSpPr>
          <p:cNvPr id="660" name="Google Shape;660;p86"/>
          <p:cNvSpPr txBox="1">
            <a:spLocks noGrp="1"/>
          </p:cNvSpPr>
          <p:nvPr>
            <p:ph type="body" idx="1"/>
          </p:nvPr>
        </p:nvSpPr>
        <p:spPr>
          <a:prstGeom prst="rect">
            <a:avLst/>
          </a:prstGeom>
        </p:spPr>
        <p:txBody>
          <a:bodyPr spcFirstLastPara="1" wrap="square" lIns="91425" tIns="45700" rIns="91425" bIns="45700" anchor="t" anchorCtr="0">
            <a:normAutofit/>
          </a:bodyPr>
          <a:lstStyle/>
          <a:p>
            <a:pPr indent="-457200">
              <a:spcBef>
                <a:spcPts val="0"/>
              </a:spcBef>
              <a:buSzPct val="100000"/>
              <a:buFont typeface="+mj-lt"/>
              <a:buAutoNum type="arabicPeriod" startAt="4"/>
            </a:pPr>
            <a:r>
              <a:rPr lang="en-US"/>
              <a:t>Below is a screenshot of the 2023-24 Mathematics Student Performance validation Report Card (RC) Summary tab- 22 columns wide</a:t>
            </a:r>
          </a:p>
          <a:p>
            <a:pPr marL="0" lvl="0" indent="0" algn="l" rtl="0">
              <a:spcBef>
                <a:spcPts val="0"/>
              </a:spcBef>
              <a:spcAft>
                <a:spcPts val="0"/>
              </a:spcAft>
              <a:buNone/>
            </a:pPr>
            <a:endParaRPr lang="en-US"/>
          </a:p>
        </p:txBody>
      </p:sp>
      <p:pic>
        <p:nvPicPr>
          <p:cNvPr id="5" name="Picture 4" descr="ADI Validation header">
            <a:extLst>
              <a:ext uri="{FF2B5EF4-FFF2-40B4-BE49-F238E27FC236}">
                <a16:creationId xmlns:a16="http://schemas.microsoft.com/office/drawing/2014/main" id="{FAE40DB7-6BA3-42FA-4776-8BAF14F88F4B}"/>
              </a:ext>
            </a:extLst>
          </p:cNvPr>
          <p:cNvPicPr>
            <a:picLocks noChangeAspect="1"/>
          </p:cNvPicPr>
          <p:nvPr/>
        </p:nvPicPr>
        <p:blipFill>
          <a:blip r:embed="rId3"/>
          <a:srcRect l="735" t="46179" r="1562" b="786"/>
          <a:stretch>
            <a:fillRect/>
          </a:stretch>
        </p:blipFill>
        <p:spPr>
          <a:xfrm>
            <a:off x="717176" y="2568302"/>
            <a:ext cx="8695779" cy="1310658"/>
          </a:xfrm>
          <a:prstGeom prst="rect">
            <a:avLst/>
          </a:prstGeom>
        </p:spPr>
      </p:pic>
      <p:pic>
        <p:nvPicPr>
          <p:cNvPr id="2" name="Picture 1" descr="ADI summary and header columns">
            <a:extLst>
              <a:ext uri="{FF2B5EF4-FFF2-40B4-BE49-F238E27FC236}">
                <a16:creationId xmlns:a16="http://schemas.microsoft.com/office/drawing/2014/main" id="{3160F6F5-46F2-9FD6-65FF-E0164C8B7D39}"/>
              </a:ext>
            </a:extLst>
          </p:cNvPr>
          <p:cNvPicPr>
            <a:picLocks noChangeAspect="1"/>
          </p:cNvPicPr>
          <p:nvPr/>
        </p:nvPicPr>
        <p:blipFill>
          <a:blip r:embed="rId4"/>
          <a:srcRect l="937" t="74611" r="2451" b="-173"/>
          <a:stretch>
            <a:fillRect/>
          </a:stretch>
        </p:blipFill>
        <p:spPr>
          <a:xfrm>
            <a:off x="885264" y="3878916"/>
            <a:ext cx="10591784" cy="1660488"/>
          </a:xfrm>
          <a:prstGeom prst="rect">
            <a:avLst/>
          </a:prstGeom>
        </p:spPr>
      </p:pic>
      <p:pic>
        <p:nvPicPr>
          <p:cNvPr id="4" name="Picture 3" descr="Clip of some ADI column headers">
            <a:extLst>
              <a:ext uri="{FF2B5EF4-FFF2-40B4-BE49-F238E27FC236}">
                <a16:creationId xmlns:a16="http://schemas.microsoft.com/office/drawing/2014/main" id="{DC4FE262-6D91-D602-A70F-23C3974B4813}"/>
              </a:ext>
            </a:extLst>
          </p:cNvPr>
          <p:cNvPicPr>
            <a:picLocks noChangeAspect="1"/>
          </p:cNvPicPr>
          <p:nvPr/>
        </p:nvPicPr>
        <p:blipFill>
          <a:blip r:embed="rId5"/>
          <a:srcRect l="55423" t="84922" r="2114" b="1040"/>
          <a:stretch>
            <a:fillRect/>
          </a:stretch>
        </p:blipFill>
        <p:spPr>
          <a:xfrm>
            <a:off x="5065059" y="5488945"/>
            <a:ext cx="5177139" cy="906653"/>
          </a:xfrm>
          <a:prstGeom prst="rect">
            <a:avLst/>
          </a:prstGeom>
        </p:spPr>
      </p:pic>
      <p:sp>
        <p:nvSpPr>
          <p:cNvPr id="661" name="Google Shape;661;p86"/>
          <p:cNvSpPr txBox="1">
            <a:spLocks noGrp="1"/>
          </p:cNvSpPr>
          <p:nvPr>
            <p:ph type="sldNum" idx="12"/>
          </p:nvPr>
        </p:nvSpPr>
        <p:spPr>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34</a:t>
            </a:fld>
            <a:endParaRPr/>
          </a:p>
        </p:txBody>
      </p:sp>
    </p:spTree>
    <p:extLst>
      <p:ext uri="{BB962C8B-B14F-4D97-AF65-F5344CB8AC3E}">
        <p14:creationId xmlns:p14="http://schemas.microsoft.com/office/powerpoint/2010/main" val="327490749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658"/>
        <p:cNvGrpSpPr/>
        <p:nvPr/>
      </p:nvGrpSpPr>
      <p:grpSpPr>
        <a:xfrm>
          <a:off x="0" y="0"/>
          <a:ext cx="0" cy="0"/>
          <a:chOff x="0" y="0"/>
          <a:chExt cx="0" cy="0"/>
        </a:xfrm>
      </p:grpSpPr>
      <p:sp>
        <p:nvSpPr>
          <p:cNvPr id="659" name="Google Shape;659;p86"/>
          <p:cNvSpPr txBox="1">
            <a:spLocks noGrp="1"/>
          </p:cNvSpPr>
          <p:nvPr>
            <p:ph type="title"/>
          </p:nvPr>
        </p:nvSpPr>
        <p:spPr>
          <a:prstGeom prst="rect">
            <a:avLst/>
          </a:prstGeom>
        </p:spPr>
        <p:txBody>
          <a:bodyPr spcFirstLastPara="1" wrap="square" lIns="91425" tIns="45700" rIns="91425" bIns="45700" anchor="b" anchorCtr="0">
            <a:noAutofit/>
          </a:bodyPr>
          <a:lstStyle/>
          <a:p>
            <a:pPr lvl="1"/>
            <a:r>
              <a:rPr lang="en-US" sz="4400">
                <a:solidFill>
                  <a:schemeClr val="bg2"/>
                </a:solidFill>
              </a:rPr>
              <a:t>Achievement Data Insight (9/12)</a:t>
            </a:r>
            <a:endParaRPr lang="en-US" sz="4400">
              <a:solidFill>
                <a:schemeClr val="accent4"/>
              </a:solidFill>
              <a:latin typeface="Calibri"/>
              <a:cs typeface="Calibri"/>
              <a:sym typeface="Calibri"/>
            </a:endParaRPr>
          </a:p>
        </p:txBody>
      </p:sp>
      <p:sp>
        <p:nvSpPr>
          <p:cNvPr id="660" name="Google Shape;660;p86"/>
          <p:cNvSpPr txBox="1">
            <a:spLocks noGrp="1"/>
          </p:cNvSpPr>
          <p:nvPr>
            <p:ph type="body" idx="1"/>
          </p:nvPr>
        </p:nvSpPr>
        <p:spPr>
          <a:prstGeom prst="rect">
            <a:avLst/>
          </a:prstGeom>
        </p:spPr>
        <p:txBody>
          <a:bodyPr spcFirstLastPara="1" wrap="square" lIns="91425" tIns="45700" rIns="91425" bIns="45700" anchor="t" anchorCtr="0">
            <a:normAutofit/>
          </a:bodyPr>
          <a:lstStyle/>
          <a:p>
            <a:pPr indent="-457200">
              <a:spcBef>
                <a:spcPts val="0"/>
              </a:spcBef>
              <a:buSzPct val="100000"/>
              <a:buFont typeface="+mj-lt"/>
              <a:buAutoNum type="arabicPeriod" startAt="5"/>
            </a:pPr>
            <a:r>
              <a:rPr lang="en-US"/>
              <a:t>Here is a screenshot of the 2023-24 Mathematics Student Performance validation Detail tab (student level data- 53 columns wide)</a:t>
            </a:r>
          </a:p>
          <a:p>
            <a:pPr marL="0" lvl="0" indent="0" algn="l" rtl="0">
              <a:spcBef>
                <a:spcPts val="0"/>
              </a:spcBef>
              <a:spcAft>
                <a:spcPts val="0"/>
              </a:spcAft>
              <a:buNone/>
            </a:pPr>
            <a:endParaRPr lang="en-US"/>
          </a:p>
        </p:txBody>
      </p:sp>
      <p:pic>
        <p:nvPicPr>
          <p:cNvPr id="7" name="Picture 6" descr="ADI validation detail tab">
            <a:extLst>
              <a:ext uri="{FF2B5EF4-FFF2-40B4-BE49-F238E27FC236}">
                <a16:creationId xmlns:a16="http://schemas.microsoft.com/office/drawing/2014/main" id="{34B20082-1C26-E974-1B3E-3C199E231D20}"/>
              </a:ext>
            </a:extLst>
          </p:cNvPr>
          <p:cNvPicPr>
            <a:picLocks noChangeAspect="1"/>
          </p:cNvPicPr>
          <p:nvPr/>
        </p:nvPicPr>
        <p:blipFill>
          <a:blip r:embed="rId3"/>
          <a:srcRect l="1183" t="42623" r="2093" b="3603"/>
          <a:stretch>
            <a:fillRect/>
          </a:stretch>
        </p:blipFill>
        <p:spPr>
          <a:xfrm>
            <a:off x="372316" y="2666999"/>
            <a:ext cx="11574959" cy="1428747"/>
          </a:xfrm>
          <a:prstGeom prst="rect">
            <a:avLst/>
          </a:prstGeom>
        </p:spPr>
      </p:pic>
      <p:pic>
        <p:nvPicPr>
          <p:cNvPr id="12" name="Picture 11" descr="ADI validation detail tab with headers 2">
            <a:extLst>
              <a:ext uri="{FF2B5EF4-FFF2-40B4-BE49-F238E27FC236}">
                <a16:creationId xmlns:a16="http://schemas.microsoft.com/office/drawing/2014/main" id="{9028C22D-B123-3B50-ACB4-E874A6FFC160}"/>
              </a:ext>
            </a:extLst>
          </p:cNvPr>
          <p:cNvPicPr>
            <a:picLocks noChangeAspect="1"/>
          </p:cNvPicPr>
          <p:nvPr/>
        </p:nvPicPr>
        <p:blipFill>
          <a:blip r:embed="rId4"/>
          <a:srcRect l="586" t="66633" r="1435" b="2429"/>
          <a:stretch>
            <a:fillRect/>
          </a:stretch>
        </p:blipFill>
        <p:spPr>
          <a:xfrm>
            <a:off x="855210" y="4225925"/>
            <a:ext cx="10909637" cy="831010"/>
          </a:xfrm>
          <a:prstGeom prst="rect">
            <a:avLst/>
          </a:prstGeom>
        </p:spPr>
      </p:pic>
      <p:pic>
        <p:nvPicPr>
          <p:cNvPr id="11" name="Picture 10" descr="ADI validation detail tab with headers 3">
            <a:extLst>
              <a:ext uri="{FF2B5EF4-FFF2-40B4-BE49-F238E27FC236}">
                <a16:creationId xmlns:a16="http://schemas.microsoft.com/office/drawing/2014/main" id="{AD088A1C-992C-82CD-7B96-B77331B897B0}"/>
              </a:ext>
            </a:extLst>
          </p:cNvPr>
          <p:cNvPicPr>
            <a:picLocks noChangeAspect="1"/>
          </p:cNvPicPr>
          <p:nvPr/>
        </p:nvPicPr>
        <p:blipFill>
          <a:blip r:embed="rId5"/>
          <a:srcRect l="966" t="65306" r="3246" b="3002"/>
          <a:stretch>
            <a:fillRect/>
          </a:stretch>
        </p:blipFill>
        <p:spPr>
          <a:xfrm>
            <a:off x="1315889" y="5214937"/>
            <a:ext cx="10401075" cy="848250"/>
          </a:xfrm>
          <a:prstGeom prst="rect">
            <a:avLst/>
          </a:prstGeom>
        </p:spPr>
      </p:pic>
      <p:sp>
        <p:nvSpPr>
          <p:cNvPr id="661" name="Google Shape;661;p86"/>
          <p:cNvSpPr txBox="1">
            <a:spLocks noGrp="1"/>
          </p:cNvSpPr>
          <p:nvPr>
            <p:ph type="sldNum" idx="12"/>
          </p:nvPr>
        </p:nvSpPr>
        <p:spPr>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35</a:t>
            </a:fld>
            <a:endParaRPr/>
          </a:p>
        </p:txBody>
      </p:sp>
    </p:spTree>
    <p:extLst>
      <p:ext uri="{BB962C8B-B14F-4D97-AF65-F5344CB8AC3E}">
        <p14:creationId xmlns:p14="http://schemas.microsoft.com/office/powerpoint/2010/main" val="348345882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658"/>
        <p:cNvGrpSpPr/>
        <p:nvPr/>
      </p:nvGrpSpPr>
      <p:grpSpPr>
        <a:xfrm>
          <a:off x="0" y="0"/>
          <a:ext cx="0" cy="0"/>
          <a:chOff x="0" y="0"/>
          <a:chExt cx="0" cy="0"/>
        </a:xfrm>
      </p:grpSpPr>
      <p:sp>
        <p:nvSpPr>
          <p:cNvPr id="659" name="Google Shape;659;p86"/>
          <p:cNvSpPr txBox="1">
            <a:spLocks noGrp="1"/>
          </p:cNvSpPr>
          <p:nvPr>
            <p:ph type="title"/>
          </p:nvPr>
        </p:nvSpPr>
        <p:spPr>
          <a:prstGeom prst="rect">
            <a:avLst/>
          </a:prstGeom>
        </p:spPr>
        <p:txBody>
          <a:bodyPr spcFirstLastPara="1" wrap="square" lIns="91425" tIns="45700" rIns="91425" bIns="45700" anchor="b" anchorCtr="0">
            <a:noAutofit/>
          </a:bodyPr>
          <a:lstStyle/>
          <a:p>
            <a:pPr lvl="1"/>
            <a:r>
              <a:rPr lang="en-US" sz="4400">
                <a:solidFill>
                  <a:schemeClr val="bg2"/>
                </a:solidFill>
              </a:rPr>
              <a:t>Achievement Data Insight (10/12)</a:t>
            </a:r>
            <a:endParaRPr lang="en-US" sz="4400">
              <a:solidFill>
                <a:schemeClr val="accent4"/>
              </a:solidFill>
              <a:latin typeface="Calibri"/>
              <a:cs typeface="Calibri"/>
              <a:sym typeface="Calibri"/>
            </a:endParaRPr>
          </a:p>
        </p:txBody>
      </p:sp>
      <p:sp>
        <p:nvSpPr>
          <p:cNvPr id="660" name="Google Shape;660;p86"/>
          <p:cNvSpPr txBox="1">
            <a:spLocks noGrp="1"/>
          </p:cNvSpPr>
          <p:nvPr>
            <p:ph type="body" idx="1"/>
          </p:nvPr>
        </p:nvSpPr>
        <p:spPr>
          <a:prstGeom prst="rect">
            <a:avLst/>
          </a:prstGeom>
        </p:spPr>
        <p:txBody>
          <a:bodyPr spcFirstLastPara="1" wrap="square" lIns="91425" tIns="45700" rIns="91425" bIns="45700" anchor="t" anchorCtr="0">
            <a:normAutofit/>
          </a:bodyPr>
          <a:lstStyle/>
          <a:p>
            <a:pPr indent="-457200">
              <a:spcBef>
                <a:spcPts val="0"/>
              </a:spcBef>
              <a:buSzPct val="100000"/>
              <a:buFont typeface="+mj-lt"/>
              <a:buAutoNum type="arabicPeriod" startAt="6"/>
            </a:pPr>
            <a:r>
              <a:rPr lang="en-US"/>
              <a:t>Here is a screenshot of the 2023-24 Mathematics Student Performance validation AGR Summary tab (Assessment Group Report- 17 columns wide)</a:t>
            </a:r>
          </a:p>
          <a:p>
            <a:pPr marL="0" lvl="0" indent="0" algn="l" rtl="0">
              <a:spcBef>
                <a:spcPts val="0"/>
              </a:spcBef>
              <a:spcAft>
                <a:spcPts val="0"/>
              </a:spcAft>
              <a:buNone/>
            </a:pPr>
            <a:endParaRPr lang="en-US"/>
          </a:p>
        </p:txBody>
      </p:sp>
      <p:pic>
        <p:nvPicPr>
          <p:cNvPr id="2" name="Picture 1" descr="AGR summary tab in ADI">
            <a:extLst>
              <a:ext uri="{FF2B5EF4-FFF2-40B4-BE49-F238E27FC236}">
                <a16:creationId xmlns:a16="http://schemas.microsoft.com/office/drawing/2014/main" id="{5CEF4441-161D-9397-FDC1-C7160A4D77EB}"/>
              </a:ext>
            </a:extLst>
          </p:cNvPr>
          <p:cNvPicPr>
            <a:picLocks noChangeAspect="1"/>
          </p:cNvPicPr>
          <p:nvPr/>
        </p:nvPicPr>
        <p:blipFill>
          <a:blip r:embed="rId3"/>
          <a:srcRect l="1317" t="49943" r="2446" b="2740"/>
          <a:stretch>
            <a:fillRect/>
          </a:stretch>
        </p:blipFill>
        <p:spPr>
          <a:xfrm>
            <a:off x="690563" y="2960914"/>
            <a:ext cx="11137399" cy="1126746"/>
          </a:xfrm>
          <a:prstGeom prst="rect">
            <a:avLst/>
          </a:prstGeom>
        </p:spPr>
      </p:pic>
      <p:sp>
        <p:nvSpPr>
          <p:cNvPr id="661" name="Google Shape;661;p86"/>
          <p:cNvSpPr txBox="1">
            <a:spLocks noGrp="1"/>
          </p:cNvSpPr>
          <p:nvPr>
            <p:ph type="sldNum" idx="12"/>
          </p:nvPr>
        </p:nvSpPr>
        <p:spPr>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36</a:t>
            </a:fld>
            <a:endParaRPr/>
          </a:p>
        </p:txBody>
      </p:sp>
    </p:spTree>
    <p:extLst>
      <p:ext uri="{BB962C8B-B14F-4D97-AF65-F5344CB8AC3E}">
        <p14:creationId xmlns:p14="http://schemas.microsoft.com/office/powerpoint/2010/main" val="92234883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658"/>
        <p:cNvGrpSpPr/>
        <p:nvPr/>
      </p:nvGrpSpPr>
      <p:grpSpPr>
        <a:xfrm>
          <a:off x="0" y="0"/>
          <a:ext cx="0" cy="0"/>
          <a:chOff x="0" y="0"/>
          <a:chExt cx="0" cy="0"/>
        </a:xfrm>
      </p:grpSpPr>
      <p:sp>
        <p:nvSpPr>
          <p:cNvPr id="659" name="Google Shape;659;p86"/>
          <p:cNvSpPr txBox="1">
            <a:spLocks noGrp="1"/>
          </p:cNvSpPr>
          <p:nvPr>
            <p:ph type="title"/>
          </p:nvPr>
        </p:nvSpPr>
        <p:spPr>
          <a:prstGeom prst="rect">
            <a:avLst/>
          </a:prstGeom>
        </p:spPr>
        <p:txBody>
          <a:bodyPr spcFirstLastPara="1" wrap="square" lIns="91425" tIns="45700" rIns="91425" bIns="45700" anchor="b" anchorCtr="0">
            <a:normAutofit/>
          </a:bodyPr>
          <a:lstStyle/>
          <a:p>
            <a:pPr lvl="1"/>
            <a:r>
              <a:rPr lang="en-US" sz="4400">
                <a:solidFill>
                  <a:schemeClr val="bg2"/>
                </a:solidFill>
              </a:rPr>
              <a:t>Achievement Data Insight (11/12)</a:t>
            </a:r>
            <a:endParaRPr lang="en-US" sz="4400"/>
          </a:p>
        </p:txBody>
      </p:sp>
      <p:sp>
        <p:nvSpPr>
          <p:cNvPr id="660" name="Google Shape;660;p86"/>
          <p:cNvSpPr txBox="1">
            <a:spLocks noGrp="1"/>
          </p:cNvSpPr>
          <p:nvPr>
            <p:ph type="body" idx="1"/>
          </p:nvPr>
        </p:nvSpPr>
        <p:spPr>
          <a:prstGeom prst="rect">
            <a:avLst/>
          </a:prstGeom>
        </p:spPr>
        <p:txBody>
          <a:bodyPr spcFirstLastPara="1" wrap="square" lIns="91425" tIns="45700" rIns="91425" bIns="45700" anchor="t" anchorCtr="0">
            <a:normAutofit lnSpcReduction="10000"/>
          </a:bodyPr>
          <a:lstStyle/>
          <a:p>
            <a:pPr marL="0" indent="0">
              <a:spcBef>
                <a:spcPts val="0"/>
              </a:spcBef>
              <a:buNone/>
            </a:pPr>
            <a:r>
              <a:rPr lang="en-US" sz="2200" u="sng"/>
              <a:t>RC Summary tab</a:t>
            </a:r>
            <a:r>
              <a:rPr lang="en-US" sz="2200"/>
              <a:t>- shows counts and percents of participation and performance for students enrolled for a full academic year, and the ESSA performance denominator and percent.</a:t>
            </a:r>
          </a:p>
          <a:p>
            <a:pPr marL="342900">
              <a:spcBef>
                <a:spcPts val="0"/>
              </a:spcBef>
            </a:pPr>
            <a:r>
              <a:rPr lang="en-US" sz="2200" b="1"/>
              <a:t>Participation</a:t>
            </a:r>
            <a:r>
              <a:rPr lang="en-US" sz="2200"/>
              <a:t> counts and rates include students reported as resident at the school/district on the first school day in May. </a:t>
            </a:r>
          </a:p>
          <a:p>
            <a:pPr marL="342900">
              <a:spcBef>
                <a:spcPts val="0"/>
              </a:spcBef>
            </a:pPr>
            <a:r>
              <a:rPr lang="en-US" sz="2200" b="1"/>
              <a:t>Performance</a:t>
            </a:r>
            <a:r>
              <a:rPr lang="en-US" sz="2200"/>
              <a:t> counts and rates are based on those students who are included in the participation rate and enrolled a full academic year (total estimated ADM &gt;.5 ADM) in the school or district, except first-year English Learner students.</a:t>
            </a:r>
          </a:p>
          <a:p>
            <a:pPr marL="0" indent="0">
              <a:spcBef>
                <a:spcPts val="0"/>
              </a:spcBef>
              <a:buNone/>
            </a:pPr>
            <a:endParaRPr lang="en-US" sz="2200">
              <a:latin typeface="Calibri" panose="020F0502020204030204" pitchFamily="34" charset="0"/>
              <a:cs typeface="Calibri" panose="020F0502020204030204" pitchFamily="34" charset="0"/>
            </a:endParaRPr>
          </a:p>
          <a:p>
            <a:pPr marL="0" indent="0">
              <a:spcBef>
                <a:spcPts val="0"/>
              </a:spcBef>
              <a:buNone/>
            </a:pPr>
            <a:r>
              <a:rPr lang="en-US" sz="2200" u="sng"/>
              <a:t>Detail tab</a:t>
            </a:r>
            <a:r>
              <a:rPr lang="en-US" sz="2200"/>
              <a:t>- </a:t>
            </a:r>
            <a:r>
              <a:rPr lang="en-US" sz="2200" b="0" i="0">
                <a:solidFill>
                  <a:srgbClr val="212529"/>
                </a:solidFill>
                <a:effectLst/>
                <a:highlight>
                  <a:srgbClr val="FFFFFF"/>
                </a:highlight>
              </a:rPr>
              <a:t>includes all students reported as resident and enrolled in your district/school on the first school day in May</a:t>
            </a:r>
            <a:r>
              <a:rPr lang="en-US" sz="2200">
                <a:solidFill>
                  <a:srgbClr val="212529"/>
                </a:solidFill>
                <a:highlight>
                  <a:srgbClr val="FFFFFF"/>
                </a:highlight>
              </a:rPr>
              <a:t>.</a:t>
            </a:r>
            <a:endParaRPr lang="en-US" sz="2200" b="0" i="0">
              <a:solidFill>
                <a:srgbClr val="212529"/>
              </a:solidFill>
              <a:effectLst/>
              <a:highlight>
                <a:srgbClr val="FFFFFF"/>
              </a:highlight>
              <a:latin typeface="Calibri" panose="020F0502020204030204" pitchFamily="34" charset="0"/>
              <a:cs typeface="Calibri" panose="020F0502020204030204" pitchFamily="34" charset="0"/>
            </a:endParaRPr>
          </a:p>
          <a:p>
            <a:pPr marL="0" indent="0">
              <a:spcBef>
                <a:spcPts val="0"/>
              </a:spcBef>
              <a:buNone/>
            </a:pPr>
            <a:endParaRPr lang="en-US" sz="1600" b="0" i="0">
              <a:solidFill>
                <a:srgbClr val="212529"/>
              </a:solidFill>
              <a:effectLst/>
              <a:highlight>
                <a:srgbClr val="FFFFFF"/>
              </a:highlight>
              <a:latin typeface="Calibri" panose="020F0502020204030204" pitchFamily="34" charset="0"/>
              <a:cs typeface="Calibri" panose="020F0502020204030204" pitchFamily="34" charset="0"/>
            </a:endParaRPr>
          </a:p>
          <a:p>
            <a:pPr marL="0" indent="0">
              <a:spcBef>
                <a:spcPts val="0"/>
              </a:spcBef>
              <a:buNone/>
            </a:pPr>
            <a:r>
              <a:rPr lang="en-US" sz="2200" u="sng"/>
              <a:t>AGR Summary tab</a:t>
            </a:r>
            <a:r>
              <a:rPr lang="en-US" sz="2200"/>
              <a:t>- performance counts and percents are based on all students included in participation regardless of full academic year status, except first-year English Learner students. Will be used on school and district assessment group reports.</a:t>
            </a:r>
          </a:p>
          <a:p>
            <a:pPr marL="0" indent="0">
              <a:spcBef>
                <a:spcPts val="0"/>
              </a:spcBef>
              <a:buNone/>
            </a:pPr>
            <a:endParaRPr lang="en-US" sz="1600" b="0" i="0">
              <a:solidFill>
                <a:srgbClr val="212529"/>
              </a:solidFill>
              <a:effectLst/>
              <a:highlight>
                <a:srgbClr val="FFFFFF"/>
              </a:highlight>
              <a:latin typeface="Verdana" panose="020B0604030504040204" pitchFamily="34" charset="0"/>
            </a:endParaRPr>
          </a:p>
        </p:txBody>
      </p:sp>
      <p:sp>
        <p:nvSpPr>
          <p:cNvPr id="661" name="Google Shape;661;p86"/>
          <p:cNvSpPr txBox="1">
            <a:spLocks noGrp="1"/>
          </p:cNvSpPr>
          <p:nvPr>
            <p:ph type="sldNum" idx="12"/>
          </p:nvPr>
        </p:nvSpPr>
        <p:spPr>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37</a:t>
            </a:fld>
            <a:endParaRPr/>
          </a:p>
        </p:txBody>
      </p:sp>
    </p:spTree>
    <p:extLst>
      <p:ext uri="{BB962C8B-B14F-4D97-AF65-F5344CB8AC3E}">
        <p14:creationId xmlns:p14="http://schemas.microsoft.com/office/powerpoint/2010/main" val="388351177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658"/>
        <p:cNvGrpSpPr/>
        <p:nvPr/>
      </p:nvGrpSpPr>
      <p:grpSpPr>
        <a:xfrm>
          <a:off x="0" y="0"/>
          <a:ext cx="0" cy="0"/>
          <a:chOff x="0" y="0"/>
          <a:chExt cx="0" cy="0"/>
        </a:xfrm>
      </p:grpSpPr>
      <p:sp>
        <p:nvSpPr>
          <p:cNvPr id="659" name="Google Shape;659;p86"/>
          <p:cNvSpPr txBox="1">
            <a:spLocks noGrp="1"/>
          </p:cNvSpPr>
          <p:nvPr>
            <p:ph type="title"/>
          </p:nvPr>
        </p:nvSpPr>
        <p:spPr>
          <a:prstGeom prst="rect">
            <a:avLst/>
          </a:prstGeom>
        </p:spPr>
        <p:txBody>
          <a:bodyPr spcFirstLastPara="1" wrap="square" lIns="91425" tIns="45700" rIns="91425" bIns="45700" anchor="b" anchorCtr="0">
            <a:normAutofit/>
          </a:bodyPr>
          <a:lstStyle/>
          <a:p>
            <a:pPr lvl="1"/>
            <a:r>
              <a:rPr lang="en-US" sz="4400">
                <a:solidFill>
                  <a:schemeClr val="bg2"/>
                </a:solidFill>
              </a:rPr>
              <a:t>Achievement Data Insight (12/12)</a:t>
            </a:r>
            <a:endParaRPr lang="en-US" sz="4400"/>
          </a:p>
        </p:txBody>
      </p:sp>
      <p:sp>
        <p:nvSpPr>
          <p:cNvPr id="660" name="Google Shape;660;p86"/>
          <p:cNvSpPr txBox="1">
            <a:spLocks noGrp="1"/>
          </p:cNvSpPr>
          <p:nvPr>
            <p:ph type="body" idx="1"/>
          </p:nvPr>
        </p:nvSpPr>
        <p:spPr>
          <a:prstGeom prst="rect">
            <a:avLst/>
          </a:prstGeom>
        </p:spPr>
        <p:txBody>
          <a:bodyPr spcFirstLastPara="1" wrap="square" lIns="91425" tIns="45700" rIns="91425" bIns="45700" anchor="t" anchorCtr="0">
            <a:normAutofit/>
          </a:bodyPr>
          <a:lstStyle/>
          <a:p>
            <a:pPr marL="0" indent="0">
              <a:spcBef>
                <a:spcPts val="0"/>
              </a:spcBef>
              <a:buNone/>
            </a:pPr>
            <a:endParaRPr lang="en-US" sz="2200"/>
          </a:p>
          <a:p>
            <a:pPr marL="0" indent="0">
              <a:spcBef>
                <a:spcPts val="0"/>
              </a:spcBef>
              <a:buNone/>
            </a:pPr>
            <a:endParaRPr lang="en-US" sz="2200"/>
          </a:p>
          <a:p>
            <a:pPr marL="0" indent="0">
              <a:spcBef>
                <a:spcPts val="0"/>
              </a:spcBef>
              <a:buNone/>
            </a:pPr>
            <a:r>
              <a:rPr lang="en-US" sz="2200"/>
              <a:t>Features</a:t>
            </a:r>
          </a:p>
          <a:p>
            <a:pPr marL="342900">
              <a:spcBef>
                <a:spcPts val="0"/>
              </a:spcBef>
            </a:pPr>
            <a:r>
              <a:rPr lang="en-US" sz="2200"/>
              <a:t>Ask a Question- sends an email to the data owner inbox. Do not include student names, only include the SSID number when asking a question about a student.</a:t>
            </a:r>
          </a:p>
          <a:p>
            <a:pPr marL="342900">
              <a:spcBef>
                <a:spcPts val="0"/>
              </a:spcBef>
            </a:pPr>
            <a:r>
              <a:rPr lang="en-US" sz="2200"/>
              <a:t>Download Data- in CSV or Excel format. Be sure to save data in a secure location.</a:t>
            </a:r>
          </a:p>
          <a:p>
            <a:pPr marL="800100" lvl="1">
              <a:spcBef>
                <a:spcPts val="0"/>
              </a:spcBef>
              <a:buFont typeface="Courier New" panose="02070309020205020404" pitchFamily="49" charset="0"/>
              <a:buChar char="o"/>
            </a:pPr>
            <a:r>
              <a:rPr lang="en-US" sz="2200"/>
              <a:t>If you need to share information, send it via </a:t>
            </a:r>
            <a:r>
              <a:rPr lang="en-US" sz="2200">
                <a:hlinkClick r:id="rId3"/>
              </a:rPr>
              <a:t>secure file transfer</a:t>
            </a:r>
            <a:r>
              <a:rPr lang="en-US" sz="2200"/>
              <a:t>.</a:t>
            </a:r>
          </a:p>
          <a:p>
            <a:pPr marL="342900">
              <a:spcBef>
                <a:spcPts val="0"/>
              </a:spcBef>
            </a:pPr>
            <a:r>
              <a:rPr lang="en-US" sz="2200"/>
              <a:t>Show/Hide Filters- allows filtering of the data you are viewing on your monitor.</a:t>
            </a:r>
          </a:p>
          <a:p>
            <a:pPr marL="342900">
              <a:spcBef>
                <a:spcPts val="0"/>
              </a:spcBef>
            </a:pPr>
            <a:r>
              <a:rPr lang="en-US" sz="2200"/>
              <a:t>Data as of date- cutoff for inclusion in the most recent refresh.</a:t>
            </a:r>
          </a:p>
          <a:p>
            <a:pPr marL="342900">
              <a:spcBef>
                <a:spcPts val="0"/>
              </a:spcBef>
            </a:pPr>
            <a:r>
              <a:rPr lang="en-US" sz="2200"/>
              <a:t>Click on a column heading to sort the data based on the column you click on.</a:t>
            </a:r>
          </a:p>
          <a:p>
            <a:pPr marL="0" indent="0">
              <a:spcBef>
                <a:spcPts val="0"/>
              </a:spcBef>
              <a:buNone/>
            </a:pPr>
            <a:endParaRPr lang="en-US" sz="2200"/>
          </a:p>
          <a:p>
            <a:pPr marL="0" indent="0">
              <a:spcBef>
                <a:spcPts val="0"/>
              </a:spcBef>
              <a:buNone/>
            </a:pPr>
            <a:endParaRPr lang="en-US" sz="2200"/>
          </a:p>
        </p:txBody>
      </p:sp>
      <p:pic>
        <p:nvPicPr>
          <p:cNvPr id="3" name="Picture 2" descr="ADI buttons">
            <a:extLst>
              <a:ext uri="{FF2B5EF4-FFF2-40B4-BE49-F238E27FC236}">
                <a16:creationId xmlns:a16="http://schemas.microsoft.com/office/drawing/2014/main" id="{328791D0-5E36-1C5A-5FBB-EAEB4BA9E5E7}"/>
              </a:ext>
            </a:extLst>
          </p:cNvPr>
          <p:cNvPicPr>
            <a:picLocks noChangeAspect="1"/>
          </p:cNvPicPr>
          <p:nvPr/>
        </p:nvPicPr>
        <p:blipFill rotWithShape="1">
          <a:blip r:embed="rId4"/>
          <a:srcRect l="34149" t="91372" r="38085"/>
          <a:stretch/>
        </p:blipFill>
        <p:spPr>
          <a:xfrm>
            <a:off x="3287947" y="1825625"/>
            <a:ext cx="4579943" cy="593387"/>
          </a:xfrm>
          <a:prstGeom prst="rect">
            <a:avLst/>
          </a:prstGeom>
        </p:spPr>
      </p:pic>
      <p:sp>
        <p:nvSpPr>
          <p:cNvPr id="661" name="Google Shape;661;p86"/>
          <p:cNvSpPr txBox="1">
            <a:spLocks noGrp="1"/>
          </p:cNvSpPr>
          <p:nvPr>
            <p:ph type="sldNum" idx="12"/>
          </p:nvPr>
        </p:nvSpPr>
        <p:spPr>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38</a:t>
            </a:fld>
            <a:endParaRPr/>
          </a:p>
        </p:txBody>
      </p:sp>
    </p:spTree>
    <p:extLst>
      <p:ext uri="{BB962C8B-B14F-4D97-AF65-F5344CB8AC3E}">
        <p14:creationId xmlns:p14="http://schemas.microsoft.com/office/powerpoint/2010/main" val="149742688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658">
          <a:extLst>
            <a:ext uri="{FF2B5EF4-FFF2-40B4-BE49-F238E27FC236}">
              <a16:creationId xmlns:a16="http://schemas.microsoft.com/office/drawing/2014/main" id="{CE3F88BC-2529-B096-5788-A1280D8A75AC}"/>
            </a:ext>
          </a:extLst>
        </p:cNvPr>
        <p:cNvGrpSpPr/>
        <p:nvPr/>
      </p:nvGrpSpPr>
      <p:grpSpPr>
        <a:xfrm>
          <a:off x="0" y="0"/>
          <a:ext cx="0" cy="0"/>
          <a:chOff x="0" y="0"/>
          <a:chExt cx="0" cy="0"/>
        </a:xfrm>
      </p:grpSpPr>
      <p:sp>
        <p:nvSpPr>
          <p:cNvPr id="659" name="Google Shape;659;p86">
            <a:extLst>
              <a:ext uri="{FF2B5EF4-FFF2-40B4-BE49-F238E27FC236}">
                <a16:creationId xmlns:a16="http://schemas.microsoft.com/office/drawing/2014/main" id="{D2F73A77-3B72-147A-A2E2-AFFDA864E80F}"/>
              </a:ext>
            </a:extLst>
          </p:cNvPr>
          <p:cNvSpPr txBox="1">
            <a:spLocks noGrp="1"/>
          </p:cNvSpPr>
          <p:nvPr>
            <p:ph type="ctrTitle"/>
          </p:nvPr>
        </p:nvSpPr>
        <p:spPr>
          <a:xfrm>
            <a:off x="717177" y="2488757"/>
            <a:ext cx="10784400" cy="1680472"/>
          </a:xfrm>
          <a:prstGeom prst="rect">
            <a:avLst/>
          </a:prstGeom>
        </p:spPr>
        <p:txBody>
          <a:bodyPr spcFirstLastPara="1" wrap="square" lIns="91425" tIns="45700" rIns="91425" bIns="45700" anchor="b" anchorCtr="0">
            <a:normAutofit/>
          </a:bodyPr>
          <a:lstStyle/>
          <a:p>
            <a:pPr lvl="1" algn="ctr"/>
            <a:r>
              <a:rPr lang="en-US" sz="4400">
                <a:solidFill>
                  <a:schemeClr val="bg2"/>
                </a:solidFill>
              </a:rPr>
              <a:t>Achievement Data Insight</a:t>
            </a:r>
            <a:br>
              <a:rPr lang="en-US" sz="4400">
                <a:solidFill>
                  <a:schemeClr val="bg2"/>
                </a:solidFill>
              </a:rPr>
            </a:br>
            <a:r>
              <a:rPr lang="en-US" sz="4400">
                <a:solidFill>
                  <a:schemeClr val="bg2"/>
                </a:solidFill>
              </a:rPr>
              <a:t>Questions?</a:t>
            </a:r>
          </a:p>
        </p:txBody>
      </p:sp>
      <p:sp>
        <p:nvSpPr>
          <p:cNvPr id="661" name="Google Shape;661;p86">
            <a:extLst>
              <a:ext uri="{FF2B5EF4-FFF2-40B4-BE49-F238E27FC236}">
                <a16:creationId xmlns:a16="http://schemas.microsoft.com/office/drawing/2014/main" id="{E49A771F-1C91-797B-A10D-6F6A02CA986F}"/>
              </a:ext>
            </a:extLst>
          </p:cNvPr>
          <p:cNvSpPr txBox="1">
            <a:spLocks noGrp="1"/>
          </p:cNvSpPr>
          <p:nvPr>
            <p:ph type="sldNum" idx="12"/>
          </p:nvPr>
        </p:nvSpPr>
        <p:spPr>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39</a:t>
            </a:fld>
            <a:endParaRPr/>
          </a:p>
        </p:txBody>
      </p:sp>
    </p:spTree>
    <p:extLst>
      <p:ext uri="{BB962C8B-B14F-4D97-AF65-F5344CB8AC3E}">
        <p14:creationId xmlns:p14="http://schemas.microsoft.com/office/powerpoint/2010/main" val="36453040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52"/>
        <p:cNvGrpSpPr/>
        <p:nvPr/>
      </p:nvGrpSpPr>
      <p:grpSpPr>
        <a:xfrm>
          <a:off x="0" y="0"/>
          <a:ext cx="0" cy="0"/>
          <a:chOff x="0" y="0"/>
          <a:chExt cx="0" cy="0"/>
        </a:xfrm>
      </p:grpSpPr>
      <p:sp>
        <p:nvSpPr>
          <p:cNvPr id="753" name="Google Shape;753;p96"/>
          <p:cNvSpPr txBox="1">
            <a:spLocks noGrp="1"/>
          </p:cNvSpPr>
          <p:nvPr>
            <p:ph type="title"/>
          </p:nvPr>
        </p:nvSpPr>
        <p:spPr>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Assessment Team Contacts</a:t>
            </a:r>
            <a:endParaRPr/>
          </a:p>
        </p:txBody>
      </p:sp>
      <p:sp>
        <p:nvSpPr>
          <p:cNvPr id="754" name="Google Shape;754;p96"/>
          <p:cNvSpPr txBox="1">
            <a:spLocks noGrp="1"/>
          </p:cNvSpPr>
          <p:nvPr>
            <p:ph type="body" idx="1"/>
          </p:nvPr>
        </p:nvSpPr>
        <p:spPr>
          <a:prstGeom prst="rect">
            <a:avLst/>
          </a:prstGeom>
        </p:spPr>
        <p:txBody>
          <a:bodyPr spcFirstLastPara="1" wrap="square" lIns="91425" tIns="45700" rIns="91425" bIns="45700" anchor="t" anchorCtr="0">
            <a:normAutofit fontScale="92500" lnSpcReduction="10000"/>
          </a:bodyPr>
          <a:lstStyle/>
          <a:p>
            <a:pPr marL="0" lvl="0" indent="0" algn="l" rtl="0">
              <a:spcBef>
                <a:spcPts val="1000"/>
              </a:spcBef>
              <a:spcAft>
                <a:spcPts val="0"/>
              </a:spcAft>
              <a:buNone/>
            </a:pPr>
            <a:r>
              <a:rPr lang="en-US" b="1">
                <a:hlinkClick r:id="rId3"/>
              </a:rPr>
              <a:t>Andrea Lockard</a:t>
            </a:r>
            <a:r>
              <a:rPr lang="en-US"/>
              <a:t>, Director of Assessment</a:t>
            </a:r>
            <a:endParaRPr/>
          </a:p>
          <a:p>
            <a:pPr marL="0" lvl="0" indent="0" algn="l" rtl="0">
              <a:spcBef>
                <a:spcPts val="1000"/>
              </a:spcBef>
              <a:spcAft>
                <a:spcPts val="0"/>
              </a:spcAft>
              <a:buNone/>
            </a:pPr>
            <a:r>
              <a:rPr lang="en-US" b="1" u="sng">
                <a:solidFill>
                  <a:schemeClr val="hlink"/>
                </a:solidFill>
                <a:hlinkClick r:id="rId4"/>
              </a:rPr>
              <a:t>Tony Bertrand</a:t>
            </a:r>
            <a:r>
              <a:rPr lang="en-US"/>
              <a:t>, English Language Arts and Social Sciences</a:t>
            </a:r>
            <a:endParaRPr/>
          </a:p>
          <a:p>
            <a:pPr marL="0" lvl="0" indent="0" algn="l" rtl="0">
              <a:spcBef>
                <a:spcPts val="1000"/>
              </a:spcBef>
              <a:spcAft>
                <a:spcPts val="0"/>
              </a:spcAft>
              <a:buNone/>
            </a:pPr>
            <a:r>
              <a:rPr lang="en-US" b="1" u="sng">
                <a:solidFill>
                  <a:schemeClr val="hlink"/>
                </a:solidFill>
                <a:hlinkClick r:id="rId5"/>
              </a:rPr>
              <a:t>Andy Byerley</a:t>
            </a:r>
            <a:r>
              <a:rPr lang="en-US"/>
              <a:t>, Math</a:t>
            </a:r>
            <a:endParaRPr/>
          </a:p>
          <a:p>
            <a:pPr marL="0" lvl="0" indent="0" algn="l" rtl="0">
              <a:spcBef>
                <a:spcPts val="1000"/>
              </a:spcBef>
              <a:spcAft>
                <a:spcPts val="0"/>
              </a:spcAft>
              <a:buNone/>
            </a:pPr>
            <a:r>
              <a:rPr lang="en-US" b="1" u="sng">
                <a:solidFill>
                  <a:schemeClr val="hlink"/>
                </a:solidFill>
                <a:hlinkClick r:id="rId6"/>
              </a:rPr>
              <a:t>Sody </a:t>
            </a:r>
            <a:r>
              <a:rPr lang="en-US" b="1" u="sng" err="1">
                <a:solidFill>
                  <a:schemeClr val="hlink"/>
                </a:solidFill>
                <a:hlinkClick r:id="rId6"/>
              </a:rPr>
              <a:t>Fearn</a:t>
            </a:r>
            <a:r>
              <a:rPr lang="en-US"/>
              <a:t>, K-2 Balanced Assessment</a:t>
            </a:r>
            <a:endParaRPr/>
          </a:p>
          <a:p>
            <a:pPr marL="0" indent="0">
              <a:buNone/>
            </a:pPr>
            <a:r>
              <a:rPr lang="en-US" b="1" u="sng">
                <a:solidFill>
                  <a:schemeClr val="hlink"/>
                </a:solidFill>
                <a:hlinkClick r:id="rId7">
                  <a:extLst>
                    <a:ext uri="{A12FA001-AC4F-418D-AE19-62706E023703}">
                      <ahyp:hlinkClr xmlns:ahyp="http://schemas.microsoft.com/office/drawing/2018/hyperlinkcolor" val="tx"/>
                    </a:ext>
                  </a:extLst>
                </a:hlinkClick>
              </a:rPr>
              <a:t>Audrey Lingley</a:t>
            </a:r>
            <a:r>
              <a:rPr lang="en-US"/>
              <a:t>, Survey Specialist</a:t>
            </a:r>
          </a:p>
          <a:p>
            <a:pPr marL="0" lvl="0" indent="0" algn="l" rtl="0">
              <a:spcBef>
                <a:spcPts val="1000"/>
              </a:spcBef>
              <a:spcAft>
                <a:spcPts val="0"/>
              </a:spcAft>
              <a:buNone/>
            </a:pPr>
            <a:r>
              <a:rPr lang="en-US" b="1" u="sng">
                <a:solidFill>
                  <a:schemeClr val="hlink"/>
                </a:solidFill>
                <a:hlinkClick r:id="rId8"/>
              </a:rPr>
              <a:t>Carla Martinez</a:t>
            </a:r>
            <a:r>
              <a:rPr lang="en-US"/>
              <a:t>, Administrative Support</a:t>
            </a:r>
            <a:endParaRPr/>
          </a:p>
          <a:p>
            <a:pPr marL="0" lvl="0" indent="0" algn="l" rtl="0">
              <a:spcBef>
                <a:spcPts val="1000"/>
              </a:spcBef>
              <a:spcAft>
                <a:spcPts val="0"/>
              </a:spcAft>
              <a:buNone/>
            </a:pPr>
            <a:r>
              <a:rPr lang="en-US" b="1" u="sng">
                <a:solidFill>
                  <a:schemeClr val="hlink"/>
                </a:solidFill>
                <a:hlinkClick r:id="rId9"/>
              </a:rPr>
              <a:t>Crys Plattner</a:t>
            </a:r>
            <a:r>
              <a:rPr lang="en-US"/>
              <a:t>, Administrative Support</a:t>
            </a:r>
            <a:endParaRPr/>
          </a:p>
          <a:p>
            <a:pPr marL="0" lvl="0" indent="0" algn="l" rtl="0">
              <a:spcBef>
                <a:spcPts val="1000"/>
              </a:spcBef>
              <a:spcAft>
                <a:spcPts val="0"/>
              </a:spcAft>
              <a:buNone/>
            </a:pPr>
            <a:r>
              <a:rPr lang="en-US" b="1" u="sng">
                <a:solidFill>
                  <a:schemeClr val="hlink"/>
                </a:solidFill>
                <a:hlinkClick r:id="rId10"/>
              </a:rPr>
              <a:t>Mason Rivers</a:t>
            </a:r>
            <a:r>
              <a:rPr lang="en-US"/>
              <a:t>, Special Education</a:t>
            </a:r>
          </a:p>
          <a:p>
            <a:pPr marL="0" lvl="0" indent="0" algn="l" rtl="0">
              <a:spcBef>
                <a:spcPts val="1000"/>
              </a:spcBef>
              <a:spcAft>
                <a:spcPts val="0"/>
              </a:spcAft>
              <a:buNone/>
            </a:pPr>
            <a:r>
              <a:rPr lang="en-US" b="1">
                <a:hlinkClick r:id="rId11"/>
              </a:rPr>
              <a:t>Mariela Salas Bao</a:t>
            </a:r>
            <a:r>
              <a:rPr lang="en-US"/>
              <a:t>, Science</a:t>
            </a:r>
            <a:endParaRPr/>
          </a:p>
          <a:p>
            <a:pPr marL="0" lvl="0" indent="0" algn="l" rtl="0">
              <a:spcBef>
                <a:spcPts val="1000"/>
              </a:spcBef>
              <a:spcAft>
                <a:spcPts val="0"/>
              </a:spcAft>
              <a:buNone/>
            </a:pPr>
            <a:r>
              <a:rPr lang="en-US" b="1" u="sng">
                <a:solidFill>
                  <a:schemeClr val="hlink"/>
                </a:solidFill>
                <a:hlinkClick r:id="rId12"/>
              </a:rPr>
              <a:t>Ben Wolcott</a:t>
            </a:r>
            <a:r>
              <a:rPr lang="en-US"/>
              <a:t>, English Language Proficiency</a:t>
            </a:r>
          </a:p>
        </p:txBody>
      </p:sp>
      <p:sp>
        <p:nvSpPr>
          <p:cNvPr id="755" name="Google Shape;755;p96"/>
          <p:cNvSpPr txBox="1">
            <a:spLocks noGrp="1"/>
          </p:cNvSpPr>
          <p:nvPr>
            <p:ph type="sldNum" idx="12"/>
          </p:nvPr>
        </p:nvSpPr>
        <p:spPr>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4</a:t>
            </a:fld>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658"/>
        <p:cNvGrpSpPr/>
        <p:nvPr/>
      </p:nvGrpSpPr>
      <p:grpSpPr>
        <a:xfrm>
          <a:off x="0" y="0"/>
          <a:ext cx="0" cy="0"/>
          <a:chOff x="0" y="0"/>
          <a:chExt cx="0" cy="0"/>
        </a:xfrm>
      </p:grpSpPr>
      <p:sp>
        <p:nvSpPr>
          <p:cNvPr id="659" name="Google Shape;659;p86"/>
          <p:cNvSpPr txBox="1">
            <a:spLocks noGrp="1"/>
          </p:cNvSpPr>
          <p:nvPr>
            <p:ph type="title"/>
          </p:nvPr>
        </p:nvSpPr>
        <p:spPr>
          <a:prstGeom prst="rect">
            <a:avLst/>
          </a:prstGeom>
        </p:spPr>
        <p:txBody>
          <a:bodyPr spcFirstLastPara="1" wrap="square" lIns="91425" tIns="45700" rIns="91425" bIns="45700" anchor="b" anchorCtr="0">
            <a:normAutofit/>
          </a:bodyPr>
          <a:lstStyle/>
          <a:p>
            <a:pPr lvl="1"/>
            <a:r>
              <a:rPr lang="en-US" sz="4400">
                <a:solidFill>
                  <a:schemeClr val="accent3"/>
                </a:solidFill>
              </a:rPr>
              <a:t>Quality Checking (1/2)</a:t>
            </a:r>
          </a:p>
        </p:txBody>
      </p:sp>
      <p:sp>
        <p:nvSpPr>
          <p:cNvPr id="660" name="Google Shape;660;p86"/>
          <p:cNvSpPr txBox="1">
            <a:spLocks noGrp="1"/>
          </p:cNvSpPr>
          <p:nvPr>
            <p:ph type="body" idx="1"/>
          </p:nvPr>
        </p:nvSpPr>
        <p:spPr>
          <a:xfrm>
            <a:off x="717175" y="1825625"/>
            <a:ext cx="11191795" cy="4109100"/>
          </a:xfrm>
          <a:prstGeom prst="rect">
            <a:avLst/>
          </a:prstGeom>
        </p:spPr>
        <p:txBody>
          <a:bodyPr spcFirstLastPara="1" wrap="square" lIns="91425" tIns="45700" rIns="91425" bIns="45700" anchor="t" anchorCtr="0">
            <a:noAutofit/>
          </a:bodyPr>
          <a:lstStyle/>
          <a:p>
            <a:pPr marL="571500" indent="-457200">
              <a:lnSpc>
                <a:spcPct val="110000"/>
              </a:lnSpc>
              <a:spcBef>
                <a:spcPts val="0"/>
              </a:spcBef>
              <a:buSzPct val="100000"/>
              <a:buFont typeface="+mj-lt"/>
              <a:buAutoNum type="arabicPeriod"/>
            </a:pPr>
            <a:r>
              <a:rPr lang="en-US" sz="2000"/>
              <a:t>Did all grade 3 – 8 and 11 students enrolled on </a:t>
            </a:r>
            <a:r>
              <a:rPr lang="en-US" sz="2000">
                <a:solidFill>
                  <a:srgbClr val="AC471A"/>
                </a:solidFill>
              </a:rPr>
              <a:t>May 1, 2025</a:t>
            </a:r>
            <a:r>
              <a:rPr lang="en-US" sz="2000"/>
              <a:t> participate in the required assessments?</a:t>
            </a:r>
          </a:p>
          <a:p>
            <a:pPr marL="571500" indent="-457200">
              <a:lnSpc>
                <a:spcPct val="110000"/>
              </a:lnSpc>
              <a:spcBef>
                <a:spcPts val="0"/>
              </a:spcBef>
              <a:buSzPct val="100000"/>
              <a:buFont typeface="+mj-lt"/>
              <a:buAutoNum type="arabicPeriod"/>
            </a:pPr>
            <a:r>
              <a:rPr lang="en-US" sz="2000"/>
              <a:t>Did all the Oregon Extended Assessments get entered? Deadline is </a:t>
            </a:r>
            <a:r>
              <a:rPr lang="en-US" sz="2000">
                <a:solidFill>
                  <a:srgbClr val="C00000"/>
                </a:solidFill>
              </a:rPr>
              <a:t>June 13, 2025</a:t>
            </a:r>
          </a:p>
          <a:p>
            <a:pPr marL="571500" indent="-457200">
              <a:lnSpc>
                <a:spcPct val="110000"/>
              </a:lnSpc>
              <a:spcBef>
                <a:spcPts val="0"/>
              </a:spcBef>
              <a:buSzPct val="100000"/>
              <a:buFont typeface="+mj-lt"/>
              <a:buAutoNum type="arabicPeriod"/>
            </a:pPr>
            <a:r>
              <a:rPr lang="en-US" sz="2000"/>
              <a:t>Are these my students? (Does Resident School = May 1 School?)</a:t>
            </a:r>
          </a:p>
          <a:p>
            <a:pPr marL="571500" indent="-457200">
              <a:lnSpc>
                <a:spcPct val="110000"/>
              </a:lnSpc>
              <a:spcBef>
                <a:spcPts val="0"/>
              </a:spcBef>
              <a:buSzPct val="100000"/>
              <a:buFont typeface="+mj-lt"/>
              <a:buAutoNum type="arabicPeriod"/>
            </a:pPr>
            <a:r>
              <a:rPr lang="en-US" sz="2000"/>
              <a:t>Am I missing students?</a:t>
            </a:r>
          </a:p>
          <a:p>
            <a:pPr lvl="1">
              <a:lnSpc>
                <a:spcPct val="110000"/>
              </a:lnSpc>
              <a:spcBef>
                <a:spcPts val="0"/>
              </a:spcBef>
            </a:pPr>
            <a:r>
              <a:rPr lang="en-US" sz="1600"/>
              <a:t>Review AWE records for accountability reporting flags</a:t>
            </a:r>
          </a:p>
          <a:p>
            <a:pPr lvl="1">
              <a:lnSpc>
                <a:spcPct val="110000"/>
              </a:lnSpc>
              <a:spcBef>
                <a:spcPts val="0"/>
              </a:spcBef>
              <a:buFont typeface="+mj-lt"/>
              <a:buChar char="•"/>
            </a:pPr>
            <a:r>
              <a:rPr lang="en-US" sz="1600"/>
              <a:t>Are the banked test records (from 2023-24) included in 2024-25 extract?</a:t>
            </a:r>
          </a:p>
          <a:p>
            <a:pPr marL="571500" indent="-457200">
              <a:lnSpc>
                <a:spcPct val="110000"/>
              </a:lnSpc>
              <a:spcBef>
                <a:spcPts val="0"/>
              </a:spcBef>
              <a:buSzPct val="100000"/>
              <a:buFont typeface="+mj-lt"/>
              <a:buAutoNum type="arabicPeriod"/>
            </a:pPr>
            <a:r>
              <a:rPr lang="en-US" sz="2000"/>
              <a:t>Are my Non-Participants accurate? </a:t>
            </a:r>
          </a:p>
          <a:p>
            <a:pPr lvl="1">
              <a:lnSpc>
                <a:spcPct val="110000"/>
              </a:lnSpc>
              <a:spcBef>
                <a:spcPts val="0"/>
              </a:spcBef>
            </a:pPr>
            <a:r>
              <a:rPr lang="en-US" sz="1600"/>
              <a:t>Remember, extended &amp; partial science load June 27, and ELA/math partials load July 11.</a:t>
            </a:r>
          </a:p>
          <a:p>
            <a:pPr lvl="1">
              <a:lnSpc>
                <a:spcPct val="110000"/>
              </a:lnSpc>
              <a:spcBef>
                <a:spcPts val="0"/>
              </a:spcBef>
            </a:pPr>
            <a:r>
              <a:rPr lang="en-US" sz="1600"/>
              <a:t>Log into AWE, select Assessment Student Extract tab</a:t>
            </a:r>
          </a:p>
          <a:p>
            <a:pPr lvl="1">
              <a:lnSpc>
                <a:spcPct val="110000"/>
              </a:lnSpc>
              <a:spcBef>
                <a:spcPts val="0"/>
              </a:spcBef>
            </a:pPr>
            <a:r>
              <a:rPr lang="en-US" sz="1600"/>
              <a:t>Choose the year and subject (i.e., 2024-2025 English Language Arts)</a:t>
            </a:r>
          </a:p>
          <a:p>
            <a:pPr lvl="1">
              <a:lnSpc>
                <a:spcPct val="110000"/>
              </a:lnSpc>
              <a:spcBef>
                <a:spcPts val="0"/>
              </a:spcBef>
            </a:pPr>
            <a:r>
              <a:rPr lang="en-US" sz="1600"/>
              <a:t>Choose “Non-Participation” under Test Type</a:t>
            </a:r>
          </a:p>
          <a:p>
            <a:pPr lvl="1">
              <a:lnSpc>
                <a:spcPct val="110000"/>
              </a:lnSpc>
              <a:spcBef>
                <a:spcPts val="0"/>
              </a:spcBef>
            </a:pPr>
            <a:r>
              <a:rPr lang="en-US" sz="1600"/>
              <a:t>Open Record Resolution Attributes section, set desired Record Resolution Attribute to ‘Y’ </a:t>
            </a:r>
          </a:p>
          <a:p>
            <a:pPr lvl="2">
              <a:lnSpc>
                <a:spcPct val="110000"/>
              </a:lnSpc>
              <a:spcBef>
                <a:spcPts val="0"/>
              </a:spcBef>
              <a:buFont typeface="Wingdings"/>
              <a:buChar char="§"/>
            </a:pPr>
            <a:r>
              <a:rPr lang="en-US" sz="1600"/>
              <a:t>(e.g. RC Participation District = ‘Y’ and/or RC Participation School = ‘Y’)</a:t>
            </a:r>
          </a:p>
          <a:p>
            <a:pPr lvl="1">
              <a:lnSpc>
                <a:spcPct val="110000"/>
              </a:lnSpc>
              <a:spcBef>
                <a:spcPts val="0"/>
              </a:spcBef>
            </a:pPr>
            <a:r>
              <a:rPr lang="en-US" sz="1600"/>
              <a:t>Refer to Correcting Participation Results document (on </a:t>
            </a:r>
            <a:r>
              <a:rPr lang="en-US" sz="1600">
                <a:hlinkClick r:id="rId3"/>
              </a:rPr>
              <a:t>Assessment Transactional page</a:t>
            </a:r>
            <a:r>
              <a:rPr lang="en-US" sz="1600"/>
              <a:t>)</a:t>
            </a:r>
          </a:p>
          <a:p>
            <a:pPr marL="114300" indent="0">
              <a:lnSpc>
                <a:spcPct val="110000"/>
              </a:lnSpc>
              <a:spcBef>
                <a:spcPts val="0"/>
              </a:spcBef>
              <a:buNone/>
            </a:pPr>
            <a:r>
              <a:rPr lang="en-US" sz="1600"/>
              <a:t>Source: </a:t>
            </a:r>
            <a:r>
              <a:rPr lang="en-US" sz="1600">
                <a:hlinkClick r:id="rId4"/>
              </a:rPr>
              <a:t>ARUA- Spring 2425 PPT</a:t>
            </a:r>
          </a:p>
        </p:txBody>
      </p:sp>
      <p:sp>
        <p:nvSpPr>
          <p:cNvPr id="661" name="Google Shape;661;p86"/>
          <p:cNvSpPr txBox="1">
            <a:spLocks noGrp="1"/>
          </p:cNvSpPr>
          <p:nvPr>
            <p:ph type="sldNum" idx="12"/>
          </p:nvPr>
        </p:nvSpPr>
        <p:spPr>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40</a:t>
            </a:fld>
            <a:endParaRPr/>
          </a:p>
        </p:txBody>
      </p:sp>
    </p:spTree>
    <p:extLst>
      <p:ext uri="{BB962C8B-B14F-4D97-AF65-F5344CB8AC3E}">
        <p14:creationId xmlns:p14="http://schemas.microsoft.com/office/powerpoint/2010/main" val="288014469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658">
          <a:extLst>
            <a:ext uri="{FF2B5EF4-FFF2-40B4-BE49-F238E27FC236}">
              <a16:creationId xmlns:a16="http://schemas.microsoft.com/office/drawing/2014/main" id="{8308BB02-0688-80E1-252B-760E449A5918}"/>
            </a:ext>
          </a:extLst>
        </p:cNvPr>
        <p:cNvGrpSpPr/>
        <p:nvPr/>
      </p:nvGrpSpPr>
      <p:grpSpPr>
        <a:xfrm>
          <a:off x="0" y="0"/>
          <a:ext cx="0" cy="0"/>
          <a:chOff x="0" y="0"/>
          <a:chExt cx="0" cy="0"/>
        </a:xfrm>
      </p:grpSpPr>
      <p:sp>
        <p:nvSpPr>
          <p:cNvPr id="659" name="Google Shape;659;p86">
            <a:extLst>
              <a:ext uri="{FF2B5EF4-FFF2-40B4-BE49-F238E27FC236}">
                <a16:creationId xmlns:a16="http://schemas.microsoft.com/office/drawing/2014/main" id="{AD065F82-59EF-BAEC-15EC-2B943D93BAF6}"/>
              </a:ext>
            </a:extLst>
          </p:cNvPr>
          <p:cNvSpPr txBox="1">
            <a:spLocks noGrp="1"/>
          </p:cNvSpPr>
          <p:nvPr>
            <p:ph type="title"/>
          </p:nvPr>
        </p:nvSpPr>
        <p:spPr>
          <a:prstGeom prst="rect">
            <a:avLst/>
          </a:prstGeom>
        </p:spPr>
        <p:txBody>
          <a:bodyPr spcFirstLastPara="1" wrap="square" lIns="91425" tIns="45700" rIns="91425" bIns="45700" anchor="b" anchorCtr="0">
            <a:normAutofit/>
          </a:bodyPr>
          <a:lstStyle/>
          <a:p>
            <a:pPr lvl="1"/>
            <a:r>
              <a:rPr lang="en-US" sz="4400">
                <a:solidFill>
                  <a:schemeClr val="accent3"/>
                </a:solidFill>
              </a:rPr>
              <a:t>Quality Checking (2/2)</a:t>
            </a:r>
          </a:p>
        </p:txBody>
      </p:sp>
      <p:sp>
        <p:nvSpPr>
          <p:cNvPr id="660" name="Google Shape;660;p86">
            <a:extLst>
              <a:ext uri="{FF2B5EF4-FFF2-40B4-BE49-F238E27FC236}">
                <a16:creationId xmlns:a16="http://schemas.microsoft.com/office/drawing/2014/main" id="{3B9E4362-8A2B-DE99-B708-F127C210E66B}"/>
              </a:ext>
            </a:extLst>
          </p:cNvPr>
          <p:cNvSpPr txBox="1">
            <a:spLocks noGrp="1"/>
          </p:cNvSpPr>
          <p:nvPr>
            <p:ph type="body" idx="1"/>
          </p:nvPr>
        </p:nvSpPr>
        <p:spPr>
          <a:prstGeom prst="rect">
            <a:avLst/>
          </a:prstGeom>
        </p:spPr>
        <p:txBody>
          <a:bodyPr spcFirstLastPara="1" wrap="square" lIns="91425" tIns="45700" rIns="91425" bIns="45700" anchor="t" anchorCtr="0">
            <a:normAutofit/>
          </a:bodyPr>
          <a:lstStyle/>
          <a:p>
            <a:pPr marL="114300" indent="0">
              <a:lnSpc>
                <a:spcPct val="110000"/>
              </a:lnSpc>
              <a:spcBef>
                <a:spcPts val="0"/>
              </a:spcBef>
              <a:buNone/>
            </a:pPr>
            <a:r>
              <a:rPr lang="en-US" sz="2000"/>
              <a:t>6. Are demographic and Program fields accurate?</a:t>
            </a:r>
          </a:p>
          <a:p>
            <a:pPr marL="1028700" lvl="1">
              <a:lnSpc>
                <a:spcPct val="110000"/>
              </a:lnSpc>
              <a:spcBef>
                <a:spcPts val="0"/>
              </a:spcBef>
              <a:buFont typeface="Courier New"/>
              <a:buChar char="o"/>
            </a:pPr>
            <a:r>
              <a:rPr lang="en-US" sz="1600"/>
              <a:t>Most data comes from Third Period Cumulative ADM. If the data is wrong, update it in Third pd ADM by Friday, weekend accountability report processing will populate ARUA and be available on Tuesday.</a:t>
            </a:r>
          </a:p>
          <a:p>
            <a:pPr marL="1028700" lvl="1">
              <a:lnSpc>
                <a:spcPct val="110000"/>
              </a:lnSpc>
              <a:spcBef>
                <a:spcPts val="0"/>
              </a:spcBef>
              <a:buFont typeface="Courier New"/>
              <a:buChar char="o"/>
            </a:pPr>
            <a:r>
              <a:rPr lang="en-US" sz="1600"/>
              <a:t>Migrant Ed Flag is filled from 23-24 OMSIS federal reporting table (not editable after May 30).</a:t>
            </a:r>
          </a:p>
          <a:p>
            <a:pPr marL="1028700" lvl="1">
              <a:lnSpc>
                <a:spcPct val="110000"/>
              </a:lnSpc>
              <a:spcBef>
                <a:spcPts val="0"/>
              </a:spcBef>
              <a:buFont typeface="Courier New"/>
              <a:buChar char="o"/>
            </a:pPr>
            <a:r>
              <a:rPr lang="en-US" sz="1600"/>
              <a:t>Homeless Flag is filled from the 24-25 Summer Homeless Collection.</a:t>
            </a:r>
          </a:p>
          <a:p>
            <a:pPr marL="1028700" lvl="1">
              <a:lnSpc>
                <a:spcPct val="110000"/>
              </a:lnSpc>
              <a:spcBef>
                <a:spcPts val="0"/>
              </a:spcBef>
              <a:buFont typeface="Courier New"/>
              <a:buChar char="o"/>
            </a:pPr>
            <a:r>
              <a:rPr lang="en-US" sz="1600"/>
              <a:t>Foster Care Flag is filled based on data from the Oregon DHS Office of Child Welfare Programs.</a:t>
            </a:r>
          </a:p>
          <a:p>
            <a:pPr marL="1028700" lvl="1">
              <a:lnSpc>
                <a:spcPct val="110000"/>
              </a:lnSpc>
              <a:spcBef>
                <a:spcPts val="0"/>
              </a:spcBef>
              <a:buFont typeface="Courier New"/>
              <a:buChar char="o"/>
            </a:pPr>
            <a:r>
              <a:rPr lang="en-US" sz="1600">
                <a:solidFill>
                  <a:srgbClr val="1B75BC"/>
                </a:solidFill>
                <a:hlinkClick r:id="rId3">
                  <a:extLst>
                    <a:ext uri="{A12FA001-AC4F-418D-AE19-62706E023703}">
                      <ahyp:hlinkClr xmlns:ahyp="http://schemas.microsoft.com/office/drawing/2018/hyperlinkcolor" val="tx"/>
                    </a:ext>
                  </a:extLst>
                </a:hlinkClick>
              </a:rPr>
              <a:t>How to Edit Demographic and Program Fields</a:t>
            </a:r>
            <a:r>
              <a:rPr lang="en-US" sz="1600"/>
              <a:t> document</a:t>
            </a:r>
          </a:p>
          <a:p>
            <a:pPr marL="228600" indent="0">
              <a:lnSpc>
                <a:spcPct val="110000"/>
              </a:lnSpc>
              <a:spcBef>
                <a:spcPts val="0"/>
              </a:spcBef>
              <a:buNone/>
            </a:pPr>
            <a:r>
              <a:rPr lang="en-US" sz="2000"/>
              <a:t>7. Is the Full Academic Year correct in AWE?</a:t>
            </a:r>
          </a:p>
          <a:p>
            <a:pPr marL="685800" lvl="1" indent="0">
              <a:lnSpc>
                <a:spcPct val="110000"/>
              </a:lnSpc>
              <a:spcBef>
                <a:spcPts val="0"/>
              </a:spcBef>
              <a:buNone/>
            </a:pPr>
            <a:endParaRPr lang="en-US" sz="1800"/>
          </a:p>
          <a:p>
            <a:pPr marL="114300" indent="0">
              <a:lnSpc>
                <a:spcPct val="110000"/>
              </a:lnSpc>
              <a:buNone/>
            </a:pPr>
            <a:r>
              <a:rPr lang="en-US" sz="2000"/>
              <a:t>NOTE: Student demographics no longer validated against current SSID record after July 1. Districts can edit enrolled grade and race/ethnicity on test record (via file upload) after July 1.</a:t>
            </a:r>
          </a:p>
          <a:p>
            <a:pPr marL="114300" indent="0">
              <a:lnSpc>
                <a:spcPct val="110000"/>
              </a:lnSpc>
              <a:spcBef>
                <a:spcPts val="0"/>
              </a:spcBef>
              <a:buNone/>
            </a:pPr>
            <a:endParaRPr lang="en-US" sz="1200"/>
          </a:p>
          <a:p>
            <a:pPr marL="114300" indent="0">
              <a:lnSpc>
                <a:spcPct val="110000"/>
              </a:lnSpc>
              <a:spcBef>
                <a:spcPts val="0"/>
              </a:spcBef>
              <a:buNone/>
            </a:pPr>
            <a:r>
              <a:rPr lang="en-US" sz="1600"/>
              <a:t>Source: </a:t>
            </a:r>
            <a:r>
              <a:rPr lang="en-US" sz="1600">
                <a:hlinkClick r:id="rId4"/>
              </a:rPr>
              <a:t>ARUA- Spring 2425 PPT</a:t>
            </a:r>
          </a:p>
        </p:txBody>
      </p:sp>
      <p:sp>
        <p:nvSpPr>
          <p:cNvPr id="661" name="Google Shape;661;p86">
            <a:extLst>
              <a:ext uri="{FF2B5EF4-FFF2-40B4-BE49-F238E27FC236}">
                <a16:creationId xmlns:a16="http://schemas.microsoft.com/office/drawing/2014/main" id="{B8761C3A-8E56-9E01-F9FF-101155414DC3}"/>
              </a:ext>
            </a:extLst>
          </p:cNvPr>
          <p:cNvSpPr txBox="1">
            <a:spLocks noGrp="1"/>
          </p:cNvSpPr>
          <p:nvPr>
            <p:ph type="sldNum" idx="12"/>
          </p:nvPr>
        </p:nvSpPr>
        <p:spPr>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41</a:t>
            </a:fld>
            <a:endParaRPr/>
          </a:p>
        </p:txBody>
      </p:sp>
    </p:spTree>
    <p:extLst>
      <p:ext uri="{BB962C8B-B14F-4D97-AF65-F5344CB8AC3E}">
        <p14:creationId xmlns:p14="http://schemas.microsoft.com/office/powerpoint/2010/main" val="68717251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658"/>
        <p:cNvGrpSpPr/>
        <p:nvPr/>
      </p:nvGrpSpPr>
      <p:grpSpPr>
        <a:xfrm>
          <a:off x="0" y="0"/>
          <a:ext cx="0" cy="0"/>
          <a:chOff x="0" y="0"/>
          <a:chExt cx="0" cy="0"/>
        </a:xfrm>
      </p:grpSpPr>
      <p:sp>
        <p:nvSpPr>
          <p:cNvPr id="659" name="Google Shape;659;p86"/>
          <p:cNvSpPr txBox="1">
            <a:spLocks noGrp="1"/>
          </p:cNvSpPr>
          <p:nvPr>
            <p:ph type="title"/>
          </p:nvPr>
        </p:nvSpPr>
        <p:spPr>
          <a:prstGeom prst="rect">
            <a:avLst/>
          </a:prstGeom>
        </p:spPr>
        <p:txBody>
          <a:bodyPr spcFirstLastPara="1" wrap="square" lIns="91425" tIns="45700" rIns="91425" bIns="45700" anchor="b" anchorCtr="0">
            <a:normAutofit/>
          </a:bodyPr>
          <a:lstStyle/>
          <a:p>
            <a:pPr lvl="1"/>
            <a:r>
              <a:rPr lang="en-US" sz="4400">
                <a:solidFill>
                  <a:schemeClr val="accent3"/>
                </a:solidFill>
              </a:rPr>
              <a:t>Errors and Administration Codes</a:t>
            </a:r>
            <a:endParaRPr lang="en-US" sz="2700">
              <a:solidFill>
                <a:schemeClr val="accent3"/>
              </a:solidFill>
            </a:endParaRPr>
          </a:p>
        </p:txBody>
      </p:sp>
      <p:sp>
        <p:nvSpPr>
          <p:cNvPr id="660" name="Google Shape;660;p86"/>
          <p:cNvSpPr txBox="1">
            <a:spLocks noGrp="1"/>
          </p:cNvSpPr>
          <p:nvPr>
            <p:ph type="body" idx="1"/>
          </p:nvPr>
        </p:nvSpPr>
        <p:spPr>
          <a:prstGeom prst="rect">
            <a:avLst/>
          </a:prstGeom>
        </p:spPr>
        <p:txBody>
          <a:bodyPr spcFirstLastPara="1" wrap="square" lIns="91425" tIns="45700" rIns="91425" bIns="45700" anchor="t" anchorCtr="0">
            <a:noAutofit/>
          </a:bodyPr>
          <a:lstStyle/>
          <a:p>
            <a:pPr marL="628650" indent="-514350">
              <a:lnSpc>
                <a:spcPct val="110000"/>
              </a:lnSpc>
              <a:spcBef>
                <a:spcPts val="0"/>
              </a:spcBef>
              <a:buSzPct val="100000"/>
              <a:buFont typeface="+mj-lt"/>
              <a:buAutoNum type="arabicPeriod"/>
            </a:pPr>
            <a:r>
              <a:rPr lang="en-US" sz="2000"/>
              <a:t>Resolve all district and vendor errors in the ARUA application*</a:t>
            </a:r>
          </a:p>
          <a:p>
            <a:pPr marL="628650" indent="-514350">
              <a:lnSpc>
                <a:spcPct val="110000"/>
              </a:lnSpc>
              <a:spcBef>
                <a:spcPts val="0"/>
              </a:spcBef>
              <a:buSzPct val="100000"/>
              <a:buFont typeface="+mj-lt"/>
              <a:buAutoNum type="arabicPeriod"/>
            </a:pPr>
            <a:r>
              <a:rPr lang="en-US" sz="2000"/>
              <a:t>Enter all applicable administration codes in the ARUA application*</a:t>
            </a:r>
          </a:p>
          <a:p>
            <a:pPr lvl="1">
              <a:lnSpc>
                <a:spcPct val="110000"/>
              </a:lnSpc>
              <a:spcBef>
                <a:spcPts val="0"/>
              </a:spcBef>
            </a:pPr>
            <a:r>
              <a:rPr lang="en-US" sz="1600"/>
              <a:t>Home schooled, foreign exchange, or students resident or attending out of state (code = 6)</a:t>
            </a:r>
          </a:p>
          <a:p>
            <a:pPr lvl="2">
              <a:lnSpc>
                <a:spcPct val="110000"/>
              </a:lnSpc>
              <a:spcBef>
                <a:spcPts val="0"/>
              </a:spcBef>
              <a:buFont typeface="Courier New" panose="02070309020205020404" pitchFamily="49" charset="0"/>
              <a:buChar char="o"/>
            </a:pPr>
            <a:r>
              <a:rPr lang="en-US" sz="1600"/>
              <a:t>Home schooled- must be registered with an ESD and do </a:t>
            </a:r>
            <a:r>
              <a:rPr lang="en-US" sz="1600" u="sng"/>
              <a:t>not </a:t>
            </a:r>
            <a:r>
              <a:rPr lang="en-US" sz="1600"/>
              <a:t>receive core content instruction from the school.</a:t>
            </a:r>
          </a:p>
          <a:p>
            <a:pPr lvl="2">
              <a:lnSpc>
                <a:spcPct val="110000"/>
              </a:lnSpc>
              <a:spcBef>
                <a:spcPts val="0"/>
              </a:spcBef>
              <a:buFont typeface="Courier New" panose="02070309020205020404" pitchFamily="49" charset="0"/>
              <a:buChar char="o"/>
            </a:pPr>
            <a:r>
              <a:rPr lang="en-US" sz="1600"/>
              <a:t>Do not use this code to exclude regular students who did not take a class in the subject assessed.</a:t>
            </a:r>
          </a:p>
          <a:p>
            <a:pPr lvl="1">
              <a:lnSpc>
                <a:spcPct val="110000"/>
              </a:lnSpc>
              <a:spcBef>
                <a:spcPts val="0"/>
              </a:spcBef>
            </a:pPr>
            <a:r>
              <a:rPr lang="en-US" sz="1600"/>
              <a:t>Students with a medical emergency unable to test during the entire testing window (code = 9)</a:t>
            </a:r>
          </a:p>
          <a:p>
            <a:pPr lvl="1">
              <a:lnSpc>
                <a:spcPct val="110000"/>
              </a:lnSpc>
              <a:spcBef>
                <a:spcPts val="0"/>
              </a:spcBef>
            </a:pPr>
            <a:r>
              <a:rPr lang="en-US" sz="1600"/>
              <a:t>Students opted out of ELA or Math (code = X)</a:t>
            </a:r>
          </a:p>
          <a:p>
            <a:pPr lvl="2">
              <a:lnSpc>
                <a:spcPct val="110000"/>
              </a:lnSpc>
              <a:spcBef>
                <a:spcPts val="0"/>
              </a:spcBef>
              <a:buFont typeface="Courier New" panose="02070309020205020404" pitchFamily="49" charset="0"/>
              <a:buChar char="o"/>
            </a:pPr>
            <a:r>
              <a:rPr lang="en-US" sz="1600"/>
              <a:t>Partial/completed test records will be invalidated and count as non-participants.</a:t>
            </a:r>
          </a:p>
          <a:p>
            <a:pPr lvl="2">
              <a:lnSpc>
                <a:spcPct val="110000"/>
              </a:lnSpc>
              <a:spcBef>
                <a:spcPts val="0"/>
              </a:spcBef>
              <a:buFont typeface="Courier New" panose="02070309020205020404" pitchFamily="49" charset="0"/>
              <a:buChar char="o"/>
            </a:pPr>
            <a:r>
              <a:rPr lang="en-US" sz="1600"/>
              <a:t>Virtual records count as non-participants.</a:t>
            </a:r>
          </a:p>
          <a:p>
            <a:pPr lvl="1">
              <a:lnSpc>
                <a:spcPct val="110000"/>
              </a:lnSpc>
              <a:spcBef>
                <a:spcPts val="0"/>
              </a:spcBef>
            </a:pPr>
            <a:r>
              <a:rPr lang="en-US" sz="1600"/>
              <a:t>Parent requested exemption for religious or disability reasons on science and ELPA (code = 7)</a:t>
            </a:r>
          </a:p>
          <a:p>
            <a:pPr lvl="1">
              <a:lnSpc>
                <a:spcPct val="110000"/>
              </a:lnSpc>
              <a:spcBef>
                <a:spcPts val="0"/>
              </a:spcBef>
            </a:pPr>
            <a:r>
              <a:rPr lang="en-US" sz="1600"/>
              <a:t>Students taking ELPA Summative but have an IEP to exclude specific domains</a:t>
            </a:r>
          </a:p>
          <a:p>
            <a:pPr lvl="2">
              <a:lnSpc>
                <a:spcPct val="110000"/>
              </a:lnSpc>
              <a:spcBef>
                <a:spcPts val="0"/>
              </a:spcBef>
              <a:buFont typeface="Courier New" panose="02070309020205020404" pitchFamily="49" charset="0"/>
              <a:buChar char="o"/>
            </a:pPr>
            <a:r>
              <a:rPr lang="en-US" sz="1600"/>
              <a:t>ELPA Summative tests are scored using responses to appropriate domains (see codes on next slide)</a:t>
            </a:r>
          </a:p>
          <a:p>
            <a:pPr marL="114300" indent="0">
              <a:lnSpc>
                <a:spcPct val="110000"/>
              </a:lnSpc>
              <a:spcBef>
                <a:spcPts val="0"/>
              </a:spcBef>
              <a:buNone/>
            </a:pPr>
            <a:r>
              <a:rPr lang="en-US" sz="1600"/>
              <a:t>* Must login at the school district level, and the student must be reported as a resident of your school district.</a:t>
            </a:r>
          </a:p>
          <a:p>
            <a:pPr marL="114300" indent="0">
              <a:lnSpc>
                <a:spcPct val="110000"/>
              </a:lnSpc>
              <a:spcBef>
                <a:spcPts val="0"/>
              </a:spcBef>
              <a:buNone/>
            </a:pPr>
            <a:r>
              <a:rPr lang="en-US" sz="1600"/>
              <a:t>Source: </a:t>
            </a:r>
            <a:r>
              <a:rPr lang="en-US" sz="1600">
                <a:hlinkClick r:id="rId3"/>
              </a:rPr>
              <a:t>ARUA- Spring 2425 PPT</a:t>
            </a:r>
            <a:r>
              <a:rPr lang="en-US" sz="1600"/>
              <a:t> </a:t>
            </a:r>
          </a:p>
        </p:txBody>
      </p:sp>
      <p:sp>
        <p:nvSpPr>
          <p:cNvPr id="661" name="Google Shape;661;p86"/>
          <p:cNvSpPr txBox="1">
            <a:spLocks noGrp="1"/>
          </p:cNvSpPr>
          <p:nvPr>
            <p:ph type="sldNum" idx="12"/>
          </p:nvPr>
        </p:nvSpPr>
        <p:spPr>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42</a:t>
            </a:fld>
            <a:endParaRPr/>
          </a:p>
        </p:txBody>
      </p:sp>
    </p:spTree>
    <p:extLst>
      <p:ext uri="{BB962C8B-B14F-4D97-AF65-F5344CB8AC3E}">
        <p14:creationId xmlns:p14="http://schemas.microsoft.com/office/powerpoint/2010/main" val="62774166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658"/>
        <p:cNvGrpSpPr/>
        <p:nvPr/>
      </p:nvGrpSpPr>
      <p:grpSpPr>
        <a:xfrm>
          <a:off x="0" y="0"/>
          <a:ext cx="0" cy="0"/>
          <a:chOff x="0" y="0"/>
          <a:chExt cx="0" cy="0"/>
        </a:xfrm>
      </p:grpSpPr>
      <p:sp>
        <p:nvSpPr>
          <p:cNvPr id="659" name="Google Shape;659;p86"/>
          <p:cNvSpPr txBox="1">
            <a:spLocks noGrp="1"/>
          </p:cNvSpPr>
          <p:nvPr>
            <p:ph type="title"/>
          </p:nvPr>
        </p:nvSpPr>
        <p:spPr>
          <a:prstGeom prst="rect">
            <a:avLst/>
          </a:prstGeom>
        </p:spPr>
        <p:txBody>
          <a:bodyPr spcFirstLastPara="1" wrap="square" lIns="91425" tIns="45700" rIns="91425" bIns="45700" anchor="b" anchorCtr="0">
            <a:normAutofit/>
          </a:bodyPr>
          <a:lstStyle/>
          <a:p>
            <a:pPr lvl="1"/>
            <a:r>
              <a:rPr lang="en-US" sz="4400">
                <a:solidFill>
                  <a:schemeClr val="accent3"/>
                </a:solidFill>
              </a:rPr>
              <a:t>TAM Administration Codes</a:t>
            </a:r>
          </a:p>
        </p:txBody>
      </p:sp>
      <p:sp>
        <p:nvSpPr>
          <p:cNvPr id="660" name="Google Shape;660;p86"/>
          <p:cNvSpPr txBox="1">
            <a:spLocks noGrp="1"/>
          </p:cNvSpPr>
          <p:nvPr>
            <p:ph type="body" idx="1"/>
          </p:nvPr>
        </p:nvSpPr>
        <p:spPr>
          <a:prstGeom prst="rect">
            <a:avLst/>
          </a:prstGeom>
        </p:spPr>
        <p:txBody>
          <a:bodyPr spcFirstLastPara="1" wrap="square" lIns="91425" tIns="45700" rIns="91425" bIns="45700" anchor="t" anchorCtr="0">
            <a:normAutofit/>
          </a:bodyPr>
          <a:lstStyle/>
          <a:p>
            <a:pPr marL="114300" indent="0">
              <a:lnSpc>
                <a:spcPct val="110000"/>
              </a:lnSpc>
              <a:spcBef>
                <a:spcPts val="600"/>
              </a:spcBef>
              <a:spcAft>
                <a:spcPts val="600"/>
              </a:spcAft>
              <a:buNone/>
            </a:pPr>
            <a:r>
              <a:rPr lang="en-US" sz="2000">
                <a:hlinkClick r:id="rId3"/>
              </a:rPr>
              <a:t>TAM</a:t>
            </a:r>
            <a:r>
              <a:rPr lang="en-US" sz="2000"/>
              <a:t> (</a:t>
            </a:r>
            <a:r>
              <a:rPr lang="en-US" sz="2000" err="1"/>
              <a:t>pg</a:t>
            </a:r>
            <a:r>
              <a:rPr lang="en-US" sz="2000"/>
              <a:t> 88-89)</a:t>
            </a:r>
          </a:p>
        </p:txBody>
      </p:sp>
      <p:pic>
        <p:nvPicPr>
          <p:cNvPr id="3" name="Picture 2" descr="Clip of Administration Codes from p. 88-89 of TAM">
            <a:extLst>
              <a:ext uri="{FF2B5EF4-FFF2-40B4-BE49-F238E27FC236}">
                <a16:creationId xmlns:a16="http://schemas.microsoft.com/office/drawing/2014/main" id="{1190CF51-91A6-4E37-249A-4578CBEDE6F6}"/>
              </a:ext>
            </a:extLst>
          </p:cNvPr>
          <p:cNvPicPr>
            <a:picLocks noChangeAspect="1"/>
          </p:cNvPicPr>
          <p:nvPr/>
        </p:nvPicPr>
        <p:blipFill rotWithShape="1">
          <a:blip r:embed="rId4"/>
          <a:srcRect l="8268" t="22046" r="1347" b="6972"/>
          <a:stretch/>
        </p:blipFill>
        <p:spPr>
          <a:xfrm>
            <a:off x="2694633" y="1978510"/>
            <a:ext cx="8827477" cy="3803329"/>
          </a:xfrm>
          <a:prstGeom prst="rect">
            <a:avLst/>
          </a:prstGeom>
        </p:spPr>
      </p:pic>
      <p:sp>
        <p:nvSpPr>
          <p:cNvPr id="5" name="TextBox 4">
            <a:extLst>
              <a:ext uri="{FF2B5EF4-FFF2-40B4-BE49-F238E27FC236}">
                <a16:creationId xmlns:a16="http://schemas.microsoft.com/office/drawing/2014/main" id="{6CF12995-2586-6BD9-C25B-774DA1A5F11F}"/>
              </a:ext>
            </a:extLst>
          </p:cNvPr>
          <p:cNvSpPr txBox="1"/>
          <p:nvPr/>
        </p:nvSpPr>
        <p:spPr>
          <a:xfrm>
            <a:off x="717175" y="5873721"/>
            <a:ext cx="6096000" cy="360612"/>
          </a:xfrm>
          <a:prstGeom prst="rect">
            <a:avLst/>
          </a:prstGeom>
          <a:noFill/>
        </p:spPr>
        <p:txBody>
          <a:bodyPr wrap="square" lIns="91440" tIns="45720" rIns="91440" bIns="45720" anchor="t">
            <a:spAutoFit/>
          </a:bodyPr>
          <a:lstStyle/>
          <a:p>
            <a:pPr marL="114300" indent="0">
              <a:lnSpc>
                <a:spcPct val="120000"/>
              </a:lnSpc>
              <a:spcBef>
                <a:spcPts val="0"/>
              </a:spcBef>
              <a:buNone/>
            </a:pPr>
            <a:r>
              <a:rPr lang="en-US" sz="1600"/>
              <a:t>Source: </a:t>
            </a:r>
            <a:r>
              <a:rPr lang="en-US" sz="1600">
                <a:hlinkClick r:id="rId5"/>
              </a:rPr>
              <a:t>ARUA- Spring 2425 PPT</a:t>
            </a:r>
          </a:p>
        </p:txBody>
      </p:sp>
      <p:sp>
        <p:nvSpPr>
          <p:cNvPr id="661" name="Google Shape;661;p86"/>
          <p:cNvSpPr txBox="1">
            <a:spLocks noGrp="1"/>
          </p:cNvSpPr>
          <p:nvPr>
            <p:ph type="sldNum" idx="12"/>
          </p:nvPr>
        </p:nvSpPr>
        <p:spPr>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43</a:t>
            </a:fld>
            <a:endParaRPr/>
          </a:p>
        </p:txBody>
      </p:sp>
    </p:spTree>
    <p:extLst>
      <p:ext uri="{BB962C8B-B14F-4D97-AF65-F5344CB8AC3E}">
        <p14:creationId xmlns:p14="http://schemas.microsoft.com/office/powerpoint/2010/main" val="85929480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658"/>
        <p:cNvGrpSpPr/>
        <p:nvPr/>
      </p:nvGrpSpPr>
      <p:grpSpPr>
        <a:xfrm>
          <a:off x="0" y="0"/>
          <a:ext cx="0" cy="0"/>
          <a:chOff x="0" y="0"/>
          <a:chExt cx="0" cy="0"/>
        </a:xfrm>
      </p:grpSpPr>
      <p:sp>
        <p:nvSpPr>
          <p:cNvPr id="659" name="Google Shape;659;p86"/>
          <p:cNvSpPr txBox="1">
            <a:spLocks noGrp="1"/>
          </p:cNvSpPr>
          <p:nvPr>
            <p:ph type="title"/>
          </p:nvPr>
        </p:nvSpPr>
        <p:spPr>
          <a:prstGeom prst="rect">
            <a:avLst/>
          </a:prstGeom>
        </p:spPr>
        <p:txBody>
          <a:bodyPr spcFirstLastPara="1" wrap="square" lIns="91425" tIns="45700" rIns="91425" bIns="45700" anchor="b" anchorCtr="0">
            <a:normAutofit/>
          </a:bodyPr>
          <a:lstStyle/>
          <a:p>
            <a:pPr lvl="1"/>
            <a:r>
              <a:rPr lang="en-US" sz="4400">
                <a:solidFill>
                  <a:schemeClr val="accent3"/>
                </a:solidFill>
              </a:rPr>
              <a:t>Quality Checking - Final Edits</a:t>
            </a:r>
          </a:p>
        </p:txBody>
      </p:sp>
      <p:sp>
        <p:nvSpPr>
          <p:cNvPr id="660" name="Google Shape;660;p86"/>
          <p:cNvSpPr txBox="1">
            <a:spLocks noGrp="1"/>
          </p:cNvSpPr>
          <p:nvPr>
            <p:ph type="body" idx="1"/>
          </p:nvPr>
        </p:nvSpPr>
        <p:spPr>
          <a:prstGeom prst="rect">
            <a:avLst/>
          </a:prstGeom>
        </p:spPr>
        <p:txBody>
          <a:bodyPr spcFirstLastPara="1" wrap="square" lIns="91425" tIns="45700" rIns="91425" bIns="45700" anchor="t" anchorCtr="0">
            <a:normAutofit/>
          </a:bodyPr>
          <a:lstStyle/>
          <a:p>
            <a:pPr>
              <a:lnSpc>
                <a:spcPct val="110000"/>
              </a:lnSpc>
              <a:spcBef>
                <a:spcPts val="0"/>
              </a:spcBef>
              <a:spcAft>
                <a:spcPts val="600"/>
              </a:spcAft>
            </a:pPr>
            <a:r>
              <a:rPr lang="en-US"/>
              <a:t>Last date for edits to enrollment or assessment records: </a:t>
            </a:r>
            <a:r>
              <a:rPr lang="en-US" b="1">
                <a:solidFill>
                  <a:srgbClr val="C00000"/>
                </a:solidFill>
              </a:rPr>
              <a:t>August 22, 2025</a:t>
            </a:r>
          </a:p>
          <a:p>
            <a:pPr lvl="1">
              <a:lnSpc>
                <a:spcPct val="110000"/>
              </a:lnSpc>
              <a:spcBef>
                <a:spcPts val="600"/>
              </a:spcBef>
              <a:spcAft>
                <a:spcPts val="600"/>
              </a:spcAft>
            </a:pPr>
            <a:r>
              <a:rPr lang="en-US" sz="2200"/>
              <a:t>2024-25 Subjects in the ARUA close </a:t>
            </a:r>
            <a:r>
              <a:rPr lang="en-US" sz="2200">
                <a:solidFill>
                  <a:srgbClr val="C00000"/>
                </a:solidFill>
              </a:rPr>
              <a:t>August 22 at 5 PM</a:t>
            </a:r>
          </a:p>
          <a:p>
            <a:pPr lvl="1">
              <a:lnSpc>
                <a:spcPct val="110000"/>
              </a:lnSpc>
              <a:spcBef>
                <a:spcPts val="600"/>
              </a:spcBef>
              <a:spcAft>
                <a:spcPts val="600"/>
              </a:spcAft>
            </a:pPr>
            <a:r>
              <a:rPr lang="en-US" sz="2200">
                <a:solidFill>
                  <a:schemeClr val="tx1"/>
                </a:solidFill>
              </a:rPr>
              <a:t>Third period Cumulative ADM final edits </a:t>
            </a:r>
            <a:r>
              <a:rPr lang="en-US" sz="2200">
                <a:solidFill>
                  <a:srgbClr val="C00000"/>
                </a:solidFill>
              </a:rPr>
              <a:t>August 22 @ 11:59 PM</a:t>
            </a:r>
          </a:p>
          <a:p>
            <a:pPr marL="114300" indent="0">
              <a:lnSpc>
                <a:spcPct val="110000"/>
              </a:lnSpc>
              <a:spcBef>
                <a:spcPts val="600"/>
              </a:spcBef>
              <a:spcAft>
                <a:spcPts val="600"/>
              </a:spcAft>
              <a:buNone/>
            </a:pPr>
            <a:r>
              <a:rPr lang="en-US"/>
              <a:t>Not sure what to check?</a:t>
            </a:r>
          </a:p>
          <a:p>
            <a:pPr>
              <a:lnSpc>
                <a:spcPct val="110000"/>
              </a:lnSpc>
              <a:spcBef>
                <a:spcPts val="600"/>
              </a:spcBef>
              <a:spcAft>
                <a:spcPts val="600"/>
              </a:spcAft>
            </a:pPr>
            <a:r>
              <a:rPr lang="en-US" sz="2200"/>
              <a:t>See: May 15, 2025 Assessment Reporting (Editing and Checking Assessment Data, Third Period Cumulative ADM, and English Learners)</a:t>
            </a:r>
          </a:p>
          <a:p>
            <a:pPr lvl="1">
              <a:lnSpc>
                <a:spcPct val="110000"/>
              </a:lnSpc>
              <a:spcBef>
                <a:spcPts val="600"/>
              </a:spcBef>
              <a:spcAft>
                <a:spcPts val="600"/>
              </a:spcAft>
            </a:pPr>
            <a:r>
              <a:rPr lang="en-US" sz="2200"/>
              <a:t>PPT slides 49-58  </a:t>
            </a:r>
            <a:r>
              <a:rPr lang="en-US" sz="1800">
                <a:hlinkClick r:id="rId3"/>
              </a:rPr>
              <a:t>https://odedistrict.oregon.gov/Training/Documents/arua_spring_2425.pptx</a:t>
            </a:r>
            <a:endParaRPr lang="en-US" sz="1800"/>
          </a:p>
          <a:p>
            <a:pPr lvl="1">
              <a:lnSpc>
                <a:spcPct val="110000"/>
              </a:lnSpc>
              <a:spcBef>
                <a:spcPts val="600"/>
              </a:spcBef>
              <a:spcAft>
                <a:spcPts val="600"/>
              </a:spcAft>
            </a:pPr>
            <a:r>
              <a:rPr lang="en-US" sz="2200"/>
              <a:t>Training Video </a:t>
            </a:r>
            <a:r>
              <a:rPr lang="en-US" sz="1800">
                <a:hlinkClick r:id="rId4"/>
              </a:rPr>
              <a:t>https://youtu.be/i2R5ImcQy80</a:t>
            </a:r>
            <a:endParaRPr lang="en-US" sz="1800"/>
          </a:p>
        </p:txBody>
      </p:sp>
      <p:sp>
        <p:nvSpPr>
          <p:cNvPr id="661" name="Google Shape;661;p86"/>
          <p:cNvSpPr txBox="1">
            <a:spLocks noGrp="1"/>
          </p:cNvSpPr>
          <p:nvPr>
            <p:ph type="sldNum" idx="12"/>
          </p:nvPr>
        </p:nvSpPr>
        <p:spPr>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44</a:t>
            </a:fld>
            <a:endParaRPr/>
          </a:p>
        </p:txBody>
      </p:sp>
    </p:spTree>
    <p:extLst>
      <p:ext uri="{BB962C8B-B14F-4D97-AF65-F5344CB8AC3E}">
        <p14:creationId xmlns:p14="http://schemas.microsoft.com/office/powerpoint/2010/main" val="378180346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676"/>
        <p:cNvGrpSpPr/>
        <p:nvPr/>
      </p:nvGrpSpPr>
      <p:grpSpPr>
        <a:xfrm>
          <a:off x="0" y="0"/>
          <a:ext cx="0" cy="0"/>
          <a:chOff x="0" y="0"/>
          <a:chExt cx="0" cy="0"/>
        </a:xfrm>
      </p:grpSpPr>
      <p:sp>
        <p:nvSpPr>
          <p:cNvPr id="677" name="Google Shape;677;p88"/>
          <p:cNvSpPr txBox="1">
            <a:spLocks noGrp="1"/>
          </p:cNvSpPr>
          <p:nvPr>
            <p:ph type="title"/>
          </p:nvPr>
        </p:nvSpPr>
        <p:spPr>
          <a:prstGeom prst="rect">
            <a:avLst/>
          </a:prstGeom>
        </p:spPr>
        <p:txBody>
          <a:bodyPr spcFirstLastPara="1" wrap="square" lIns="91425" tIns="45700" rIns="91425" bIns="45700" anchor="b" anchorCtr="0">
            <a:normAutofit/>
          </a:bodyPr>
          <a:lstStyle/>
          <a:p>
            <a:pPr>
              <a:buClr>
                <a:schemeClr val="dk1"/>
              </a:buClr>
              <a:buSzPts val="1100"/>
            </a:pPr>
            <a:r>
              <a:rPr lang="en-US" sz="4000"/>
              <a:t>ODE Application Resources</a:t>
            </a:r>
          </a:p>
        </p:txBody>
      </p:sp>
      <p:sp>
        <p:nvSpPr>
          <p:cNvPr id="3" name="Text Placeholder 2">
            <a:extLst>
              <a:ext uri="{FF2B5EF4-FFF2-40B4-BE49-F238E27FC236}">
                <a16:creationId xmlns:a16="http://schemas.microsoft.com/office/drawing/2014/main" id="{3FFC6DE8-B27C-A3C9-3C79-12264B4B3356}"/>
              </a:ext>
            </a:extLst>
          </p:cNvPr>
          <p:cNvSpPr>
            <a:spLocks noGrp="1"/>
          </p:cNvSpPr>
          <p:nvPr>
            <p:ph type="body" idx="1"/>
          </p:nvPr>
        </p:nvSpPr>
        <p:spPr/>
        <p:txBody>
          <a:bodyPr/>
          <a:lstStyle/>
          <a:p>
            <a:pPr marL="114300" indent="0">
              <a:buNone/>
            </a:pPr>
            <a:r>
              <a:rPr lang="en-US">
                <a:hlinkClick r:id="rId3"/>
              </a:rPr>
              <a:t>http://bit.ly/4kKXlHS</a:t>
            </a:r>
            <a:r>
              <a:rPr lang="en-US"/>
              <a:t> </a:t>
            </a:r>
          </a:p>
        </p:txBody>
      </p:sp>
      <p:pic>
        <p:nvPicPr>
          <p:cNvPr id="5" name="Picture 4" descr="Clip of ODE Application Resources document">
            <a:extLst>
              <a:ext uri="{FF2B5EF4-FFF2-40B4-BE49-F238E27FC236}">
                <a16:creationId xmlns:a16="http://schemas.microsoft.com/office/drawing/2014/main" id="{C0B08134-657B-44DD-9AEF-A9C577D33477}"/>
              </a:ext>
            </a:extLst>
          </p:cNvPr>
          <p:cNvPicPr>
            <a:picLocks noChangeAspect="1"/>
          </p:cNvPicPr>
          <p:nvPr/>
        </p:nvPicPr>
        <p:blipFill>
          <a:blip r:embed="rId4"/>
          <a:stretch>
            <a:fillRect/>
          </a:stretch>
        </p:blipFill>
        <p:spPr>
          <a:xfrm>
            <a:off x="6698207" y="0"/>
            <a:ext cx="5305246" cy="6858000"/>
          </a:xfrm>
          <a:prstGeom prst="rect">
            <a:avLst/>
          </a:prstGeom>
        </p:spPr>
      </p:pic>
      <p:sp>
        <p:nvSpPr>
          <p:cNvPr id="679" name="Google Shape;679;p88"/>
          <p:cNvSpPr txBox="1">
            <a:spLocks noGrp="1"/>
          </p:cNvSpPr>
          <p:nvPr>
            <p:ph type="sldNum" idx="12"/>
          </p:nvPr>
        </p:nvSpPr>
        <p:spPr>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45</a:t>
            </a:fld>
            <a:endParaRPr/>
          </a:p>
        </p:txBody>
      </p:sp>
    </p:spTree>
    <p:extLst>
      <p:ext uri="{BB962C8B-B14F-4D97-AF65-F5344CB8AC3E}">
        <p14:creationId xmlns:p14="http://schemas.microsoft.com/office/powerpoint/2010/main" val="133417208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769"/>
        <p:cNvGrpSpPr/>
        <p:nvPr/>
      </p:nvGrpSpPr>
      <p:grpSpPr>
        <a:xfrm>
          <a:off x="0" y="0"/>
          <a:ext cx="0" cy="0"/>
          <a:chOff x="0" y="0"/>
          <a:chExt cx="0" cy="0"/>
        </a:xfrm>
      </p:grpSpPr>
      <p:sp>
        <p:nvSpPr>
          <p:cNvPr id="770" name="Google Shape;770;p98"/>
          <p:cNvSpPr txBox="1">
            <a:spLocks noGrp="1"/>
          </p:cNvSpPr>
          <p:nvPr>
            <p:ph type="ctrTitle"/>
          </p:nvPr>
        </p:nvSpPr>
        <p:spPr>
          <a:xfrm>
            <a:off x="717177" y="2488756"/>
            <a:ext cx="10784400" cy="2222139"/>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a:t>Thank You!</a:t>
            </a:r>
            <a:br>
              <a:rPr lang="en-US"/>
            </a:br>
            <a:endParaRPr lang="en-US" sz="2800"/>
          </a:p>
        </p:txBody>
      </p:sp>
      <p:sp>
        <p:nvSpPr>
          <p:cNvPr id="771" name="Google Shape;771;p98"/>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46</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58"/>
        <p:cNvGrpSpPr/>
        <p:nvPr/>
      </p:nvGrpSpPr>
      <p:grpSpPr>
        <a:xfrm>
          <a:off x="0" y="0"/>
          <a:ext cx="0" cy="0"/>
          <a:chOff x="0" y="0"/>
          <a:chExt cx="0" cy="0"/>
        </a:xfrm>
      </p:grpSpPr>
      <p:sp>
        <p:nvSpPr>
          <p:cNvPr id="659" name="Google Shape;659;p86"/>
          <p:cNvSpPr txBox="1">
            <a:spLocks noGrp="1"/>
          </p:cNvSpPr>
          <p:nvPr>
            <p:ph type="title"/>
          </p:nvPr>
        </p:nvSpPr>
        <p:spPr>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ODE Assessment Applications</a:t>
            </a:r>
            <a:endParaRPr/>
          </a:p>
        </p:txBody>
      </p:sp>
      <p:sp>
        <p:nvSpPr>
          <p:cNvPr id="660" name="Google Shape;660;p86"/>
          <p:cNvSpPr txBox="1">
            <a:spLocks noGrp="1"/>
          </p:cNvSpPr>
          <p:nvPr>
            <p:ph type="body" idx="1"/>
          </p:nvPr>
        </p:nvSpPr>
        <p:spPr>
          <a:prstGeom prst="rect">
            <a:avLst/>
          </a:prstGeom>
        </p:spPr>
        <p:txBody>
          <a:bodyPr spcFirstLastPara="1" wrap="square" lIns="91425" tIns="45700" rIns="91425" bIns="45700" anchor="t" anchorCtr="0">
            <a:normAutofit/>
          </a:bodyPr>
          <a:lstStyle/>
          <a:p>
            <a:pPr marL="0" indent="0">
              <a:buNone/>
            </a:pPr>
            <a:r>
              <a:rPr lang="en-US" sz="2800"/>
              <a:t>The </a:t>
            </a:r>
            <a:r>
              <a:rPr lang="en-US" sz="2800">
                <a:hlinkClick r:id="rId3"/>
              </a:rPr>
              <a:t>DTC Learning Session</a:t>
            </a:r>
            <a:r>
              <a:rPr lang="en-US" sz="2800"/>
              <a:t> on June 4, 2025, focused on managing summative test records in the Assessment Record Updating Application (ARUA) located in ODE’s Central Login.</a:t>
            </a:r>
            <a:endParaRPr lang="en-US"/>
          </a:p>
          <a:p>
            <a:pPr marL="0" indent="0">
              <a:buNone/>
            </a:pPr>
            <a:endParaRPr lang="en-US" sz="900"/>
          </a:p>
          <a:p>
            <a:pPr marL="0" indent="0">
              <a:buNone/>
            </a:pPr>
            <a:r>
              <a:rPr lang="en-US" sz="2800"/>
              <a:t>Today’s session will focus on the remaining ODE assessment applications, the only source for </a:t>
            </a:r>
            <a:r>
              <a:rPr lang="en-US" sz="2800" b="1"/>
              <a:t>official statewide summative assessment results</a:t>
            </a:r>
            <a:r>
              <a:rPr lang="en-US" sz="2800"/>
              <a:t>.</a:t>
            </a:r>
          </a:p>
          <a:p>
            <a:pPr marL="800100" lvl="1"/>
            <a:r>
              <a:rPr lang="en-US" sz="2800"/>
              <a:t>Accountability Warehouse Extract (AWE)</a:t>
            </a:r>
          </a:p>
          <a:p>
            <a:pPr marL="800100" lvl="1"/>
            <a:r>
              <a:rPr lang="en-US" sz="2800"/>
              <a:t>Secure Assessment Reports (SAR)</a:t>
            </a:r>
          </a:p>
          <a:p>
            <a:pPr marL="800100" lvl="1"/>
            <a:r>
              <a:rPr lang="en-US" sz="2800"/>
              <a:t>Achievement Data Insight (ADI)</a:t>
            </a:r>
          </a:p>
          <a:p>
            <a:pPr marL="0" indent="0">
              <a:buNone/>
            </a:pPr>
            <a:endParaRPr lang="en-US" sz="900"/>
          </a:p>
        </p:txBody>
      </p:sp>
      <p:sp>
        <p:nvSpPr>
          <p:cNvPr id="661" name="Google Shape;661;p86"/>
          <p:cNvSpPr txBox="1">
            <a:spLocks noGrp="1"/>
          </p:cNvSpPr>
          <p:nvPr>
            <p:ph type="sldNum" idx="12"/>
          </p:nvPr>
        </p:nvSpPr>
        <p:spPr>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5</a:t>
            </a:fld>
            <a:endParaRPr/>
          </a:p>
        </p:txBody>
      </p:sp>
    </p:spTree>
    <p:extLst>
      <p:ext uri="{BB962C8B-B14F-4D97-AF65-F5344CB8AC3E}">
        <p14:creationId xmlns:p14="http://schemas.microsoft.com/office/powerpoint/2010/main" val="22910670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50"/>
        <p:cNvGrpSpPr/>
        <p:nvPr/>
      </p:nvGrpSpPr>
      <p:grpSpPr>
        <a:xfrm>
          <a:off x="0" y="0"/>
          <a:ext cx="0" cy="0"/>
          <a:chOff x="0" y="0"/>
          <a:chExt cx="0" cy="0"/>
        </a:xfrm>
      </p:grpSpPr>
      <p:sp>
        <p:nvSpPr>
          <p:cNvPr id="652" name="Google Shape;652;p85"/>
          <p:cNvSpPr txBox="1">
            <a:spLocks noGrp="1"/>
          </p:cNvSpPr>
          <p:nvPr>
            <p:ph type="title"/>
          </p:nvPr>
        </p:nvSpPr>
        <p:spPr>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What data is available in ODE Applications?</a:t>
            </a:r>
            <a:endParaRPr sz="2866"/>
          </a:p>
        </p:txBody>
      </p:sp>
      <p:sp>
        <p:nvSpPr>
          <p:cNvPr id="651" name="Google Shape;651;p85"/>
          <p:cNvSpPr txBox="1">
            <a:spLocks noGrp="1"/>
          </p:cNvSpPr>
          <p:nvPr>
            <p:ph type="body" idx="1"/>
          </p:nvPr>
        </p:nvSpPr>
        <p:spPr>
          <a:prstGeom prst="rect">
            <a:avLst/>
          </a:prstGeom>
        </p:spPr>
        <p:txBody>
          <a:bodyPr spcFirstLastPara="1" wrap="square" lIns="91425" tIns="45700" rIns="91425" bIns="45700" anchor="t" anchorCtr="0">
            <a:noAutofit/>
          </a:bodyPr>
          <a:lstStyle/>
          <a:p>
            <a:pPr marL="119063" lvl="2" indent="0">
              <a:lnSpc>
                <a:spcPct val="100000"/>
              </a:lnSpc>
              <a:spcBef>
                <a:spcPts val="0"/>
              </a:spcBef>
              <a:buNone/>
            </a:pPr>
            <a:r>
              <a:rPr lang="en-US" sz="2000" b="1"/>
              <a:t>Accountability Warehouse Extract (AWE)</a:t>
            </a:r>
          </a:p>
          <a:p>
            <a:pPr marL="860425" lvl="2">
              <a:lnSpc>
                <a:spcPct val="100000"/>
              </a:lnSpc>
              <a:spcBef>
                <a:spcPts val="200"/>
              </a:spcBef>
              <a:buFont typeface="Arial"/>
              <a:buChar char="●"/>
            </a:pPr>
            <a:r>
              <a:rPr lang="en-US" sz="2000"/>
              <a:t>Download “Official” complete assessment records (with all fields) in a spreadsheet/table format, by resident and attending district/school</a:t>
            </a:r>
          </a:p>
          <a:p>
            <a:pPr marL="860425" lvl="2">
              <a:lnSpc>
                <a:spcPct val="100000"/>
              </a:lnSpc>
              <a:spcBef>
                <a:spcPts val="200"/>
              </a:spcBef>
              <a:buFont typeface="Arial"/>
              <a:buChar char="●"/>
            </a:pPr>
            <a:r>
              <a:rPr lang="en-US" sz="2000"/>
              <a:t>156 columns wide, </a:t>
            </a:r>
            <a:r>
              <a:rPr lang="en-US" sz="2000">
                <a:hlinkClick r:id="rId3"/>
              </a:rPr>
              <a:t>Assessment Reporting file format</a:t>
            </a:r>
            <a:endParaRPr lang="en-US" sz="2000"/>
          </a:p>
          <a:p>
            <a:pPr marL="860425" lvl="2">
              <a:lnSpc>
                <a:spcPct val="100000"/>
              </a:lnSpc>
              <a:spcBef>
                <a:spcPts val="200"/>
              </a:spcBef>
              <a:buFont typeface="Arial"/>
              <a:buChar char="●"/>
            </a:pPr>
            <a:r>
              <a:rPr lang="en-US" sz="2000" i="1"/>
              <a:t>Preferred when looking for banked tests, importing in local systems, data analysis, etc.</a:t>
            </a:r>
            <a:endParaRPr lang="en-US" sz="2000"/>
          </a:p>
          <a:p>
            <a:pPr marL="119063" lvl="2" indent="0">
              <a:lnSpc>
                <a:spcPct val="100000"/>
              </a:lnSpc>
              <a:spcBef>
                <a:spcPts val="200"/>
              </a:spcBef>
              <a:buNone/>
            </a:pPr>
            <a:r>
              <a:rPr lang="en-US" sz="2000" b="1"/>
              <a:t>Secure Assessment Reports (SAR)</a:t>
            </a:r>
            <a:endParaRPr sz="2000" b="1"/>
          </a:p>
          <a:p>
            <a:pPr marL="860425" lvl="2">
              <a:lnSpc>
                <a:spcPct val="100000"/>
              </a:lnSpc>
              <a:spcBef>
                <a:spcPts val="200"/>
              </a:spcBef>
              <a:buChar char="●"/>
            </a:pPr>
            <a:r>
              <a:rPr lang="en-US" sz="2000"/>
              <a:t>“Official” PDF formatted reports: Individual Student Reports (ISR), Combined ISR, Class Roster, Class Summary, by resident and attending district/school</a:t>
            </a:r>
          </a:p>
          <a:p>
            <a:pPr marL="119063" lvl="2" indent="0">
              <a:lnSpc>
                <a:spcPct val="100000"/>
              </a:lnSpc>
              <a:spcBef>
                <a:spcPts val="200"/>
              </a:spcBef>
              <a:buNone/>
            </a:pPr>
            <a:r>
              <a:rPr lang="en-US" sz="2000" b="1"/>
              <a:t>Achievement Data Insight (ADI)</a:t>
            </a:r>
            <a:endParaRPr sz="2000" b="1"/>
          </a:p>
          <a:p>
            <a:pPr marL="860425" lvl="2" indent="-330200">
              <a:lnSpc>
                <a:spcPct val="100000"/>
              </a:lnSpc>
              <a:spcBef>
                <a:spcPts val="200"/>
              </a:spcBef>
              <a:buChar char="●"/>
            </a:pPr>
            <a:r>
              <a:rPr lang="en-US" sz="2000"/>
              <a:t>Assessment summary validations by resident district/school</a:t>
            </a:r>
            <a:endParaRPr sz="2000"/>
          </a:p>
          <a:p>
            <a:pPr marL="1317625" lvl="4" indent="-330200">
              <a:lnSpc>
                <a:spcPct val="100000"/>
              </a:lnSpc>
              <a:spcBef>
                <a:spcPts val="200"/>
              </a:spcBef>
              <a:buSzPts val="1600"/>
              <a:buChar char="○"/>
            </a:pPr>
            <a:r>
              <a:rPr lang="en-US" sz="2000"/>
              <a:t>Student Performance: English Language Arts, Mathematics, Science Next Gen (participation and performance summary and details)</a:t>
            </a:r>
          </a:p>
          <a:p>
            <a:pPr marL="1317625" lvl="4" indent="-330200">
              <a:lnSpc>
                <a:spcPct val="100000"/>
              </a:lnSpc>
              <a:spcBef>
                <a:spcPts val="200"/>
              </a:spcBef>
              <a:buSzPts val="1600"/>
              <a:buChar char="○"/>
            </a:pPr>
            <a:r>
              <a:rPr lang="en-US" sz="2000"/>
              <a:t>On-Track to English Language Proficiency, SEED Survey, ELP Standards</a:t>
            </a:r>
            <a:endParaRPr sz="2000"/>
          </a:p>
          <a:p>
            <a:pPr marL="457200" lvl="1" indent="0">
              <a:lnSpc>
                <a:spcPct val="100000"/>
              </a:lnSpc>
              <a:spcBef>
                <a:spcPts val="1000"/>
              </a:spcBef>
              <a:buNone/>
            </a:pPr>
            <a:endParaRPr sz="1800" b="1"/>
          </a:p>
        </p:txBody>
      </p:sp>
      <p:sp>
        <p:nvSpPr>
          <p:cNvPr id="653" name="Google Shape;653;p85"/>
          <p:cNvSpPr txBox="1">
            <a:spLocks noGrp="1"/>
          </p:cNvSpPr>
          <p:nvPr>
            <p:ph type="sldNum" idx="12"/>
          </p:nvPr>
        </p:nvSpPr>
        <p:spPr>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6</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50"/>
        <p:cNvGrpSpPr/>
        <p:nvPr/>
      </p:nvGrpSpPr>
      <p:grpSpPr>
        <a:xfrm>
          <a:off x="0" y="0"/>
          <a:ext cx="0" cy="0"/>
          <a:chOff x="0" y="0"/>
          <a:chExt cx="0" cy="0"/>
        </a:xfrm>
      </p:grpSpPr>
      <p:sp>
        <p:nvSpPr>
          <p:cNvPr id="652" name="Google Shape;652;p85"/>
          <p:cNvSpPr txBox="1">
            <a:spLocks noGrp="1"/>
          </p:cNvSpPr>
          <p:nvPr>
            <p:ph type="title"/>
          </p:nvPr>
        </p:nvSpPr>
        <p:spPr>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When is data available in ODE Applications?</a:t>
            </a:r>
            <a:endParaRPr sz="2866"/>
          </a:p>
        </p:txBody>
      </p:sp>
      <p:sp>
        <p:nvSpPr>
          <p:cNvPr id="651" name="Google Shape;651;p85"/>
          <p:cNvSpPr txBox="1">
            <a:spLocks noGrp="1"/>
          </p:cNvSpPr>
          <p:nvPr>
            <p:ph type="body" idx="1"/>
          </p:nvPr>
        </p:nvSpPr>
        <p:spPr>
          <a:prstGeom prst="rect">
            <a:avLst/>
          </a:prstGeom>
        </p:spPr>
        <p:txBody>
          <a:bodyPr spcFirstLastPara="1" wrap="square" lIns="91425" tIns="45700" rIns="91425" bIns="45700" anchor="t" anchorCtr="0">
            <a:noAutofit/>
          </a:bodyPr>
          <a:lstStyle/>
          <a:p>
            <a:pPr marL="0" indent="0">
              <a:lnSpc>
                <a:spcPct val="100000"/>
              </a:lnSpc>
              <a:spcBef>
                <a:spcPts val="0"/>
              </a:spcBef>
              <a:buNone/>
            </a:pPr>
            <a:r>
              <a:rPr lang="en-US"/>
              <a:t>Test records load on the schedule found in the </a:t>
            </a:r>
            <a:r>
              <a:rPr lang="en-US">
                <a:hlinkClick r:id="rId3"/>
              </a:rPr>
              <a:t>AA Checklist</a:t>
            </a:r>
            <a:r>
              <a:rPr lang="en-US"/>
              <a:t> page 51 </a:t>
            </a:r>
          </a:p>
          <a:p>
            <a:pPr marL="457200" lvl="1" indent="0">
              <a:lnSpc>
                <a:spcPct val="100000"/>
              </a:lnSpc>
              <a:spcBef>
                <a:spcPts val="0"/>
              </a:spcBef>
              <a:buNone/>
            </a:pPr>
            <a:r>
              <a:rPr lang="en-US" sz="2000"/>
              <a:t>Example: Preliminary ELA and math records </a:t>
            </a:r>
            <a:r>
              <a:rPr lang="en-US" sz="2000" u="sng"/>
              <a:t>generally</a:t>
            </a:r>
            <a:r>
              <a:rPr lang="en-US" sz="2000"/>
              <a:t> load in the Centralized Reporting System within ten business days of completing the CAT and PT. </a:t>
            </a:r>
          </a:p>
          <a:p>
            <a:pPr marL="800100" lvl="1">
              <a:lnSpc>
                <a:spcPct val="100000"/>
              </a:lnSpc>
              <a:spcBef>
                <a:spcPts val="0"/>
              </a:spcBef>
            </a:pPr>
            <a:r>
              <a:rPr lang="en-US" sz="2000"/>
              <a:t>An additional business day is required to load in ODE’s Assessment Record Updating Application (ARUA)- 11 business days.</a:t>
            </a:r>
          </a:p>
          <a:p>
            <a:pPr marL="800100" lvl="1">
              <a:lnSpc>
                <a:spcPct val="100000"/>
              </a:lnSpc>
              <a:spcBef>
                <a:spcPts val="0"/>
              </a:spcBef>
            </a:pPr>
            <a:r>
              <a:rPr lang="en-US" sz="2000"/>
              <a:t>And an additional business</a:t>
            </a:r>
          </a:p>
          <a:p>
            <a:pPr marL="457200" lvl="1" indent="0">
              <a:lnSpc>
                <a:spcPct val="100000"/>
              </a:lnSpc>
              <a:spcBef>
                <a:spcPts val="0"/>
              </a:spcBef>
              <a:buNone/>
            </a:pPr>
            <a:r>
              <a:rPr lang="en-US" sz="2000">
                <a:latin typeface="Calibri" panose="020F0502020204030204" pitchFamily="34" charset="0"/>
                <a:ea typeface="Calibri" panose="020F0502020204030204" pitchFamily="34" charset="0"/>
              </a:rPr>
              <a:t>	day (after loading in ARUA) </a:t>
            </a:r>
          </a:p>
          <a:p>
            <a:pPr marL="457200" lvl="1" indent="0">
              <a:lnSpc>
                <a:spcPct val="100000"/>
              </a:lnSpc>
              <a:spcBef>
                <a:spcPts val="0"/>
              </a:spcBef>
              <a:buNone/>
            </a:pPr>
            <a:r>
              <a:rPr lang="en-US" sz="2000">
                <a:latin typeface="Calibri" panose="020F0502020204030204" pitchFamily="34" charset="0"/>
                <a:ea typeface="Calibri" panose="020F0502020204030204" pitchFamily="34" charset="0"/>
              </a:rPr>
              <a:t>	to load in AWE and SAR- </a:t>
            </a:r>
          </a:p>
          <a:p>
            <a:pPr marL="457200" lvl="1" indent="0">
              <a:lnSpc>
                <a:spcPct val="100000"/>
              </a:lnSpc>
              <a:spcBef>
                <a:spcPts val="0"/>
              </a:spcBef>
              <a:buNone/>
            </a:pPr>
            <a:r>
              <a:rPr lang="en-US" sz="2000">
                <a:latin typeface="Calibri" panose="020F0502020204030204" pitchFamily="34" charset="0"/>
                <a:ea typeface="Calibri" panose="020F0502020204030204" pitchFamily="34" charset="0"/>
              </a:rPr>
              <a:t>	12 business days.</a:t>
            </a:r>
            <a:endParaRPr lang="en-US" sz="1800">
              <a:latin typeface="Calibri" panose="020F0502020204030204" pitchFamily="34" charset="0"/>
              <a:ea typeface="Calibri" panose="020F0502020204030204" pitchFamily="34" charset="0"/>
            </a:endParaRPr>
          </a:p>
          <a:p>
            <a:pPr marL="457200" lvl="1" indent="0">
              <a:lnSpc>
                <a:spcPct val="100000"/>
              </a:lnSpc>
              <a:spcBef>
                <a:spcPts val="0"/>
              </a:spcBef>
              <a:buNone/>
            </a:pPr>
            <a:endParaRPr lang="en-US" sz="1800">
              <a:effectLst/>
              <a:latin typeface="Calibri" panose="020F0502020204030204" pitchFamily="34" charset="0"/>
              <a:ea typeface="Calibri" panose="020F0502020204030204" pitchFamily="34" charset="0"/>
            </a:endParaRPr>
          </a:p>
          <a:p>
            <a:pPr marL="0" lvl="0" indent="0">
              <a:lnSpc>
                <a:spcPct val="100000"/>
              </a:lnSpc>
              <a:spcBef>
                <a:spcPts val="0"/>
              </a:spcBef>
              <a:buNone/>
            </a:pPr>
            <a:endParaRPr lang="en-US" b="1"/>
          </a:p>
        </p:txBody>
      </p:sp>
      <p:pic>
        <p:nvPicPr>
          <p:cNvPr id="2" name="Picture 1" descr="Clip of ODE's Assessment &amp; Accountability Checklist">
            <a:extLst>
              <a:ext uri="{FF2B5EF4-FFF2-40B4-BE49-F238E27FC236}">
                <a16:creationId xmlns:a16="http://schemas.microsoft.com/office/drawing/2014/main" id="{56DDD4CF-0C9A-E611-7656-50DB5C3A2BB8}"/>
              </a:ext>
            </a:extLst>
          </p:cNvPr>
          <p:cNvPicPr>
            <a:picLocks noChangeAspect="1"/>
          </p:cNvPicPr>
          <p:nvPr/>
        </p:nvPicPr>
        <p:blipFill>
          <a:blip r:embed="rId4"/>
          <a:srcRect l="4762" t="28670" r="1876" b="2831"/>
          <a:stretch>
            <a:fillRect/>
          </a:stretch>
        </p:blipFill>
        <p:spPr>
          <a:xfrm>
            <a:off x="4952694" y="3429000"/>
            <a:ext cx="7093188" cy="3243639"/>
          </a:xfrm>
          <a:prstGeom prst="rect">
            <a:avLst/>
          </a:prstGeom>
        </p:spPr>
      </p:pic>
      <p:sp>
        <p:nvSpPr>
          <p:cNvPr id="653" name="Google Shape;653;p85"/>
          <p:cNvSpPr txBox="1">
            <a:spLocks noGrp="1"/>
          </p:cNvSpPr>
          <p:nvPr>
            <p:ph type="sldNum" idx="12"/>
          </p:nvPr>
        </p:nvSpPr>
        <p:spPr>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7</a:t>
            </a:fld>
            <a:endParaRPr/>
          </a:p>
        </p:txBody>
      </p:sp>
    </p:spTree>
    <p:extLst>
      <p:ext uri="{BB962C8B-B14F-4D97-AF65-F5344CB8AC3E}">
        <p14:creationId xmlns:p14="http://schemas.microsoft.com/office/powerpoint/2010/main" val="15656907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50"/>
        <p:cNvGrpSpPr/>
        <p:nvPr/>
      </p:nvGrpSpPr>
      <p:grpSpPr>
        <a:xfrm>
          <a:off x="0" y="0"/>
          <a:ext cx="0" cy="0"/>
          <a:chOff x="0" y="0"/>
          <a:chExt cx="0" cy="0"/>
        </a:xfrm>
      </p:grpSpPr>
      <p:sp>
        <p:nvSpPr>
          <p:cNvPr id="652" name="Google Shape;652;p85"/>
          <p:cNvSpPr txBox="1">
            <a:spLocks noGrp="1"/>
          </p:cNvSpPr>
          <p:nvPr>
            <p:ph type="title"/>
          </p:nvPr>
        </p:nvSpPr>
        <p:spPr>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Test Record Load Dates</a:t>
            </a:r>
            <a:endParaRPr sz="2866"/>
          </a:p>
        </p:txBody>
      </p:sp>
      <p:sp>
        <p:nvSpPr>
          <p:cNvPr id="651" name="Google Shape;651;p85"/>
          <p:cNvSpPr txBox="1">
            <a:spLocks noGrp="1"/>
          </p:cNvSpPr>
          <p:nvPr>
            <p:ph type="body" idx="1"/>
          </p:nvPr>
        </p:nvSpPr>
        <p:spPr>
          <a:prstGeom prst="rect">
            <a:avLst/>
          </a:prstGeom>
        </p:spPr>
        <p:txBody>
          <a:bodyPr spcFirstLastPara="1" wrap="square" lIns="91425" tIns="45700" rIns="91425" bIns="45700" anchor="t" anchorCtr="0">
            <a:noAutofit/>
          </a:bodyPr>
          <a:lstStyle/>
          <a:p>
            <a:pPr marL="800100" lvl="1">
              <a:spcBef>
                <a:spcPts val="0"/>
              </a:spcBef>
              <a:buFont typeface="Symbol" panose="05050102010706020507" pitchFamily="18" charset="2"/>
              <a:buChar char=""/>
            </a:pPr>
            <a:r>
              <a:rPr lang="en-US" sz="2000"/>
              <a:t>Completed tests load based on the schedule in the </a:t>
            </a:r>
            <a:r>
              <a:rPr lang="en-US" sz="2000" u="sng">
                <a:solidFill>
                  <a:srgbClr val="0000FF"/>
                </a:solidFill>
                <a:hlinkClick r:id="rId3"/>
              </a:rPr>
              <a:t>AA Checklist</a:t>
            </a:r>
            <a:r>
              <a:rPr lang="en-US" sz="2000">
                <a:solidFill>
                  <a:srgbClr val="0000FF"/>
                </a:solidFill>
              </a:rPr>
              <a:t> </a:t>
            </a:r>
            <a:r>
              <a:rPr lang="en-US" sz="1800">
                <a:solidFill>
                  <a:schemeClr val="tx1"/>
                </a:solidFill>
              </a:rPr>
              <a:t>(see previous slide)</a:t>
            </a:r>
          </a:p>
          <a:p>
            <a:pPr marL="800100" lvl="1">
              <a:spcBef>
                <a:spcPts val="0"/>
              </a:spcBef>
              <a:buFont typeface="Symbol" panose="05050102010706020507" pitchFamily="18" charset="2"/>
              <a:buChar char=""/>
            </a:pPr>
            <a:r>
              <a:rPr lang="en-US" sz="2000"/>
              <a:t>June 3 - ELPA summative batch 4 (including Alt ELPA)</a:t>
            </a:r>
          </a:p>
          <a:p>
            <a:pPr marL="800100" lvl="1">
              <a:spcBef>
                <a:spcPts val="0"/>
              </a:spcBef>
              <a:buFont typeface="Symbol" panose="05050102010706020507" pitchFamily="18" charset="2"/>
              <a:buChar char=""/>
            </a:pPr>
            <a:r>
              <a:rPr lang="en-US" sz="2000"/>
              <a:t>June 3 - Non-participation/virtual test records first created*</a:t>
            </a:r>
          </a:p>
          <a:p>
            <a:pPr marL="800100" lvl="1">
              <a:spcBef>
                <a:spcPts val="0"/>
              </a:spcBef>
              <a:buFont typeface="Symbol" panose="05050102010706020507" pitchFamily="18" charset="2"/>
              <a:buChar char=""/>
            </a:pPr>
            <a:r>
              <a:rPr lang="en-US" sz="2000"/>
              <a:t>June 27 - Partial test records for science</a:t>
            </a:r>
          </a:p>
          <a:p>
            <a:pPr marL="800100" lvl="1">
              <a:spcBef>
                <a:spcPts val="0"/>
              </a:spcBef>
              <a:buFont typeface="Symbol" panose="05050102010706020507" pitchFamily="18" charset="2"/>
              <a:buChar char=""/>
            </a:pPr>
            <a:r>
              <a:rPr lang="en-US" sz="2000"/>
              <a:t>June 27 - Extended assessments</a:t>
            </a:r>
          </a:p>
          <a:p>
            <a:pPr marL="800100" lvl="1">
              <a:spcBef>
                <a:spcPts val="0"/>
              </a:spcBef>
              <a:buFont typeface="Symbol" panose="05050102010706020507" pitchFamily="18" charset="2"/>
              <a:buChar char=""/>
            </a:pPr>
            <a:r>
              <a:rPr lang="en-US" sz="2000"/>
              <a:t>July 11 - Partial test records for ELA and math</a:t>
            </a:r>
          </a:p>
          <a:p>
            <a:pPr marL="0" indent="0">
              <a:lnSpc>
                <a:spcPct val="100000"/>
              </a:lnSpc>
              <a:spcBef>
                <a:spcPts val="0"/>
              </a:spcBef>
              <a:buNone/>
            </a:pPr>
            <a:endParaRPr lang="en-US" sz="1200">
              <a:latin typeface="Calibri" panose="020F0502020204030204" pitchFamily="34" charset="0"/>
            </a:endParaRPr>
          </a:p>
          <a:p>
            <a:pPr marL="0" indent="0">
              <a:lnSpc>
                <a:spcPct val="100000"/>
              </a:lnSpc>
              <a:spcBef>
                <a:spcPts val="0"/>
              </a:spcBef>
              <a:buNone/>
            </a:pPr>
            <a:r>
              <a:rPr lang="en-US" sz="2000">
                <a:latin typeface="Calibri" panose="020F0502020204030204" pitchFamily="34" charset="0"/>
              </a:rPr>
              <a:t>Temporary Closures for ARUA, AWE and SAR:</a:t>
            </a:r>
          </a:p>
          <a:p>
            <a:pPr marL="800100" lvl="1">
              <a:spcBef>
                <a:spcPts val="0"/>
              </a:spcBef>
              <a:buFont typeface="Symbol" panose="05050102010706020507" pitchFamily="18" charset="2"/>
              <a:buChar char=""/>
            </a:pPr>
            <a:r>
              <a:rPr lang="en-US" sz="2000"/>
              <a:t>2024-25 tests not available 5/30 @5:00 pm- 6/2 @9:00 am; and 6/6 @5:00 pm- 6/9 @9:00 am</a:t>
            </a:r>
          </a:p>
          <a:p>
            <a:pPr marL="0" lvl="0" indent="0">
              <a:lnSpc>
                <a:spcPct val="100000"/>
              </a:lnSpc>
              <a:spcBef>
                <a:spcPts val="0"/>
              </a:spcBef>
              <a:buNone/>
            </a:pPr>
            <a:endParaRPr lang="en-US" sz="800" b="1">
              <a:latin typeface="Calibri" panose="020F0502020204030204" pitchFamily="34" charset="0"/>
              <a:cs typeface="Calibri" panose="020F0502020204030204" pitchFamily="34" charset="0"/>
            </a:endParaRPr>
          </a:p>
          <a:p>
            <a:pPr marL="0" indent="0">
              <a:lnSpc>
                <a:spcPct val="100000"/>
              </a:lnSpc>
              <a:spcBef>
                <a:spcPts val="0"/>
              </a:spcBef>
              <a:buNone/>
            </a:pPr>
            <a:r>
              <a:rPr lang="en-US" sz="1600">
                <a:latin typeface="Calibri" panose="020F0502020204030204" pitchFamily="34" charset="0"/>
                <a:cs typeface="Calibri" panose="020F0502020204030204" pitchFamily="34" charset="0"/>
              </a:rPr>
              <a:t>* Federal ESEA requires that tests be “administered to all public elementary school and secondary school students in the State” in required grades. (Title I Part A, sec. 1111(b)(2)(B)(II)). When processing begins in June, if a test record does not exist for a student who should have one, a virtual record will be created (if Third pd ADM is correct). </a:t>
            </a:r>
          </a:p>
          <a:p>
            <a:pPr marL="457200" lvl="1" indent="0">
              <a:lnSpc>
                <a:spcPct val="100000"/>
              </a:lnSpc>
              <a:spcBef>
                <a:spcPts val="0"/>
              </a:spcBef>
              <a:buNone/>
            </a:pPr>
            <a:r>
              <a:rPr lang="en-US" sz="1600" b="1"/>
              <a:t>Note</a:t>
            </a:r>
            <a:r>
              <a:rPr lang="en-US" sz="1600"/>
              <a:t>: </a:t>
            </a:r>
            <a:r>
              <a:rPr lang="en-US" sz="1600" kern="100">
                <a:effectLst/>
                <a:cs typeface="Times New Roman"/>
              </a:rPr>
              <a:t>If a student has (or will have) a virtual and valid test record </a:t>
            </a:r>
            <a:r>
              <a:rPr lang="en-US" sz="1600"/>
              <a:t>(i.e. extended or partial test)</a:t>
            </a:r>
            <a:r>
              <a:rPr lang="en-US" sz="1600" kern="100">
                <a:effectLst/>
                <a:cs typeface="Times New Roman"/>
              </a:rPr>
              <a:t>, the virtual record should disappear after the following weekend’s processing of records.</a:t>
            </a:r>
          </a:p>
          <a:p>
            <a:pPr marL="457200" lvl="1" indent="0">
              <a:lnSpc>
                <a:spcPct val="100000"/>
              </a:lnSpc>
              <a:spcBef>
                <a:spcPts val="0"/>
              </a:spcBef>
              <a:buNone/>
            </a:pPr>
            <a:endParaRPr lang="en-US" sz="1000">
              <a:latin typeface="Calibri" panose="020F0502020204030204" pitchFamily="34" charset="0"/>
              <a:cs typeface="Calibri" panose="020F0502020204030204" pitchFamily="34" charset="0"/>
              <a:hlinkClick r:id="rId4"/>
            </a:endParaRPr>
          </a:p>
          <a:p>
            <a:pPr marL="0" indent="0">
              <a:lnSpc>
                <a:spcPct val="100000"/>
              </a:lnSpc>
              <a:spcBef>
                <a:spcPts val="0"/>
              </a:spcBef>
              <a:buNone/>
            </a:pPr>
            <a:endParaRPr lang="en-US" sz="1600">
              <a:latin typeface="Calibri" panose="020F0502020204030204" pitchFamily="34" charset="0"/>
              <a:cs typeface="Calibri" panose="020F0502020204030204" pitchFamily="34" charset="0"/>
            </a:endParaRPr>
          </a:p>
          <a:p>
            <a:pPr marL="0" lvl="0" indent="0">
              <a:lnSpc>
                <a:spcPct val="100000"/>
              </a:lnSpc>
              <a:spcBef>
                <a:spcPts val="0"/>
              </a:spcBef>
              <a:buNone/>
            </a:pPr>
            <a:endParaRPr lang="en-US" b="1"/>
          </a:p>
          <a:p>
            <a:pPr marL="342900" marR="0" lvl="0" indent="-342900">
              <a:spcBef>
                <a:spcPts val="0"/>
              </a:spcBef>
              <a:spcAft>
                <a:spcPts val="0"/>
              </a:spcAft>
              <a:buFont typeface="Symbol" panose="05050102010706020507" pitchFamily="18" charset="2"/>
              <a:buChar char=""/>
            </a:pPr>
            <a:endParaRPr lang="en-US" sz="1800">
              <a:effectLst/>
              <a:latin typeface="Calibri" panose="020F0502020204030204" pitchFamily="34" charset="0"/>
              <a:ea typeface="Calibri" panose="020F0502020204030204" pitchFamily="34" charset="0"/>
            </a:endParaRPr>
          </a:p>
          <a:p>
            <a:pPr marL="0" lvl="0" indent="0">
              <a:lnSpc>
                <a:spcPct val="100000"/>
              </a:lnSpc>
              <a:spcBef>
                <a:spcPts val="0"/>
              </a:spcBef>
              <a:buNone/>
            </a:pPr>
            <a:endParaRPr lang="en-US" b="1"/>
          </a:p>
        </p:txBody>
      </p:sp>
      <p:sp>
        <p:nvSpPr>
          <p:cNvPr id="653" name="Google Shape;653;p85"/>
          <p:cNvSpPr txBox="1">
            <a:spLocks noGrp="1"/>
          </p:cNvSpPr>
          <p:nvPr>
            <p:ph type="sldNum" idx="12"/>
          </p:nvPr>
        </p:nvSpPr>
        <p:spPr>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8</a:t>
            </a:fld>
            <a:endParaRPr/>
          </a:p>
        </p:txBody>
      </p:sp>
    </p:spTree>
    <p:extLst>
      <p:ext uri="{BB962C8B-B14F-4D97-AF65-F5344CB8AC3E}">
        <p14:creationId xmlns:p14="http://schemas.microsoft.com/office/powerpoint/2010/main" val="8916217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58"/>
        <p:cNvGrpSpPr/>
        <p:nvPr/>
      </p:nvGrpSpPr>
      <p:grpSpPr>
        <a:xfrm>
          <a:off x="0" y="0"/>
          <a:ext cx="0" cy="0"/>
          <a:chOff x="0" y="0"/>
          <a:chExt cx="0" cy="0"/>
        </a:xfrm>
      </p:grpSpPr>
      <p:sp>
        <p:nvSpPr>
          <p:cNvPr id="659" name="Google Shape;659;p86"/>
          <p:cNvSpPr txBox="1">
            <a:spLocks noGrp="1"/>
          </p:cNvSpPr>
          <p:nvPr>
            <p:ph type="title"/>
          </p:nvPr>
        </p:nvSpPr>
        <p:spPr>
          <a:prstGeom prst="rect">
            <a:avLst/>
          </a:prstGeom>
        </p:spPr>
        <p:txBody>
          <a:bodyPr spcFirstLastPara="1" wrap="square" lIns="91425" tIns="45700" rIns="91425" bIns="45700" anchor="b" anchorCtr="0">
            <a:noAutofit/>
          </a:bodyPr>
          <a:lstStyle/>
          <a:p>
            <a:pPr lvl="1"/>
            <a:r>
              <a:rPr lang="en-US" sz="4400">
                <a:solidFill>
                  <a:schemeClr val="accent4"/>
                </a:solidFill>
                <a:latin typeface="Calibri"/>
                <a:cs typeface="Calibri"/>
                <a:sym typeface="Calibri"/>
              </a:rPr>
              <a:t>ODE Central Login</a:t>
            </a:r>
          </a:p>
        </p:txBody>
      </p:sp>
      <p:sp>
        <p:nvSpPr>
          <p:cNvPr id="660" name="Google Shape;660;p86"/>
          <p:cNvSpPr txBox="1">
            <a:spLocks noGrp="1"/>
          </p:cNvSpPr>
          <p:nvPr>
            <p:ph type="body" idx="1"/>
          </p:nvPr>
        </p:nvSpPr>
        <p:spPr>
          <a:prstGeom prst="rect">
            <a:avLst/>
          </a:prstGeom>
        </p:spPr>
        <p:txBody>
          <a:bodyPr spcFirstLastPara="1" wrap="square" lIns="91425" tIns="45700" rIns="91425" bIns="45700" anchor="t" anchorCtr="0">
            <a:normAutofit/>
          </a:bodyPr>
          <a:lstStyle/>
          <a:p>
            <a:pPr marL="0" lvl="0" indent="0">
              <a:spcBef>
                <a:spcPts val="1000"/>
              </a:spcBef>
              <a:buNone/>
            </a:pPr>
            <a:r>
              <a:rPr lang="en-US" sz="2600"/>
              <a:t>ODE assessment applications are located in the </a:t>
            </a:r>
            <a:r>
              <a:rPr lang="en-US" sz="2600">
                <a:hlinkClick r:id="rId3"/>
              </a:rPr>
              <a:t>ODE Central login application</a:t>
            </a:r>
            <a:r>
              <a:rPr lang="en-US" sz="2600"/>
              <a:t>.</a:t>
            </a:r>
          </a:p>
        </p:txBody>
      </p:sp>
      <p:pic>
        <p:nvPicPr>
          <p:cNvPr id="2" name="Picture 1" descr="Clip of ODE Central Login screen">
            <a:extLst>
              <a:ext uri="{FF2B5EF4-FFF2-40B4-BE49-F238E27FC236}">
                <a16:creationId xmlns:a16="http://schemas.microsoft.com/office/drawing/2014/main" id="{5067B7F6-A5BB-FC9A-7F2A-191B876FA8B6}"/>
              </a:ext>
            </a:extLst>
          </p:cNvPr>
          <p:cNvPicPr>
            <a:picLocks noChangeAspect="1"/>
          </p:cNvPicPr>
          <p:nvPr/>
        </p:nvPicPr>
        <p:blipFill rotWithShape="1">
          <a:blip r:embed="rId4"/>
          <a:srcRect t="15696" r="6873"/>
          <a:stretch/>
        </p:blipFill>
        <p:spPr>
          <a:xfrm>
            <a:off x="3881615" y="2528152"/>
            <a:ext cx="4428770" cy="3504393"/>
          </a:xfrm>
          <a:prstGeom prst="rect">
            <a:avLst/>
          </a:prstGeom>
        </p:spPr>
      </p:pic>
      <p:sp>
        <p:nvSpPr>
          <p:cNvPr id="661" name="Google Shape;661;p86"/>
          <p:cNvSpPr txBox="1">
            <a:spLocks noGrp="1"/>
          </p:cNvSpPr>
          <p:nvPr>
            <p:ph type="sldNum" idx="12"/>
          </p:nvPr>
        </p:nvSpPr>
        <p:spPr>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9</a:t>
            </a:fld>
            <a:endParaRPr/>
          </a:p>
        </p:txBody>
      </p:sp>
    </p:spTree>
    <p:extLst>
      <p:ext uri="{BB962C8B-B14F-4D97-AF65-F5344CB8AC3E}">
        <p14:creationId xmlns:p14="http://schemas.microsoft.com/office/powerpoint/2010/main" val="86596827"/>
      </p:ext>
    </p:extLst>
  </p:cSld>
  <p:clrMapOvr>
    <a:masterClrMapping/>
  </p:clrMapOvr>
</p:sld>
</file>

<file path=ppt/theme/theme1.xml><?xml version="1.0" encoding="utf-8"?>
<a:theme xmlns:a="http://schemas.openxmlformats.org/drawingml/2006/main" name="Blue_2021ODE">
  <a:themeElements>
    <a:clrScheme name="ODE2021">
      <a:dk1>
        <a:srgbClr val="000000"/>
      </a:dk1>
      <a:lt1>
        <a:srgbClr val="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CE426A0BE1DCD4282029129806F0353" ma:contentTypeVersion="25" ma:contentTypeDescription="Create a new document." ma:contentTypeScope="" ma:versionID="8837987316f497429b580cdb0afc9837">
  <xsd:schema xmlns:xsd="http://www.w3.org/2001/XMLSchema" xmlns:xs="http://www.w3.org/2001/XMLSchema" xmlns:p="http://schemas.microsoft.com/office/2006/metadata/properties" xmlns:ns1="http://schemas.microsoft.com/sharepoint/v3" xmlns:ns2="826a7eb6-1fc1-4229-aedf-6a10bdcdc31e" xmlns:ns3="54031767-dd6d-417c-ab73-583408f47564" targetNamespace="http://schemas.microsoft.com/office/2006/metadata/properties" ma:root="true" ma:fieldsID="bea0b12fef67875cb68bc518c0fddcf0" ns1:_="" ns2:_="" ns3:_="">
    <xsd:import namespace="http://schemas.microsoft.com/sharepoint/v3"/>
    <xsd:import namespace="826a7eb6-1fc1-4229-aedf-6a10bdcdc31e"/>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26a7eb6-1fc1-4229-aedf-6a10bdcdc31e"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1"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Estimated_x0020_Creation_x0020_Date xmlns="826a7eb6-1fc1-4229-aedf-6a10bdcdc31e" xsi:nil="true"/>
    <Remediation_x0020_Date xmlns="826a7eb6-1fc1-4229-aedf-6a10bdcdc31e">2025-06-18T13:57:42+00:00</Remediation_x0020_Date>
    <PublishingExpirationDate xmlns="http://schemas.microsoft.com/sharepoint/v3" xsi:nil="true"/>
    <PublishingStartDate xmlns="http://schemas.microsoft.com/sharepoint/v3" xsi:nil="true"/>
    <Priority xmlns="826a7eb6-1fc1-4229-aedf-6a10bdcdc31e">New</Priority>
  </documentManagement>
</p:properties>
</file>

<file path=customXml/itemProps1.xml><?xml version="1.0" encoding="utf-8"?>
<ds:datastoreItem xmlns:ds="http://schemas.openxmlformats.org/officeDocument/2006/customXml" ds:itemID="{83E4B4F0-398F-4166-AE1E-D2CC61104294}"/>
</file>

<file path=customXml/itemProps2.xml><?xml version="1.0" encoding="utf-8"?>
<ds:datastoreItem xmlns:ds="http://schemas.openxmlformats.org/officeDocument/2006/customXml" ds:itemID="{60D7F472-06B5-43FC-A869-24D8D034350E}"/>
</file>

<file path=customXml/itemProps3.xml><?xml version="1.0" encoding="utf-8"?>
<ds:datastoreItem xmlns:ds="http://schemas.openxmlformats.org/officeDocument/2006/customXml" ds:itemID="{39E27F0B-A6A9-48B4-A11F-2FE82724EC4F}"/>
</file>

<file path=docMetadata/LabelInfo.xml><?xml version="1.0" encoding="utf-8"?>
<clbl:labelList xmlns:clbl="http://schemas.microsoft.com/office/2020/mipLabelMetadata">
  <clbl:label id="{61f40bdc-19d8-4b8e-be88-e9eb9bcca8b8}" enabled="1" method="Privileged" siteId="{b4f51418-b269-49a2-935a-fa54bf584fc8}" removed="0"/>
</clbl:labelList>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46</Slides>
  <Notes>46</Notes>
  <HiddenSlides>0</HiddenSlides>
  <ScaleCrop>false</ScaleCrop>
  <HeadingPairs>
    <vt:vector size="4" baseType="variant">
      <vt:variant>
        <vt:lpstr>Theme</vt:lpstr>
      </vt:variant>
      <vt:variant>
        <vt:i4>1</vt:i4>
      </vt:variant>
      <vt:variant>
        <vt:lpstr>Slide Titles</vt:lpstr>
      </vt:variant>
      <vt:variant>
        <vt:i4>46</vt:i4>
      </vt:variant>
    </vt:vector>
  </HeadingPairs>
  <TitlesOfParts>
    <vt:vector size="47" baseType="lpstr">
      <vt:lpstr>Blue_2021ODE</vt:lpstr>
      <vt:lpstr>DTC Learning Session    ODE Assessment Applications</vt:lpstr>
      <vt:lpstr>Please rename yourself…</vt:lpstr>
      <vt:lpstr>Regional ESD Partners are your best contact for Assessment and Accountability support</vt:lpstr>
      <vt:lpstr>Assessment Team Contacts</vt:lpstr>
      <vt:lpstr>ODE Assessment Applications</vt:lpstr>
      <vt:lpstr>What data is available in ODE Applications?</vt:lpstr>
      <vt:lpstr>When is data available in ODE Applications?</vt:lpstr>
      <vt:lpstr>Test Record Load Dates</vt:lpstr>
      <vt:lpstr>ODE Central Login</vt:lpstr>
      <vt:lpstr>District Security Administrator (DSA) Lookup</vt:lpstr>
      <vt:lpstr>ODE Central Login  Applications</vt:lpstr>
      <vt:lpstr>Accountability Warehouse Extract (1/6)</vt:lpstr>
      <vt:lpstr>Accountability Warehouse Extract (2/6)</vt:lpstr>
      <vt:lpstr>Accountability Warehouse Extract (3/6)</vt:lpstr>
      <vt:lpstr>Accountability Warehouse Extract (4/6)</vt:lpstr>
      <vt:lpstr>Accountability Warehouse Extract (5/6)</vt:lpstr>
      <vt:lpstr>Accountability Warehouse Extract (6/6)</vt:lpstr>
      <vt:lpstr>Accountability Warehouse Extract Questions?</vt:lpstr>
      <vt:lpstr>Secure Assessment Reports (1/7)</vt:lpstr>
      <vt:lpstr>Secure Assessment Reports (2/7)</vt:lpstr>
      <vt:lpstr>Secure Assessment Reports (3/7)</vt:lpstr>
      <vt:lpstr>Individual Student Report   ELA Example</vt:lpstr>
      <vt:lpstr>Individual Student Report   Combined</vt:lpstr>
      <vt:lpstr>Secure Assessment Reports (6/7)</vt:lpstr>
      <vt:lpstr>Secure Assessment Reports (7/7)</vt:lpstr>
      <vt:lpstr>Secure Assessment Reports Questions?</vt:lpstr>
      <vt:lpstr>Achievement Data Insight (1/12)</vt:lpstr>
      <vt:lpstr>Achievement Data Insight (2/12)</vt:lpstr>
      <vt:lpstr>Achievement Data Insight (3/12)</vt:lpstr>
      <vt:lpstr>Achievement Data Insight (4/12)</vt:lpstr>
      <vt:lpstr>Achievement Data Insight (5/12)</vt:lpstr>
      <vt:lpstr>Achievement Data Insight (6/12)</vt:lpstr>
      <vt:lpstr>Achievement Data Insight (7/12)</vt:lpstr>
      <vt:lpstr>Achievement Data Insight (8/12)</vt:lpstr>
      <vt:lpstr>Achievement Data Insight (9/12)</vt:lpstr>
      <vt:lpstr>Achievement Data Insight (10/12)</vt:lpstr>
      <vt:lpstr>Achievement Data Insight (11/12)</vt:lpstr>
      <vt:lpstr>Achievement Data Insight (12/12)</vt:lpstr>
      <vt:lpstr>Achievement Data Insight Questions?</vt:lpstr>
      <vt:lpstr>Quality Checking (1/2)</vt:lpstr>
      <vt:lpstr>Quality Checking (2/2)</vt:lpstr>
      <vt:lpstr>Errors and Administration Codes</vt:lpstr>
      <vt:lpstr>TAM Administration Codes</vt:lpstr>
      <vt:lpstr>Quality Checking - Final Edits</vt:lpstr>
      <vt:lpstr>ODE Application Resources</vt:lpstr>
      <vt:lpstr>Thank You!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New DTC Orientation  ::  Session 3</dc:title>
  <dc:creator>Karen Brown Smith</dc:creator>
  <cp:revision>1</cp:revision>
  <dcterms:modified xsi:type="dcterms:W3CDTF">2025-06-12T15:42:11Z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0x010100ACE426A0BE1DCD4282029129806F0353</vt:lpwstr>
  </property>
</Properties>
</file>