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42" r:id="rId1"/>
    <p:sldMasterId id="2147483743" r:id="rId2"/>
    <p:sldMasterId id="2147483744" r:id="rId3"/>
  </p:sldMasterIdLst>
  <p:notesMasterIdLst>
    <p:notesMasterId r:id="rId11"/>
  </p:notesMasterIdLst>
  <p:sldIdLst>
    <p:sldId id="256" r:id="rId4"/>
    <p:sldId id="257" r:id="rId5"/>
    <p:sldId id="258" r:id="rId6"/>
    <p:sldId id="259" r:id="rId7"/>
    <p:sldId id="260" r:id="rId8"/>
    <p:sldId id="261" r:id="rId9"/>
    <p:sldId id="262"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91" y="125"/>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87b098e894_0_6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387b098e894_0_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387b09d3e32_0_9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5" name="Google Shape;655;g387b09d3e32_0_99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6" name="Google Shape;656;g387b09d3e32_0_998: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387b09d3e32_0_10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387b09d3e32_0_100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4" name="Google Shape;664;g387b09d3e32_0_10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387b09d3e32_0_2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387b09d3e32_0_2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9b79874d0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39b79874d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39be50f15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39be50f15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387b09d3e32_0_19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8" name="Google Shape;698;g387b09d3e32_0_19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3.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58"/>
        <p:cNvGrpSpPr/>
        <p:nvPr/>
      </p:nvGrpSpPr>
      <p:grpSpPr>
        <a:xfrm>
          <a:off x="0" y="0"/>
          <a:ext cx="0" cy="0"/>
          <a:chOff x="0" y="0"/>
          <a:chExt cx="0" cy="0"/>
        </a:xfrm>
      </p:grpSpPr>
      <p:sp>
        <p:nvSpPr>
          <p:cNvPr id="59" name="Google Shape;59;p14"/>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60" name="Google Shape;60;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pic>
        <p:nvPicPr>
          <p:cNvPr id="61" name="Google Shape;61;p14"/>
          <p:cNvPicPr preferRelativeResize="0"/>
          <p:nvPr/>
        </p:nvPicPr>
        <p:blipFill rotWithShape="1">
          <a:blip r:embed="rId2">
            <a:alphaModFix/>
          </a:blip>
          <a:srcRect/>
          <a:stretch/>
        </p:blipFill>
        <p:spPr>
          <a:xfrm>
            <a:off x="4089652" y="2604100"/>
            <a:ext cx="964694" cy="18288"/>
          </a:xfrm>
          <a:prstGeom prst="rect">
            <a:avLst/>
          </a:prstGeom>
          <a:noFill/>
          <a:ln>
            <a:noFill/>
          </a:ln>
        </p:spPr>
      </p:pic>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14"/>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5" name="Google Shape;65;p1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1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Google Shape;71;p1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1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74"/>
        <p:cNvGrpSpPr/>
        <p:nvPr/>
      </p:nvGrpSpPr>
      <p:grpSpPr>
        <a:xfrm>
          <a:off x="0" y="0"/>
          <a:ext cx="0" cy="0"/>
          <a:chOff x="0" y="0"/>
          <a:chExt cx="0" cy="0"/>
        </a:xfrm>
      </p:grpSpPr>
      <p:sp>
        <p:nvSpPr>
          <p:cNvPr id="75" name="Google Shape;75;p16"/>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pic>
        <p:nvPicPr>
          <p:cNvPr id="76" name="Google Shape;76;p16"/>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7" name="Google Shape;77;p1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78" name="Google Shape;78;p16" descr="Twitter icon"/>
          <p:cNvPicPr preferRelativeResize="0"/>
          <p:nvPr/>
        </p:nvPicPr>
        <p:blipFill rotWithShape="1">
          <a:blip r:embed="rId3">
            <a:alphaModFix/>
          </a:blip>
          <a:srcRect/>
          <a:stretch/>
        </p:blipFill>
        <p:spPr>
          <a:xfrm>
            <a:off x="2038718" y="3032552"/>
            <a:ext cx="375030" cy="375030"/>
          </a:xfrm>
          <a:prstGeom prst="rect">
            <a:avLst/>
          </a:prstGeom>
          <a:noFill/>
          <a:ln>
            <a:noFill/>
          </a:ln>
        </p:spPr>
      </p:pic>
      <p:sp>
        <p:nvSpPr>
          <p:cNvPr id="79" name="Google Shape;79;p16"/>
          <p:cNvSpPr txBox="1"/>
          <p:nvPr/>
        </p:nvSpPr>
        <p:spPr>
          <a:xfrm>
            <a:off x="2038718" y="3032552"/>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Arial"/>
              <a:buNone/>
            </a:pPr>
            <a:r>
              <a:rPr lang="en" sz="1800" b="0" i="0" u="none" strike="noStrike" cap="none">
                <a:solidFill>
                  <a:schemeClr val="accent1"/>
                </a:solidFill>
                <a:latin typeface="Arial"/>
                <a:ea typeface="Arial"/>
                <a:cs typeface="Arial"/>
                <a:sym typeface="Arial"/>
              </a:rPr>
              <a:t>twitter.com/ORDeptEd | fb.com/ORDeptEd</a:t>
            </a:r>
            <a:endParaRPr sz="1800" b="0" i="0" u="none" strike="noStrike" cap="none">
              <a:solidFill>
                <a:schemeClr val="accent1"/>
              </a:solidFill>
              <a:latin typeface="Arial"/>
              <a:ea typeface="Arial"/>
              <a:cs typeface="Arial"/>
              <a:sym typeface="Arial"/>
            </a:endParaRPr>
          </a:p>
        </p:txBody>
      </p:sp>
      <p:pic>
        <p:nvPicPr>
          <p:cNvPr id="80" name="Google Shape;80;p16" descr="Facebook icon"/>
          <p:cNvPicPr preferRelativeResize="0"/>
          <p:nvPr/>
        </p:nvPicPr>
        <p:blipFill rotWithShape="1">
          <a:blip r:embed="rId4">
            <a:alphaModFix/>
          </a:blip>
          <a:srcRect/>
          <a:stretch/>
        </p:blipFill>
        <p:spPr>
          <a:xfrm>
            <a:off x="6768720" y="3032552"/>
            <a:ext cx="375030" cy="375030"/>
          </a:xfrm>
          <a:prstGeom prst="rect">
            <a:avLst/>
          </a:prstGeom>
          <a:noFill/>
          <a:ln>
            <a:noFill/>
          </a:ln>
        </p:spPr>
      </p:pic>
      <p:sp>
        <p:nvSpPr>
          <p:cNvPr id="81" name="Google Shape;81;p16"/>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2" name="Google Shape;82;p16"/>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3" name="Google Shape;83;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6" name="Google Shape;86;p1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7" name="Google Shape;87;p1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 name="Google Shape;88;p1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9" name="Google Shape;89;p1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0" name="Google Shape;90;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91"/>
        <p:cNvGrpSpPr/>
        <p:nvPr/>
      </p:nvGrpSpPr>
      <p:grpSpPr>
        <a:xfrm>
          <a:off x="0" y="0"/>
          <a:ext cx="0" cy="0"/>
          <a:chOff x="0" y="0"/>
          <a:chExt cx="0" cy="0"/>
        </a:xfrm>
      </p:grpSpPr>
      <p:sp>
        <p:nvSpPr>
          <p:cNvPr id="92" name="Google Shape;92;p1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93" name="Google Shape;93;p18"/>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pic>
        <p:nvPicPr>
          <p:cNvPr id="94" name="Google Shape;94;p1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95" name="Google Shape;95;p1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6" name="Google Shape;96;p18"/>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18"/>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8" name="Google Shape;98;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99"/>
        <p:cNvGrpSpPr/>
        <p:nvPr/>
      </p:nvGrpSpPr>
      <p:grpSpPr>
        <a:xfrm>
          <a:off x="0" y="0"/>
          <a:ext cx="0" cy="0"/>
          <a:chOff x="0" y="0"/>
          <a:chExt cx="0" cy="0"/>
        </a:xfrm>
      </p:grpSpPr>
      <p:sp>
        <p:nvSpPr>
          <p:cNvPr id="100" name="Google Shape;100;p19"/>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01" name="Google Shape;101;p19"/>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02" name="Google Shape;102;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3" name="Google Shape;103;p1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 name="Google Shape;104;p19"/>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5" name="Google Shape;105;p19"/>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6" name="Google Shape;106;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107"/>
        <p:cNvGrpSpPr/>
        <p:nvPr/>
      </p:nvGrpSpPr>
      <p:grpSpPr>
        <a:xfrm>
          <a:off x="0" y="0"/>
          <a:ext cx="0" cy="0"/>
          <a:chOff x="0" y="0"/>
          <a:chExt cx="0" cy="0"/>
        </a:xfrm>
      </p:grpSpPr>
      <p:sp>
        <p:nvSpPr>
          <p:cNvPr id="108" name="Google Shape;108;p20"/>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09" name="Google Shape;109;p20"/>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10" name="Google Shape;110;p20"/>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1" name="Google Shape;111;p20"/>
          <p:cNvSpPr>
            <a:spLocks noGrp="1"/>
          </p:cNvSpPr>
          <p:nvPr>
            <p:ph type="pic" idx="2"/>
          </p:nvPr>
        </p:nvSpPr>
        <p:spPr>
          <a:xfrm>
            <a:off x="537883" y="2655094"/>
            <a:ext cx="2949000" cy="1740600"/>
          </a:xfrm>
          <a:prstGeom prst="rect">
            <a:avLst/>
          </a:prstGeom>
          <a:noFill/>
          <a:ln>
            <a:noFill/>
          </a:ln>
        </p:spPr>
      </p:sp>
      <p:sp>
        <p:nvSpPr>
          <p:cNvPr id="112" name="Google Shape;112;p2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3" name="Google Shape;113;p2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4" name="Google Shape;114;p2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5" name="Google Shape;11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8" name="Google Shape;118;p2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9" name="Google Shape;119;p2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0" name="Google Shape;120;p2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21" name="Google Shape;121;p2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2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3" name="Google Shape;123;p2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25"/>
        <p:cNvGrpSpPr/>
        <p:nvPr/>
      </p:nvGrpSpPr>
      <p:grpSpPr>
        <a:xfrm>
          <a:off x="0" y="0"/>
          <a:ext cx="0" cy="0"/>
          <a:chOff x="0" y="0"/>
          <a:chExt cx="0" cy="0"/>
        </a:xfrm>
      </p:grpSpPr>
      <p:sp>
        <p:nvSpPr>
          <p:cNvPr id="126" name="Google Shape;126;p22"/>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27" name="Google Shape;127;p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8" name="Google Shape;128;p2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9" name="Google Shape;129;p2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0" name="Google Shape;130;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31"/>
        <p:cNvGrpSpPr/>
        <p:nvPr/>
      </p:nvGrpSpPr>
      <p:grpSpPr>
        <a:xfrm>
          <a:off x="0" y="0"/>
          <a:ext cx="0" cy="0"/>
          <a:chOff x="0" y="0"/>
          <a:chExt cx="0" cy="0"/>
        </a:xfrm>
      </p:grpSpPr>
      <p:sp>
        <p:nvSpPr>
          <p:cNvPr id="132" name="Google Shape;132;p23"/>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Arial"/>
                <a:ea typeface="Arial"/>
                <a:cs typeface="Arial"/>
                <a:sym typeface="Arial"/>
              </a:rPr>
              <a:t>v</a:t>
            </a:r>
            <a:endParaRPr sz="1100" b="0" i="0" u="none" strike="noStrike" cap="none">
              <a:solidFill>
                <a:srgbClr val="000000"/>
              </a:solidFill>
              <a:latin typeface="Arial"/>
              <a:ea typeface="Arial"/>
              <a:cs typeface="Arial"/>
              <a:sym typeface="Arial"/>
            </a:endParaRPr>
          </a:p>
        </p:txBody>
      </p:sp>
      <p:sp>
        <p:nvSpPr>
          <p:cNvPr id="133" name="Google Shape;133;p2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 name="Google Shape;134;p2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5" name="Google Shape;135;p2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6" name="Google Shape;136;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37"/>
        <p:cNvGrpSpPr/>
        <p:nvPr/>
      </p:nvGrpSpPr>
      <p:grpSpPr>
        <a:xfrm>
          <a:off x="0" y="0"/>
          <a:ext cx="0" cy="0"/>
          <a:chOff x="0" y="0"/>
          <a:chExt cx="0" cy="0"/>
        </a:xfrm>
      </p:grpSpPr>
      <p:sp>
        <p:nvSpPr>
          <p:cNvPr id="138" name="Google Shape;138;p24"/>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pic>
        <p:nvPicPr>
          <p:cNvPr id="139" name="Google Shape;139;p24"/>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0" name="Google Shape;140;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1" name="Google Shape;141;p2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2" name="Google Shape;142;p2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3" name="Google Shape;143;p2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51"/>
        <p:cNvGrpSpPr/>
        <p:nvPr/>
      </p:nvGrpSpPr>
      <p:grpSpPr>
        <a:xfrm>
          <a:off x="0" y="0"/>
          <a:ext cx="0" cy="0"/>
          <a:chOff x="0" y="0"/>
          <a:chExt cx="0" cy="0"/>
        </a:xfrm>
      </p:grpSpPr>
      <p:sp>
        <p:nvSpPr>
          <p:cNvPr id="152" name="Google Shape;15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53" name="Google Shape;153;p26"/>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54" name="Google Shape;154;p2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5" name="Google Shape;155;p2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6" name="Google Shape;156;p2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57" name="Google Shape;157;p2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58" name="Google Shape;158;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159" name="Google Shape;159;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160"/>
        <p:cNvGrpSpPr/>
        <p:nvPr/>
      </p:nvGrpSpPr>
      <p:grpSpPr>
        <a:xfrm>
          <a:off x="0" y="0"/>
          <a:ext cx="0" cy="0"/>
          <a:chOff x="0" y="0"/>
          <a:chExt cx="0" cy="0"/>
        </a:xfrm>
      </p:grpSpPr>
      <p:sp>
        <p:nvSpPr>
          <p:cNvPr id="161" name="Google Shape;161;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2" name="Google Shape;162;p27"/>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63" name="Google Shape;163;p2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64" name="Google Shape;164;p2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65" name="Google Shape;165;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6" name="Google Shape;166;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167"/>
        <p:cNvGrpSpPr/>
        <p:nvPr/>
      </p:nvGrpSpPr>
      <p:grpSpPr>
        <a:xfrm>
          <a:off x="0" y="0"/>
          <a:ext cx="0" cy="0"/>
          <a:chOff x="0" y="0"/>
          <a:chExt cx="0" cy="0"/>
        </a:xfrm>
      </p:grpSpPr>
      <p:sp>
        <p:nvSpPr>
          <p:cNvPr id="168" name="Google Shape;168;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9" name="Google Shape;169;p28"/>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0" name="Google Shape;170;p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 name="Google Shape;171;p2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2" name="Google Shape;172;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174"/>
        <p:cNvGrpSpPr/>
        <p:nvPr/>
      </p:nvGrpSpPr>
      <p:grpSpPr>
        <a:xfrm>
          <a:off x="0" y="0"/>
          <a:ext cx="0" cy="0"/>
          <a:chOff x="0" y="0"/>
          <a:chExt cx="0" cy="0"/>
        </a:xfrm>
      </p:grpSpPr>
      <p:sp>
        <p:nvSpPr>
          <p:cNvPr id="175" name="Google Shape;175;p2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6" name="Google Shape;176;p29"/>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7" name="Google Shape;177;p29"/>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8" name="Google Shape;178;p2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79" name="Google Shape;179;p29"/>
          <p:cNvSpPr>
            <a:spLocks noGrp="1"/>
          </p:cNvSpPr>
          <p:nvPr>
            <p:ph type="pic" idx="2"/>
          </p:nvPr>
        </p:nvSpPr>
        <p:spPr>
          <a:xfrm>
            <a:off x="537883" y="2655094"/>
            <a:ext cx="2949000" cy="1740600"/>
          </a:xfrm>
          <a:prstGeom prst="rect">
            <a:avLst/>
          </a:prstGeom>
          <a:noFill/>
          <a:ln>
            <a:noFill/>
          </a:ln>
        </p:spPr>
      </p:sp>
      <p:sp>
        <p:nvSpPr>
          <p:cNvPr id="180" name="Google Shape;180;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182"/>
        <p:cNvGrpSpPr/>
        <p:nvPr/>
      </p:nvGrpSpPr>
      <p:grpSpPr>
        <a:xfrm>
          <a:off x="0" y="0"/>
          <a:ext cx="0" cy="0"/>
          <a:chOff x="0" y="0"/>
          <a:chExt cx="0" cy="0"/>
        </a:xfrm>
      </p:grpSpPr>
      <p:sp>
        <p:nvSpPr>
          <p:cNvPr id="183" name="Google Shape;183;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4" name="Google Shape;184;p3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5" name="Google Shape;185;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187"/>
        <p:cNvGrpSpPr/>
        <p:nvPr/>
      </p:nvGrpSpPr>
      <p:grpSpPr>
        <a:xfrm>
          <a:off x="0" y="0"/>
          <a:ext cx="0" cy="0"/>
          <a:chOff x="0" y="0"/>
          <a:chExt cx="0" cy="0"/>
        </a:xfrm>
      </p:grpSpPr>
      <p:sp>
        <p:nvSpPr>
          <p:cNvPr id="188" name="Google Shape;188;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9" name="Google Shape;189;p3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0" name="Google Shape;190;p3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1" name="Google Shape;191;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2" name="Google Shape;192;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193"/>
        <p:cNvGrpSpPr/>
        <p:nvPr/>
      </p:nvGrpSpPr>
      <p:grpSpPr>
        <a:xfrm>
          <a:off x="0" y="0"/>
          <a:ext cx="0" cy="0"/>
          <a:chOff x="0" y="0"/>
          <a:chExt cx="0" cy="0"/>
        </a:xfrm>
      </p:grpSpPr>
      <p:sp>
        <p:nvSpPr>
          <p:cNvPr id="194" name="Google Shape;194;p3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5" name="Google Shape;195;p3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 name="Google Shape;196;p3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97" name="Google Shape;197;p3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8" name="Google Shape;198;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9" name="Google Shape;199;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0" name="Google Shape;200;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201"/>
        <p:cNvGrpSpPr/>
        <p:nvPr/>
      </p:nvGrpSpPr>
      <p:grpSpPr>
        <a:xfrm>
          <a:off x="0" y="0"/>
          <a:ext cx="0" cy="0"/>
          <a:chOff x="0" y="0"/>
          <a:chExt cx="0" cy="0"/>
        </a:xfrm>
      </p:grpSpPr>
      <p:sp>
        <p:nvSpPr>
          <p:cNvPr id="202" name="Google Shape;202;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03" name="Google Shape;203;p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4" name="Google Shape;204;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5" name="Google Shape;205;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06"/>
        <p:cNvGrpSpPr/>
        <p:nvPr/>
      </p:nvGrpSpPr>
      <p:grpSpPr>
        <a:xfrm>
          <a:off x="0" y="0"/>
          <a:ext cx="0" cy="0"/>
          <a:chOff x="0" y="0"/>
          <a:chExt cx="0" cy="0"/>
        </a:xfrm>
      </p:grpSpPr>
      <p:sp>
        <p:nvSpPr>
          <p:cNvPr id="207" name="Google Shape;207;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08" name="Google Shape;208;p3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9" name="Google Shape;209;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0" name="Google Shape;210;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211"/>
        <p:cNvGrpSpPr/>
        <p:nvPr/>
      </p:nvGrpSpPr>
      <p:grpSpPr>
        <a:xfrm>
          <a:off x="0" y="0"/>
          <a:ext cx="0" cy="0"/>
          <a:chOff x="0" y="0"/>
          <a:chExt cx="0" cy="0"/>
        </a:xfrm>
      </p:grpSpPr>
      <p:sp>
        <p:nvSpPr>
          <p:cNvPr id="212" name="Google Shape;212;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3" name="Google Shape;213;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14" name="Google Shape;214;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5" name="Google Shape;215;p3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6" name="Google Shape;21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7" name="Google Shape;21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218"/>
        <p:cNvGrpSpPr/>
        <p:nvPr/>
      </p:nvGrpSpPr>
      <p:grpSpPr>
        <a:xfrm>
          <a:off x="0" y="0"/>
          <a:ext cx="0" cy="0"/>
          <a:chOff x="0" y="0"/>
          <a:chExt cx="0" cy="0"/>
        </a:xfrm>
      </p:grpSpPr>
      <p:sp>
        <p:nvSpPr>
          <p:cNvPr id="219" name="Google Shape;21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0" name="Google Shape;220;p3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1" name="Google Shape;221;p3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22" name="Google Shape;222;p3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23" name="Google Shape;223;p3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24" name="Google Shape;224;p3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25" name="Google Shape;22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26" name="Google Shape;22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227"/>
        <p:cNvGrpSpPr/>
        <p:nvPr/>
      </p:nvGrpSpPr>
      <p:grpSpPr>
        <a:xfrm>
          <a:off x="0" y="0"/>
          <a:ext cx="0" cy="0"/>
          <a:chOff x="0" y="0"/>
          <a:chExt cx="0" cy="0"/>
        </a:xfrm>
      </p:grpSpPr>
      <p:sp>
        <p:nvSpPr>
          <p:cNvPr id="228" name="Google Shape;22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7"/>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0" name="Google Shape;230;p3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31" name="Google Shape;231;p3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2" name="Google Shape;232;p3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33" name="Google Shape;233;p3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34" name="Google Shape;234;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5" name="Google Shape;235;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236"/>
        <p:cNvGrpSpPr/>
        <p:nvPr/>
      </p:nvGrpSpPr>
      <p:grpSpPr>
        <a:xfrm>
          <a:off x="0" y="0"/>
          <a:ext cx="0" cy="0"/>
          <a:chOff x="0" y="0"/>
          <a:chExt cx="0" cy="0"/>
        </a:xfrm>
      </p:grpSpPr>
      <p:sp>
        <p:nvSpPr>
          <p:cNvPr id="237" name="Google Shape;23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8" name="Google Shape;238;p38"/>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9" name="Google Shape;239;p3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40" name="Google Shape;240;p3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41" name="Google Shape;24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2" name="Google Shape;24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243"/>
        <p:cNvGrpSpPr/>
        <p:nvPr/>
      </p:nvGrpSpPr>
      <p:grpSpPr>
        <a:xfrm>
          <a:off x="0" y="0"/>
          <a:ext cx="0" cy="0"/>
          <a:chOff x="0" y="0"/>
          <a:chExt cx="0" cy="0"/>
        </a:xfrm>
      </p:grpSpPr>
      <p:sp>
        <p:nvSpPr>
          <p:cNvPr id="244" name="Google Shape;24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5" name="Google Shape;245;p39"/>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6" name="Google Shape;246;p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7" name="Google Shape;247;p3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8" name="Google Shape;248;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9" name="Google Shape;249;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250"/>
        <p:cNvGrpSpPr/>
        <p:nvPr/>
      </p:nvGrpSpPr>
      <p:grpSpPr>
        <a:xfrm>
          <a:off x="0" y="0"/>
          <a:ext cx="0" cy="0"/>
          <a:chOff x="0" y="0"/>
          <a:chExt cx="0" cy="0"/>
        </a:xfrm>
      </p:grpSpPr>
      <p:sp>
        <p:nvSpPr>
          <p:cNvPr id="251" name="Google Shape;251;p4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2" name="Google Shape;252;p40"/>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3" name="Google Shape;253;p40"/>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4" name="Google Shape;254;p4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55" name="Google Shape;255;p40"/>
          <p:cNvSpPr>
            <a:spLocks noGrp="1"/>
          </p:cNvSpPr>
          <p:nvPr>
            <p:ph type="pic" idx="2"/>
          </p:nvPr>
        </p:nvSpPr>
        <p:spPr>
          <a:xfrm>
            <a:off x="537883" y="2655094"/>
            <a:ext cx="2949000" cy="1740600"/>
          </a:xfrm>
          <a:prstGeom prst="rect">
            <a:avLst/>
          </a:prstGeom>
          <a:noFill/>
          <a:ln>
            <a:noFill/>
          </a:ln>
        </p:spPr>
      </p:sp>
      <p:sp>
        <p:nvSpPr>
          <p:cNvPr id="256" name="Google Shape;256;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7" name="Google Shape;257;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258"/>
        <p:cNvGrpSpPr/>
        <p:nvPr/>
      </p:nvGrpSpPr>
      <p:grpSpPr>
        <a:xfrm>
          <a:off x="0" y="0"/>
          <a:ext cx="0" cy="0"/>
          <a:chOff x="0" y="0"/>
          <a:chExt cx="0" cy="0"/>
        </a:xfrm>
      </p:grpSpPr>
      <p:sp>
        <p:nvSpPr>
          <p:cNvPr id="259" name="Google Shape;259;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0" name="Google Shape;260;p4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1" name="Google Shape;261;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2" name="Google Shape;262;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263"/>
        <p:cNvGrpSpPr/>
        <p:nvPr/>
      </p:nvGrpSpPr>
      <p:grpSpPr>
        <a:xfrm>
          <a:off x="0" y="0"/>
          <a:ext cx="0" cy="0"/>
          <a:chOff x="0" y="0"/>
          <a:chExt cx="0" cy="0"/>
        </a:xfrm>
      </p:grpSpPr>
      <p:sp>
        <p:nvSpPr>
          <p:cNvPr id="264" name="Google Shape;264;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5" name="Google Shape;265;p4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6" name="Google Shape;266;p4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7" name="Google Shape;267;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8" name="Google Shape;268;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269"/>
        <p:cNvGrpSpPr/>
        <p:nvPr/>
      </p:nvGrpSpPr>
      <p:grpSpPr>
        <a:xfrm>
          <a:off x="0" y="0"/>
          <a:ext cx="0" cy="0"/>
          <a:chOff x="0" y="0"/>
          <a:chExt cx="0" cy="0"/>
        </a:xfrm>
      </p:grpSpPr>
      <p:sp>
        <p:nvSpPr>
          <p:cNvPr id="270" name="Google Shape;270;p4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71" name="Google Shape;271;p4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2" name="Google Shape;272;p4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73" name="Google Shape;273;p4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4" name="Google Shape;274;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5" name="Google Shape;275;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277"/>
        <p:cNvGrpSpPr/>
        <p:nvPr/>
      </p:nvGrpSpPr>
      <p:grpSpPr>
        <a:xfrm>
          <a:off x="0" y="0"/>
          <a:ext cx="0" cy="0"/>
          <a:chOff x="0" y="0"/>
          <a:chExt cx="0" cy="0"/>
        </a:xfrm>
      </p:grpSpPr>
      <p:sp>
        <p:nvSpPr>
          <p:cNvPr id="278" name="Google Shape;278;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79" name="Google Shape;279;p4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0" name="Google Shape;280;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1" name="Google Shape;281;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282"/>
        <p:cNvGrpSpPr/>
        <p:nvPr/>
      </p:nvGrpSpPr>
      <p:grpSpPr>
        <a:xfrm>
          <a:off x="0" y="0"/>
          <a:ext cx="0" cy="0"/>
          <a:chOff x="0" y="0"/>
          <a:chExt cx="0" cy="0"/>
        </a:xfrm>
      </p:grpSpPr>
      <p:sp>
        <p:nvSpPr>
          <p:cNvPr id="283" name="Google Shape;283;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84" name="Google Shape;284;p4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5" name="Google Shape;28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6" name="Google Shape;28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287"/>
        <p:cNvGrpSpPr/>
        <p:nvPr/>
      </p:nvGrpSpPr>
      <p:grpSpPr>
        <a:xfrm>
          <a:off x="0" y="0"/>
          <a:ext cx="0" cy="0"/>
          <a:chOff x="0" y="0"/>
          <a:chExt cx="0" cy="0"/>
        </a:xfrm>
      </p:grpSpPr>
      <p:sp>
        <p:nvSpPr>
          <p:cNvPr id="288" name="Google Shape;28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0" name="Google Shape;29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1" name="Google Shape;291;p4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92" name="Google Shape;292;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3" name="Google Shape;293;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294"/>
        <p:cNvGrpSpPr/>
        <p:nvPr/>
      </p:nvGrpSpPr>
      <p:grpSpPr>
        <a:xfrm>
          <a:off x="0" y="0"/>
          <a:ext cx="0" cy="0"/>
          <a:chOff x="0" y="0"/>
          <a:chExt cx="0" cy="0"/>
        </a:xfrm>
      </p:grpSpPr>
      <p:sp>
        <p:nvSpPr>
          <p:cNvPr id="295" name="Google Shape;295;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96" name="Google Shape;296;p4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97" name="Google Shape;297;p4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98" name="Google Shape;298;p4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99" name="Google Shape;299;p4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00" name="Google Shape;300;p4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01" name="Google Shape;301;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2" name="Google Shape;302;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303"/>
        <p:cNvGrpSpPr/>
        <p:nvPr/>
      </p:nvGrpSpPr>
      <p:grpSpPr>
        <a:xfrm>
          <a:off x="0" y="0"/>
          <a:ext cx="0" cy="0"/>
          <a:chOff x="0" y="0"/>
          <a:chExt cx="0" cy="0"/>
        </a:xfrm>
      </p:grpSpPr>
      <p:sp>
        <p:nvSpPr>
          <p:cNvPr id="304" name="Google Shape;304;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8"/>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6" name="Google Shape;306;p4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07" name="Google Shape;307;p4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8" name="Google Shape;308;p4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09" name="Google Shape;309;p4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10" name="Google Shape;31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1" name="Google Shape;31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312"/>
        <p:cNvGrpSpPr/>
        <p:nvPr/>
      </p:nvGrpSpPr>
      <p:grpSpPr>
        <a:xfrm>
          <a:off x="0" y="0"/>
          <a:ext cx="0" cy="0"/>
          <a:chOff x="0" y="0"/>
          <a:chExt cx="0" cy="0"/>
        </a:xfrm>
      </p:grpSpPr>
      <p:sp>
        <p:nvSpPr>
          <p:cNvPr id="313" name="Google Shape;31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4" name="Google Shape;314;p49"/>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15" name="Google Shape;315;p4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6" name="Google Shape;316;p49"/>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a:solidFill>
                  <a:schemeClr val="dk1"/>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317" name="Google Shape;317;p49"/>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a:spcBef>
                <a:spcPts val="0"/>
              </a:spcBef>
              <a:spcAft>
                <a:spcPts val="0"/>
              </a:spcAft>
              <a:buSzPts val="1100"/>
              <a:buNone/>
              <a:defRPr sz="1400">
                <a:solidFill>
                  <a:schemeClr val="dk1"/>
                </a:solidFill>
                <a:latin typeface="Calibri"/>
                <a:ea typeface="Calibri"/>
                <a:cs typeface="Calibri"/>
                <a:sym typeface="Calibri"/>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318" name="Google Shape;31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319" name="Google Shape;319;p4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20" name="Google Shape;320;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321"/>
        <p:cNvGrpSpPr/>
        <p:nvPr/>
      </p:nvGrpSpPr>
      <p:grpSpPr>
        <a:xfrm>
          <a:off x="0" y="0"/>
          <a:ext cx="0" cy="0"/>
          <a:chOff x="0" y="0"/>
          <a:chExt cx="0" cy="0"/>
        </a:xfrm>
      </p:grpSpPr>
      <p:sp>
        <p:nvSpPr>
          <p:cNvPr id="322" name="Google Shape;322;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3" name="Google Shape;323;p50"/>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4" name="Google Shape;324;p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5" name="Google Shape;325;p5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6" name="Google Shape;326;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328"/>
        <p:cNvGrpSpPr/>
        <p:nvPr/>
      </p:nvGrpSpPr>
      <p:grpSpPr>
        <a:xfrm>
          <a:off x="0" y="0"/>
          <a:ext cx="0" cy="0"/>
          <a:chOff x="0" y="0"/>
          <a:chExt cx="0" cy="0"/>
        </a:xfrm>
      </p:grpSpPr>
      <p:sp>
        <p:nvSpPr>
          <p:cNvPr id="329" name="Google Shape;329;p5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0" name="Google Shape;330;p51"/>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1" name="Google Shape;331;p51"/>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2" name="Google Shape;332;p5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33" name="Google Shape;333;p51"/>
          <p:cNvSpPr>
            <a:spLocks noGrp="1"/>
          </p:cNvSpPr>
          <p:nvPr>
            <p:ph type="pic" idx="2"/>
          </p:nvPr>
        </p:nvSpPr>
        <p:spPr>
          <a:xfrm>
            <a:off x="537883" y="2655094"/>
            <a:ext cx="2949000" cy="1740600"/>
          </a:xfrm>
          <a:prstGeom prst="rect">
            <a:avLst/>
          </a:prstGeom>
          <a:noFill/>
          <a:ln>
            <a:noFill/>
          </a:ln>
        </p:spPr>
      </p:sp>
      <p:sp>
        <p:nvSpPr>
          <p:cNvPr id="334" name="Google Shape;334;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336"/>
        <p:cNvGrpSpPr/>
        <p:nvPr/>
      </p:nvGrpSpPr>
      <p:grpSpPr>
        <a:xfrm>
          <a:off x="0" y="0"/>
          <a:ext cx="0" cy="0"/>
          <a:chOff x="0" y="0"/>
          <a:chExt cx="0" cy="0"/>
        </a:xfrm>
      </p:grpSpPr>
      <p:sp>
        <p:nvSpPr>
          <p:cNvPr id="337" name="Google Shape;337;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8" name="Google Shape;338;p5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9" name="Google Shape;339;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341"/>
        <p:cNvGrpSpPr/>
        <p:nvPr/>
      </p:nvGrpSpPr>
      <p:grpSpPr>
        <a:xfrm>
          <a:off x="0" y="0"/>
          <a:ext cx="0" cy="0"/>
          <a:chOff x="0" y="0"/>
          <a:chExt cx="0" cy="0"/>
        </a:xfrm>
      </p:grpSpPr>
      <p:sp>
        <p:nvSpPr>
          <p:cNvPr id="342" name="Google Shape;342;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3" name="Google Shape;343;p5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4" name="Google Shape;344;p5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5" name="Google Shape;345;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6" name="Google Shape;346;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347"/>
        <p:cNvGrpSpPr/>
        <p:nvPr/>
      </p:nvGrpSpPr>
      <p:grpSpPr>
        <a:xfrm>
          <a:off x="0" y="0"/>
          <a:ext cx="0" cy="0"/>
          <a:chOff x="0" y="0"/>
          <a:chExt cx="0" cy="0"/>
        </a:xfrm>
      </p:grpSpPr>
      <p:sp>
        <p:nvSpPr>
          <p:cNvPr id="348" name="Google Shape;348;p5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49" name="Google Shape;349;p5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0" name="Google Shape;350;p5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51" name="Google Shape;351;p5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2" name="Google Shape;352;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3" name="Google Shape;353;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4" name="Google Shape;354;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355"/>
        <p:cNvGrpSpPr/>
        <p:nvPr/>
      </p:nvGrpSpPr>
      <p:grpSpPr>
        <a:xfrm>
          <a:off x="0" y="0"/>
          <a:ext cx="0" cy="0"/>
          <a:chOff x="0" y="0"/>
          <a:chExt cx="0" cy="0"/>
        </a:xfrm>
      </p:grpSpPr>
      <p:sp>
        <p:nvSpPr>
          <p:cNvPr id="356" name="Google Shape;356;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57" name="Google Shape;357;p5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8" name="Google Shape;358;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9" name="Google Shape;359;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360"/>
        <p:cNvGrpSpPr/>
        <p:nvPr/>
      </p:nvGrpSpPr>
      <p:grpSpPr>
        <a:xfrm>
          <a:off x="0" y="0"/>
          <a:ext cx="0" cy="0"/>
          <a:chOff x="0" y="0"/>
          <a:chExt cx="0" cy="0"/>
        </a:xfrm>
      </p:grpSpPr>
      <p:sp>
        <p:nvSpPr>
          <p:cNvPr id="361" name="Google Shape;361;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62" name="Google Shape;362;p5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3" name="Google Shape;363;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4" name="Google Shape;364;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365"/>
        <p:cNvGrpSpPr/>
        <p:nvPr/>
      </p:nvGrpSpPr>
      <p:grpSpPr>
        <a:xfrm>
          <a:off x="0" y="0"/>
          <a:ext cx="0" cy="0"/>
          <a:chOff x="0" y="0"/>
          <a:chExt cx="0" cy="0"/>
        </a:xfrm>
      </p:grpSpPr>
      <p:sp>
        <p:nvSpPr>
          <p:cNvPr id="366" name="Google Shape;366;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7" name="Google Shape;367;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68" name="Google Shape;368;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9" name="Google Shape;369;p5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70" name="Google Shape;37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1" name="Google Shape;37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372"/>
        <p:cNvGrpSpPr/>
        <p:nvPr/>
      </p:nvGrpSpPr>
      <p:grpSpPr>
        <a:xfrm>
          <a:off x="0" y="0"/>
          <a:ext cx="0" cy="0"/>
          <a:chOff x="0" y="0"/>
          <a:chExt cx="0" cy="0"/>
        </a:xfrm>
      </p:grpSpPr>
      <p:sp>
        <p:nvSpPr>
          <p:cNvPr id="373" name="Google Shape;37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4" name="Google Shape;374;p5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75" name="Google Shape;375;p5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76" name="Google Shape;376;p5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77" name="Google Shape;377;p5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78" name="Google Shape;378;p5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79" name="Google Shape;37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0" name="Google Shape;38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381"/>
        <p:cNvGrpSpPr/>
        <p:nvPr/>
      </p:nvGrpSpPr>
      <p:grpSpPr>
        <a:xfrm>
          <a:off x="0" y="0"/>
          <a:ext cx="0" cy="0"/>
          <a:chOff x="0" y="0"/>
          <a:chExt cx="0" cy="0"/>
        </a:xfrm>
      </p:grpSpPr>
      <p:sp>
        <p:nvSpPr>
          <p:cNvPr id="382" name="Google Shape;38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3" name="Google Shape;383;p59"/>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4" name="Google Shape;384;p5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85" name="Google Shape;385;p5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6" name="Google Shape;386;p5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87" name="Google Shape;387;p5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88" name="Google Shape;388;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9" name="Google Shape;389;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390"/>
        <p:cNvGrpSpPr/>
        <p:nvPr/>
      </p:nvGrpSpPr>
      <p:grpSpPr>
        <a:xfrm>
          <a:off x="0" y="0"/>
          <a:ext cx="0" cy="0"/>
          <a:chOff x="0" y="0"/>
          <a:chExt cx="0" cy="0"/>
        </a:xfrm>
      </p:grpSpPr>
      <p:sp>
        <p:nvSpPr>
          <p:cNvPr id="391" name="Google Shape;391;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2" name="Google Shape;392;p60"/>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93" name="Google Shape;393;p6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94" name="Google Shape;394;p6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95" name="Google Shape;395;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6" name="Google Shape;396;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97"/>
        <p:cNvGrpSpPr/>
        <p:nvPr/>
      </p:nvGrpSpPr>
      <p:grpSpPr>
        <a:xfrm>
          <a:off x="0" y="0"/>
          <a:ext cx="0" cy="0"/>
          <a:chOff x="0" y="0"/>
          <a:chExt cx="0" cy="0"/>
        </a:xfrm>
      </p:grpSpPr>
      <p:sp>
        <p:nvSpPr>
          <p:cNvPr id="398" name="Google Shape;398;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9" name="Google Shape;399;p61"/>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0" name="Google Shape;400;p6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1" name="Google Shape;401;p6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2" name="Google Shape;402;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404"/>
        <p:cNvGrpSpPr/>
        <p:nvPr/>
      </p:nvGrpSpPr>
      <p:grpSpPr>
        <a:xfrm>
          <a:off x="0" y="0"/>
          <a:ext cx="0" cy="0"/>
          <a:chOff x="0" y="0"/>
          <a:chExt cx="0" cy="0"/>
        </a:xfrm>
      </p:grpSpPr>
      <p:sp>
        <p:nvSpPr>
          <p:cNvPr id="405" name="Google Shape;405;p6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6" name="Google Shape;406;p62"/>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7" name="Google Shape;407;p62"/>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08" name="Google Shape;408;p6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09" name="Google Shape;409;p62"/>
          <p:cNvSpPr>
            <a:spLocks noGrp="1"/>
          </p:cNvSpPr>
          <p:nvPr>
            <p:ph type="pic" idx="2"/>
          </p:nvPr>
        </p:nvSpPr>
        <p:spPr>
          <a:xfrm>
            <a:off x="537883" y="2655094"/>
            <a:ext cx="2949000" cy="1740600"/>
          </a:xfrm>
          <a:prstGeom prst="rect">
            <a:avLst/>
          </a:prstGeom>
          <a:noFill/>
          <a:ln>
            <a:noFill/>
          </a:ln>
        </p:spPr>
      </p:sp>
      <p:sp>
        <p:nvSpPr>
          <p:cNvPr id="410" name="Google Shape;410;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412"/>
        <p:cNvGrpSpPr/>
        <p:nvPr/>
      </p:nvGrpSpPr>
      <p:grpSpPr>
        <a:xfrm>
          <a:off x="0" y="0"/>
          <a:ext cx="0" cy="0"/>
          <a:chOff x="0" y="0"/>
          <a:chExt cx="0" cy="0"/>
        </a:xfrm>
      </p:grpSpPr>
      <p:sp>
        <p:nvSpPr>
          <p:cNvPr id="413" name="Google Shape;413;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4" name="Google Shape;414;p6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5" name="Google Shape;415;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417"/>
        <p:cNvGrpSpPr/>
        <p:nvPr/>
      </p:nvGrpSpPr>
      <p:grpSpPr>
        <a:xfrm>
          <a:off x="0" y="0"/>
          <a:ext cx="0" cy="0"/>
          <a:chOff x="0" y="0"/>
          <a:chExt cx="0" cy="0"/>
        </a:xfrm>
      </p:grpSpPr>
      <p:sp>
        <p:nvSpPr>
          <p:cNvPr id="418" name="Google Shape;418;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9" name="Google Shape;419;p6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0" name="Google Shape;420;p6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1" name="Google Shape;421;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2" name="Google Shape;422;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423"/>
        <p:cNvGrpSpPr/>
        <p:nvPr/>
      </p:nvGrpSpPr>
      <p:grpSpPr>
        <a:xfrm>
          <a:off x="0" y="0"/>
          <a:ext cx="0" cy="0"/>
          <a:chOff x="0" y="0"/>
          <a:chExt cx="0" cy="0"/>
        </a:xfrm>
      </p:grpSpPr>
      <p:sp>
        <p:nvSpPr>
          <p:cNvPr id="424" name="Google Shape;424;p6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25" name="Google Shape;425;p6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6" name="Google Shape;426;p6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27" name="Google Shape;427;p6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8" name="Google Shape;428;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9" name="Google Shape;429;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0" name="Google Shape;430;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431"/>
        <p:cNvGrpSpPr/>
        <p:nvPr/>
      </p:nvGrpSpPr>
      <p:grpSpPr>
        <a:xfrm>
          <a:off x="0" y="0"/>
          <a:ext cx="0" cy="0"/>
          <a:chOff x="0" y="0"/>
          <a:chExt cx="0" cy="0"/>
        </a:xfrm>
      </p:grpSpPr>
      <p:sp>
        <p:nvSpPr>
          <p:cNvPr id="432" name="Google Shape;432;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33" name="Google Shape;433;p6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4" name="Google Shape;434;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5" name="Google Shape;435;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436"/>
        <p:cNvGrpSpPr/>
        <p:nvPr/>
      </p:nvGrpSpPr>
      <p:grpSpPr>
        <a:xfrm>
          <a:off x="0" y="0"/>
          <a:ext cx="0" cy="0"/>
          <a:chOff x="0" y="0"/>
          <a:chExt cx="0" cy="0"/>
        </a:xfrm>
      </p:grpSpPr>
      <p:sp>
        <p:nvSpPr>
          <p:cNvPr id="437" name="Google Shape;437;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38" name="Google Shape;438;p6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9" name="Google Shape;439;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0" name="Google Shape;440;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441"/>
        <p:cNvGrpSpPr/>
        <p:nvPr/>
      </p:nvGrpSpPr>
      <p:grpSpPr>
        <a:xfrm>
          <a:off x="0" y="0"/>
          <a:ext cx="0" cy="0"/>
          <a:chOff x="0" y="0"/>
          <a:chExt cx="0" cy="0"/>
        </a:xfrm>
      </p:grpSpPr>
      <p:sp>
        <p:nvSpPr>
          <p:cNvPr id="442" name="Google Shape;442;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3" name="Google Shape;443;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44" name="Google Shape;444;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5" name="Google Shape;445;p6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46" name="Google Shape;446;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447" name="Google Shape;447;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448"/>
        <p:cNvGrpSpPr/>
        <p:nvPr/>
      </p:nvGrpSpPr>
      <p:grpSpPr>
        <a:xfrm>
          <a:off x="0" y="0"/>
          <a:ext cx="0" cy="0"/>
          <a:chOff x="0" y="0"/>
          <a:chExt cx="0" cy="0"/>
        </a:xfrm>
      </p:grpSpPr>
      <p:sp>
        <p:nvSpPr>
          <p:cNvPr id="449" name="Google Shape;44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0" name="Google Shape;450;p6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1" name="Google Shape;451;p6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52" name="Google Shape;452;p6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53" name="Google Shape;453;p6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54" name="Google Shape;454;p6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55" name="Google Shape;45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6" name="Google Shape;45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457"/>
        <p:cNvGrpSpPr/>
        <p:nvPr/>
      </p:nvGrpSpPr>
      <p:grpSpPr>
        <a:xfrm>
          <a:off x="0" y="0"/>
          <a:ext cx="0" cy="0"/>
          <a:chOff x="0" y="0"/>
          <a:chExt cx="0" cy="0"/>
        </a:xfrm>
      </p:grpSpPr>
      <p:sp>
        <p:nvSpPr>
          <p:cNvPr id="458" name="Google Shape;45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9" name="Google Shape;459;p70"/>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0" name="Google Shape;460;p70"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61" name="Google Shape;461;p70"/>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62" name="Google Shape;462;p70"/>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463" name="Google Shape;463;p70"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64" name="Google Shape;464;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5" name="Google Shape;465;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466"/>
        <p:cNvGrpSpPr/>
        <p:nvPr/>
      </p:nvGrpSpPr>
      <p:grpSpPr>
        <a:xfrm>
          <a:off x="0" y="0"/>
          <a:ext cx="0" cy="0"/>
          <a:chOff x="0" y="0"/>
          <a:chExt cx="0" cy="0"/>
        </a:xfrm>
      </p:grpSpPr>
      <p:sp>
        <p:nvSpPr>
          <p:cNvPr id="467" name="Google Shape;467;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8" name="Google Shape;468;p71"/>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69" name="Google Shape;469;p7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70" name="Google Shape;470;p71"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71" name="Google Shape;471;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2" name="Google Shape;472;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473"/>
        <p:cNvGrpSpPr/>
        <p:nvPr/>
      </p:nvGrpSpPr>
      <p:grpSpPr>
        <a:xfrm>
          <a:off x="0" y="0"/>
          <a:ext cx="0" cy="0"/>
          <a:chOff x="0" y="0"/>
          <a:chExt cx="0" cy="0"/>
        </a:xfrm>
      </p:grpSpPr>
      <p:sp>
        <p:nvSpPr>
          <p:cNvPr id="474" name="Google Shape;474;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5" name="Google Shape;475;p72"/>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76" name="Google Shape;476;p7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7" name="Google Shape;477;p7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8" name="Google Shape;478;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480"/>
        <p:cNvGrpSpPr/>
        <p:nvPr/>
      </p:nvGrpSpPr>
      <p:grpSpPr>
        <a:xfrm>
          <a:off x="0" y="0"/>
          <a:ext cx="0" cy="0"/>
          <a:chOff x="0" y="0"/>
          <a:chExt cx="0" cy="0"/>
        </a:xfrm>
      </p:grpSpPr>
      <p:sp>
        <p:nvSpPr>
          <p:cNvPr id="481" name="Google Shape;481;p7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2" name="Google Shape;482;p73"/>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83" name="Google Shape;483;p73"/>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84" name="Google Shape;484;p7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85" name="Google Shape;485;p73"/>
          <p:cNvSpPr>
            <a:spLocks noGrp="1"/>
          </p:cNvSpPr>
          <p:nvPr>
            <p:ph type="pic" idx="2"/>
          </p:nvPr>
        </p:nvSpPr>
        <p:spPr>
          <a:xfrm>
            <a:off x="537883" y="2655094"/>
            <a:ext cx="2949000" cy="1740600"/>
          </a:xfrm>
          <a:prstGeom prst="rect">
            <a:avLst/>
          </a:prstGeom>
          <a:noFill/>
          <a:ln>
            <a:noFill/>
          </a:ln>
        </p:spPr>
      </p:sp>
      <p:sp>
        <p:nvSpPr>
          <p:cNvPr id="486" name="Google Shape;486;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488"/>
        <p:cNvGrpSpPr/>
        <p:nvPr/>
      </p:nvGrpSpPr>
      <p:grpSpPr>
        <a:xfrm>
          <a:off x="0" y="0"/>
          <a:ext cx="0" cy="0"/>
          <a:chOff x="0" y="0"/>
          <a:chExt cx="0" cy="0"/>
        </a:xfrm>
      </p:grpSpPr>
      <p:sp>
        <p:nvSpPr>
          <p:cNvPr id="489" name="Google Shape;489;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90" name="Google Shape;490;p7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91" name="Google Shape;491;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493"/>
        <p:cNvGrpSpPr/>
        <p:nvPr/>
      </p:nvGrpSpPr>
      <p:grpSpPr>
        <a:xfrm>
          <a:off x="0" y="0"/>
          <a:ext cx="0" cy="0"/>
          <a:chOff x="0" y="0"/>
          <a:chExt cx="0" cy="0"/>
        </a:xfrm>
      </p:grpSpPr>
      <p:sp>
        <p:nvSpPr>
          <p:cNvPr id="494" name="Google Shape;494;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95" name="Google Shape;495;p75"/>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96" name="Google Shape;496;p75"/>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97" name="Google Shape;497;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8" name="Google Shape;498;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99"/>
        <p:cNvGrpSpPr/>
        <p:nvPr/>
      </p:nvGrpSpPr>
      <p:grpSpPr>
        <a:xfrm>
          <a:off x="0" y="0"/>
          <a:ext cx="0" cy="0"/>
          <a:chOff x="0" y="0"/>
          <a:chExt cx="0" cy="0"/>
        </a:xfrm>
      </p:grpSpPr>
      <p:sp>
        <p:nvSpPr>
          <p:cNvPr id="500" name="Google Shape;500;p76"/>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01" name="Google Shape;501;p76"/>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2" name="Google Shape;502;p76"/>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03" name="Google Shape;503;p76"/>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4" name="Google Shape;504;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05" name="Google Shape;505;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6" name="Google Shape;506;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507"/>
        <p:cNvGrpSpPr/>
        <p:nvPr/>
      </p:nvGrpSpPr>
      <p:grpSpPr>
        <a:xfrm>
          <a:off x="0" y="0"/>
          <a:ext cx="0" cy="0"/>
          <a:chOff x="0" y="0"/>
          <a:chExt cx="0" cy="0"/>
        </a:xfrm>
      </p:grpSpPr>
      <p:sp>
        <p:nvSpPr>
          <p:cNvPr id="508" name="Google Shape;508;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09" name="Google Shape;509;p7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10" name="Google Shape;510;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1" name="Google Shape;511;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512"/>
        <p:cNvGrpSpPr/>
        <p:nvPr/>
      </p:nvGrpSpPr>
      <p:grpSpPr>
        <a:xfrm>
          <a:off x="0" y="0"/>
          <a:ext cx="0" cy="0"/>
          <a:chOff x="0" y="0"/>
          <a:chExt cx="0" cy="0"/>
        </a:xfrm>
      </p:grpSpPr>
      <p:sp>
        <p:nvSpPr>
          <p:cNvPr id="513" name="Google Shape;513;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514" name="Google Shape;514;p78"/>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15" name="Google Shape;515;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6" name="Google Shape;516;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517"/>
        <p:cNvGrpSpPr/>
        <p:nvPr/>
      </p:nvGrpSpPr>
      <p:grpSpPr>
        <a:xfrm>
          <a:off x="0" y="0"/>
          <a:ext cx="0" cy="0"/>
          <a:chOff x="0" y="0"/>
          <a:chExt cx="0" cy="0"/>
        </a:xfrm>
      </p:grpSpPr>
      <p:sp>
        <p:nvSpPr>
          <p:cNvPr id="518" name="Google Shape;518;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19" name="Google Shape;519;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0" name="Google Shape;520;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21" name="Google Shape;521;p79"/>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522" name="Google Shape;52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23" name="Google Shape;52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524"/>
        <p:cNvGrpSpPr/>
        <p:nvPr/>
      </p:nvGrpSpPr>
      <p:grpSpPr>
        <a:xfrm>
          <a:off x="0" y="0"/>
          <a:ext cx="0" cy="0"/>
          <a:chOff x="0" y="0"/>
          <a:chExt cx="0" cy="0"/>
        </a:xfrm>
      </p:grpSpPr>
      <p:sp>
        <p:nvSpPr>
          <p:cNvPr id="525" name="Google Shape;52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26" name="Google Shape;52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7" name="Google Shape;52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28" name="Google Shape;528;p80"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29" name="Google Shape;529;p80"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30" name="Google Shape;530;p80"/>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31" name="Google Shape;531;p8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32" name="Google Shape;532;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533"/>
        <p:cNvGrpSpPr/>
        <p:nvPr/>
      </p:nvGrpSpPr>
      <p:grpSpPr>
        <a:xfrm>
          <a:off x="0" y="0"/>
          <a:ext cx="0" cy="0"/>
          <a:chOff x="0" y="0"/>
          <a:chExt cx="0" cy="0"/>
        </a:xfrm>
      </p:grpSpPr>
      <p:sp>
        <p:nvSpPr>
          <p:cNvPr id="534" name="Google Shape;534;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35" name="Google Shape;535;p81"/>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36" name="Google Shape;536;p81"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537" name="Google Shape;537;p81"/>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38" name="Google Shape;538;p81"/>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539" name="Google Shape;539;p81"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540" name="Google Shape;540;p8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41" name="Google Shape;541;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542"/>
        <p:cNvGrpSpPr/>
        <p:nvPr/>
      </p:nvGrpSpPr>
      <p:grpSpPr>
        <a:xfrm>
          <a:off x="0" y="0"/>
          <a:ext cx="0" cy="0"/>
          <a:chOff x="0" y="0"/>
          <a:chExt cx="0" cy="0"/>
        </a:xfrm>
      </p:grpSpPr>
      <p:sp>
        <p:nvSpPr>
          <p:cNvPr id="543" name="Google Shape;543;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44" name="Google Shape;544;p82"/>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545" name="Google Shape;545;p8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546" name="Google Shape;546;p82"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547" name="Google Shape;547;p8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48" name="Google Shape;548;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549"/>
        <p:cNvGrpSpPr/>
        <p:nvPr/>
      </p:nvGrpSpPr>
      <p:grpSpPr>
        <a:xfrm>
          <a:off x="0" y="0"/>
          <a:ext cx="0" cy="0"/>
          <a:chOff x="0" y="0"/>
          <a:chExt cx="0" cy="0"/>
        </a:xfrm>
      </p:grpSpPr>
      <p:sp>
        <p:nvSpPr>
          <p:cNvPr id="550" name="Google Shape;550;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1" name="Google Shape;551;p83"/>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2" name="Google Shape;552;p8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53" name="Google Shape;553;p8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54" name="Google Shape;554;p8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55" name="Google Shape;555;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556"/>
        <p:cNvGrpSpPr/>
        <p:nvPr/>
      </p:nvGrpSpPr>
      <p:grpSpPr>
        <a:xfrm>
          <a:off x="0" y="0"/>
          <a:ext cx="0" cy="0"/>
          <a:chOff x="0" y="0"/>
          <a:chExt cx="0" cy="0"/>
        </a:xfrm>
      </p:grpSpPr>
      <p:sp>
        <p:nvSpPr>
          <p:cNvPr id="557" name="Google Shape;55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8" name="Google Shape;558;p84"/>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59" name="Google Shape;559;p84"/>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0" name="Google Shape;560;p8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61" name="Google Shape;561;p84"/>
          <p:cNvSpPr>
            <a:spLocks noGrp="1"/>
          </p:cNvSpPr>
          <p:nvPr>
            <p:ph type="pic" idx="2"/>
          </p:nvPr>
        </p:nvSpPr>
        <p:spPr>
          <a:xfrm>
            <a:off x="537883" y="2655094"/>
            <a:ext cx="2949000" cy="1740600"/>
          </a:xfrm>
          <a:prstGeom prst="rect">
            <a:avLst/>
          </a:prstGeom>
          <a:noFill/>
          <a:ln>
            <a:noFill/>
          </a:ln>
        </p:spPr>
      </p:sp>
      <p:sp>
        <p:nvSpPr>
          <p:cNvPr id="562" name="Google Shape;562;p8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63" name="Google Shape;563;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564"/>
        <p:cNvGrpSpPr/>
        <p:nvPr/>
      </p:nvGrpSpPr>
      <p:grpSpPr>
        <a:xfrm>
          <a:off x="0" y="0"/>
          <a:ext cx="0" cy="0"/>
          <a:chOff x="0" y="0"/>
          <a:chExt cx="0" cy="0"/>
        </a:xfrm>
      </p:grpSpPr>
      <p:sp>
        <p:nvSpPr>
          <p:cNvPr id="565" name="Google Shape;565;p8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6" name="Google Shape;566;p8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7" name="Google Shape;567;p8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68" name="Google Shape;568;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569"/>
        <p:cNvGrpSpPr/>
        <p:nvPr/>
      </p:nvGrpSpPr>
      <p:grpSpPr>
        <a:xfrm>
          <a:off x="0" y="0"/>
          <a:ext cx="0" cy="0"/>
          <a:chOff x="0" y="0"/>
          <a:chExt cx="0" cy="0"/>
        </a:xfrm>
      </p:grpSpPr>
      <p:sp>
        <p:nvSpPr>
          <p:cNvPr id="570" name="Google Shape;570;p8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1" name="Google Shape;571;p86"/>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72" name="Google Shape;572;p86"/>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73" name="Google Shape;573;p8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74" name="Google Shape;574;p8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575"/>
        <p:cNvGrpSpPr/>
        <p:nvPr/>
      </p:nvGrpSpPr>
      <p:grpSpPr>
        <a:xfrm>
          <a:off x="0" y="0"/>
          <a:ext cx="0" cy="0"/>
          <a:chOff x="0" y="0"/>
          <a:chExt cx="0" cy="0"/>
        </a:xfrm>
      </p:grpSpPr>
      <p:sp>
        <p:nvSpPr>
          <p:cNvPr id="576" name="Google Shape;576;p87"/>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77" name="Google Shape;577;p87"/>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78" name="Google Shape;578;p87"/>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79" name="Google Shape;579;p87"/>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0" name="Google Shape;580;p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1" name="Google Shape;581;p8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82" name="Google Shape;582;p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583"/>
        <p:cNvGrpSpPr/>
        <p:nvPr/>
      </p:nvGrpSpPr>
      <p:grpSpPr>
        <a:xfrm>
          <a:off x="0" y="0"/>
          <a:ext cx="0" cy="0"/>
          <a:chOff x="0" y="0"/>
          <a:chExt cx="0" cy="0"/>
        </a:xfrm>
      </p:grpSpPr>
      <p:sp>
        <p:nvSpPr>
          <p:cNvPr id="584" name="Google Shape;584;p8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585" name="Google Shape;585;p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6" name="Google Shape;586;p8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87" name="Google Shape;587;p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588"/>
        <p:cNvGrpSpPr/>
        <p:nvPr/>
      </p:nvGrpSpPr>
      <p:grpSpPr>
        <a:xfrm>
          <a:off x="0" y="0"/>
          <a:ext cx="0" cy="0"/>
          <a:chOff x="0" y="0"/>
          <a:chExt cx="0" cy="0"/>
        </a:xfrm>
      </p:grpSpPr>
      <p:sp>
        <p:nvSpPr>
          <p:cNvPr id="589" name="Google Shape;589;p8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590" name="Google Shape;590;p89"/>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91" name="Google Shape;591;p8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92" name="Google Shape;592;p8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593"/>
        <p:cNvGrpSpPr/>
        <p:nvPr/>
      </p:nvGrpSpPr>
      <p:grpSpPr>
        <a:xfrm>
          <a:off x="0" y="0"/>
          <a:ext cx="0" cy="0"/>
          <a:chOff x="0" y="0"/>
          <a:chExt cx="0" cy="0"/>
        </a:xfrm>
      </p:grpSpPr>
      <p:sp>
        <p:nvSpPr>
          <p:cNvPr id="594" name="Google Shape;594;p9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95" name="Google Shape;595;p9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96" name="Google Shape;596;p9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7" name="Google Shape;597;p9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598" name="Google Shape;598;p9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99" name="Google Shape;599;p9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600"/>
        <p:cNvGrpSpPr/>
        <p:nvPr/>
      </p:nvGrpSpPr>
      <p:grpSpPr>
        <a:xfrm>
          <a:off x="0" y="0"/>
          <a:ext cx="0" cy="0"/>
          <a:chOff x="0" y="0"/>
          <a:chExt cx="0" cy="0"/>
        </a:xfrm>
      </p:grpSpPr>
      <p:sp>
        <p:nvSpPr>
          <p:cNvPr id="601" name="Google Shape;601;p9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602" name="Google Shape;602;p9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603" name="Google Shape;603;p9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04" name="Google Shape;604;p91"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605" name="Google Shape;605;p91"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606" name="Google Shape;606;p91"/>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607" name="Google Shape;607;p9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08" name="Google Shape;608;p9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2_Blank" type="blank">
  <p:cSld name="BLANK">
    <p:bg>
      <p:bgPr>
        <a:blipFill>
          <a:blip r:embed="rId2">
            <a:alphaModFix/>
          </a:blip>
          <a:stretch>
            <a:fillRect/>
          </a:stretch>
        </a:blipFill>
        <a:effectLst/>
      </p:bgPr>
    </p:bg>
    <p:spTree>
      <p:nvGrpSpPr>
        <p:cNvPr id="1" name="Shape 609"/>
        <p:cNvGrpSpPr/>
        <p:nvPr/>
      </p:nvGrpSpPr>
      <p:grpSpPr>
        <a:xfrm>
          <a:off x="0" y="0"/>
          <a:ext cx="0" cy="0"/>
          <a:chOff x="0" y="0"/>
          <a:chExt cx="0" cy="0"/>
        </a:xfrm>
      </p:grpSpPr>
      <p:pic>
        <p:nvPicPr>
          <p:cNvPr id="610" name="Google Shape;610;p92"/>
          <p:cNvPicPr preferRelativeResize="0"/>
          <p:nvPr/>
        </p:nvPicPr>
        <p:blipFill rotWithShape="1">
          <a:blip r:embed="rId3">
            <a:alphaModFix/>
          </a:blip>
          <a:srcRect/>
          <a:stretch/>
        </p:blipFill>
        <p:spPr>
          <a:xfrm>
            <a:off x="-1" y="83686"/>
            <a:ext cx="1285876" cy="502114"/>
          </a:xfrm>
          <a:prstGeom prst="rect">
            <a:avLst/>
          </a:prstGeom>
          <a:noFill/>
          <a:ln>
            <a:noFill/>
          </a:ln>
        </p:spPr>
      </p:pic>
      <p:pic>
        <p:nvPicPr>
          <p:cNvPr id="611" name="Google Shape;611;p92"/>
          <p:cNvPicPr preferRelativeResize="0"/>
          <p:nvPr/>
        </p:nvPicPr>
        <p:blipFill rotWithShape="1">
          <a:blip r:embed="rId3">
            <a:alphaModFix/>
          </a:blip>
          <a:srcRect/>
          <a:stretch/>
        </p:blipFill>
        <p:spPr>
          <a:xfrm>
            <a:off x="-1" y="83686"/>
            <a:ext cx="1285876" cy="502114"/>
          </a:xfrm>
          <a:prstGeom prst="rect">
            <a:avLst/>
          </a:prstGeom>
          <a:noFill/>
          <a:ln>
            <a:noFill/>
          </a:ln>
        </p:spPr>
      </p:pic>
      <p:pic>
        <p:nvPicPr>
          <p:cNvPr id="612" name="Google Shape;612;p92"/>
          <p:cNvPicPr preferRelativeResize="0"/>
          <p:nvPr/>
        </p:nvPicPr>
        <p:blipFill rotWithShape="1">
          <a:blip r:embed="rId3">
            <a:alphaModFix/>
          </a:blip>
          <a:srcRect/>
          <a:stretch/>
        </p:blipFill>
        <p:spPr>
          <a:xfrm>
            <a:off x="-1" y="83686"/>
            <a:ext cx="1285876" cy="502114"/>
          </a:xfrm>
          <a:prstGeom prst="rect">
            <a:avLst/>
          </a:prstGeom>
          <a:noFill/>
          <a:ln>
            <a:noFill/>
          </a:ln>
        </p:spPr>
      </p:pic>
      <p:sp>
        <p:nvSpPr>
          <p:cNvPr id="613" name="Google Shape;613;p92"/>
          <p:cNvSpPr txBox="1">
            <a:spLocks noGrp="1"/>
          </p:cNvSpPr>
          <p:nvPr>
            <p:ph type="sldNum" idx="12"/>
          </p:nvPr>
        </p:nvSpPr>
        <p:spPr>
          <a:xfrm>
            <a:off x="8556784" y="4749851"/>
            <a:ext cx="548700" cy="3936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2_Blank 1">
  <p:cSld name="2_Blank">
    <p:bg>
      <p:bgPr>
        <a:solidFill>
          <a:schemeClr val="lt1"/>
        </a:solidFill>
        <a:effectLst/>
      </p:bgPr>
    </p:bg>
    <p:spTree>
      <p:nvGrpSpPr>
        <p:cNvPr id="1" name="Shape 614"/>
        <p:cNvGrpSpPr/>
        <p:nvPr/>
      </p:nvGrpSpPr>
      <p:grpSpPr>
        <a:xfrm>
          <a:off x="0" y="0"/>
          <a:ext cx="0" cy="0"/>
          <a:chOff x="0" y="0"/>
          <a:chExt cx="0" cy="0"/>
        </a:xfrm>
      </p:grpSpPr>
      <p:sp>
        <p:nvSpPr>
          <p:cNvPr id="615" name="Google Shape;615;p93"/>
          <p:cNvSpPr txBox="1">
            <a:spLocks noGrp="1"/>
          </p:cNvSpPr>
          <p:nvPr>
            <p:ph type="title"/>
          </p:nvPr>
        </p:nvSpPr>
        <p:spPr>
          <a:xfrm>
            <a:off x="0" y="771221"/>
            <a:ext cx="7152300" cy="759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16" name="Google Shape;616;p93"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sp>
        <p:nvSpPr>
          <p:cNvPr id="617" name="Google Shape;617;p93"/>
          <p:cNvSpPr txBox="1"/>
          <p:nvPr/>
        </p:nvSpPr>
        <p:spPr>
          <a:xfrm>
            <a:off x="0" y="775879"/>
            <a:ext cx="9144000" cy="712200"/>
          </a:xfrm>
          <a:prstGeom prst="rect">
            <a:avLst/>
          </a:prstGeom>
          <a:solidFill>
            <a:schemeClr val="accen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618" name="Google Shape;618;p93"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619" name="Google Shape;619;p93" descr="Oregon Department of Education Logo"/>
          <p:cNvPicPr preferRelativeResize="0"/>
          <p:nvPr/>
        </p:nvPicPr>
        <p:blipFill rotWithShape="1">
          <a:blip r:embed="rId4">
            <a:alphaModFix/>
          </a:blip>
          <a:srcRect/>
          <a:stretch/>
        </p:blipFill>
        <p:spPr>
          <a:xfrm>
            <a:off x="-90611" y="40172"/>
            <a:ext cx="1479336" cy="735684"/>
          </a:xfrm>
          <a:prstGeom prst="rect">
            <a:avLst/>
          </a:prstGeom>
          <a:noFill/>
          <a:ln>
            <a:noFill/>
          </a:ln>
        </p:spPr>
      </p:pic>
      <p:sp>
        <p:nvSpPr>
          <p:cNvPr id="620" name="Google Shape;620;p93"/>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621" name="Google Shape;621;p93"/>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solidFill>
          <a:schemeClr val="lt1"/>
        </a:solidFill>
        <a:effectLst/>
      </p:bgPr>
    </p:bg>
    <p:spTree>
      <p:nvGrpSpPr>
        <p:cNvPr id="1" name="Shape 622"/>
        <p:cNvGrpSpPr/>
        <p:nvPr/>
      </p:nvGrpSpPr>
      <p:grpSpPr>
        <a:xfrm>
          <a:off x="0" y="0"/>
          <a:ext cx="0" cy="0"/>
          <a:chOff x="0" y="0"/>
          <a:chExt cx="0" cy="0"/>
        </a:xfrm>
      </p:grpSpPr>
      <p:pic>
        <p:nvPicPr>
          <p:cNvPr id="623" name="Google Shape;623;p94" descr="Decorative geometric pattern"/>
          <p:cNvPicPr preferRelativeResize="0"/>
          <p:nvPr/>
        </p:nvPicPr>
        <p:blipFill rotWithShape="1">
          <a:blip r:embed="rId2">
            <a:alphaModFix/>
          </a:blip>
          <a:srcRect/>
          <a:stretch/>
        </p:blipFill>
        <p:spPr>
          <a:xfrm>
            <a:off x="0" y="0"/>
            <a:ext cx="9144001" cy="4871141"/>
          </a:xfrm>
          <a:prstGeom prst="rect">
            <a:avLst/>
          </a:prstGeom>
          <a:noFill/>
          <a:ln>
            <a:noFill/>
          </a:ln>
        </p:spPr>
      </p:pic>
      <p:pic>
        <p:nvPicPr>
          <p:cNvPr id="624" name="Google Shape;624;p94"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625" name="Google Shape;625;p94" descr="Oregon Department of Education logo"/>
          <p:cNvPicPr preferRelativeResize="0"/>
          <p:nvPr/>
        </p:nvPicPr>
        <p:blipFill rotWithShape="1">
          <a:blip r:embed="rId4">
            <a:alphaModFix/>
          </a:blip>
          <a:srcRect/>
          <a:stretch/>
        </p:blipFill>
        <p:spPr>
          <a:xfrm>
            <a:off x="3739081" y="461361"/>
            <a:ext cx="3222228" cy="1602435"/>
          </a:xfrm>
          <a:prstGeom prst="rect">
            <a:avLst/>
          </a:prstGeom>
          <a:noFill/>
          <a:ln>
            <a:noFill/>
          </a:ln>
        </p:spPr>
      </p:pic>
      <p:sp>
        <p:nvSpPr>
          <p:cNvPr id="626" name="Google Shape;626;p94"/>
          <p:cNvSpPr txBox="1">
            <a:spLocks noGrp="1"/>
          </p:cNvSpPr>
          <p:nvPr>
            <p:ph type="title"/>
          </p:nvPr>
        </p:nvSpPr>
        <p:spPr>
          <a:xfrm>
            <a:off x="619597" y="2201987"/>
            <a:ext cx="7886700" cy="9942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27" name="Google Shape;627;p94" descr="Decorative blue swoosh"/>
          <p:cNvPicPr preferRelativeResize="0"/>
          <p:nvPr/>
        </p:nvPicPr>
        <p:blipFill rotWithShape="1">
          <a:blip r:embed="rId5">
            <a:alphaModFix/>
          </a:blip>
          <a:srcRect/>
          <a:stretch/>
        </p:blipFill>
        <p:spPr>
          <a:xfrm>
            <a:off x="0" y="-300103"/>
            <a:ext cx="9144001" cy="1577651"/>
          </a:xfrm>
          <a:prstGeom prst="rect">
            <a:avLst/>
          </a:prstGeom>
          <a:noFill/>
          <a:ln>
            <a:noFill/>
          </a:ln>
        </p:spPr>
      </p:pic>
      <p:sp>
        <p:nvSpPr>
          <p:cNvPr id="628" name="Google Shape;628;p94"/>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29"/>
        <p:cNvGrpSpPr/>
        <p:nvPr/>
      </p:nvGrpSpPr>
      <p:grpSpPr>
        <a:xfrm>
          <a:off x="0" y="0"/>
          <a:ext cx="0" cy="0"/>
          <a:chOff x="0" y="0"/>
          <a:chExt cx="0" cy="0"/>
        </a:xfrm>
      </p:grpSpPr>
      <p:sp>
        <p:nvSpPr>
          <p:cNvPr id="630" name="Google Shape;630;p95"/>
          <p:cNvSpPr txBox="1">
            <a:spLocks noGrp="1"/>
          </p:cNvSpPr>
          <p:nvPr>
            <p:ph type="title"/>
          </p:nvPr>
        </p:nvSpPr>
        <p:spPr>
          <a:xfrm>
            <a:off x="311700" y="445025"/>
            <a:ext cx="8520600" cy="572700"/>
          </a:xfrm>
          <a:prstGeom prst="rect">
            <a:avLst/>
          </a:prstGeom>
        </p:spPr>
        <p:txBody>
          <a:bodyPr spcFirstLastPara="1" wrap="square" lIns="68575" tIns="34275" rIns="68575" bIns="34275" anchor="b" anchorCtr="0">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1" name="Google Shape;631;p95"/>
          <p:cNvSpPr txBox="1">
            <a:spLocks noGrp="1"/>
          </p:cNvSpPr>
          <p:nvPr>
            <p:ph type="body" idx="1"/>
          </p:nvPr>
        </p:nvSpPr>
        <p:spPr>
          <a:xfrm>
            <a:off x="311700" y="1152475"/>
            <a:ext cx="8520600" cy="3416400"/>
          </a:xfrm>
          <a:prstGeom prst="rect">
            <a:avLst/>
          </a:prstGeom>
        </p:spPr>
        <p:txBody>
          <a:bodyPr spcFirstLastPara="1" wrap="square" lIns="68575" tIns="34275" rIns="68575" bIns="34275" anchor="t" anchorCtr="0">
            <a:normAutofit/>
          </a:bodyPr>
          <a:lstStyle>
            <a:lvl1pPr marL="457200" lvl="0" indent="-342900">
              <a:spcBef>
                <a:spcPts val="800"/>
              </a:spcBef>
              <a:spcAft>
                <a:spcPts val="0"/>
              </a:spcAft>
              <a:buSzPts val="1800"/>
              <a:buChar char="•"/>
              <a:defRPr/>
            </a:lvl1pPr>
            <a:lvl2pPr marL="914400" lvl="1" indent="-342900">
              <a:spcBef>
                <a:spcPts val="400"/>
              </a:spcBef>
              <a:spcAft>
                <a:spcPts val="0"/>
              </a:spcAft>
              <a:buSzPts val="1800"/>
              <a:buChar char="•"/>
              <a:defRPr/>
            </a:lvl2pPr>
            <a:lvl3pPr marL="1371600" lvl="2" indent="-342900">
              <a:spcBef>
                <a:spcPts val="400"/>
              </a:spcBef>
              <a:spcAft>
                <a:spcPts val="0"/>
              </a:spcAft>
              <a:buSzPts val="1800"/>
              <a:buChar char="•"/>
              <a:defRPr/>
            </a:lvl3pPr>
            <a:lvl4pPr marL="1828800" lvl="3" indent="-342900">
              <a:spcBef>
                <a:spcPts val="400"/>
              </a:spcBef>
              <a:spcAft>
                <a:spcPts val="0"/>
              </a:spcAft>
              <a:buSzPts val="1800"/>
              <a:buChar char="•"/>
              <a:defRPr/>
            </a:lvl4pPr>
            <a:lvl5pPr marL="2286000" lvl="4" indent="-342900">
              <a:spcBef>
                <a:spcPts val="400"/>
              </a:spcBef>
              <a:spcAft>
                <a:spcPts val="0"/>
              </a:spcAft>
              <a:buSzPts val="1800"/>
              <a:buChar char="•"/>
              <a:defRPr/>
            </a:lvl5pPr>
            <a:lvl6pPr marL="2743200" lvl="5" indent="-317500">
              <a:spcBef>
                <a:spcPts val="400"/>
              </a:spcBef>
              <a:spcAft>
                <a:spcPts val="0"/>
              </a:spcAft>
              <a:buSzPts val="1400"/>
              <a:buChar char="•"/>
              <a:defRPr/>
            </a:lvl6pPr>
            <a:lvl7pPr marL="3200400" lvl="6" indent="-317500">
              <a:spcBef>
                <a:spcPts val="400"/>
              </a:spcBef>
              <a:spcAft>
                <a:spcPts val="0"/>
              </a:spcAft>
              <a:buSzPts val="1400"/>
              <a:buChar char="•"/>
              <a:defRPr/>
            </a:lvl7pPr>
            <a:lvl8pPr marL="3657600" lvl="7" indent="-317500">
              <a:spcBef>
                <a:spcPts val="400"/>
              </a:spcBef>
              <a:spcAft>
                <a:spcPts val="0"/>
              </a:spcAft>
              <a:buSzPts val="1400"/>
              <a:buChar char="•"/>
              <a:defRPr/>
            </a:lvl8pPr>
            <a:lvl9pPr marL="4114800" lvl="8" indent="-317500">
              <a:spcBef>
                <a:spcPts val="400"/>
              </a:spcBef>
              <a:spcAft>
                <a:spcPts val="0"/>
              </a:spcAft>
              <a:buSzPts val="1400"/>
              <a:buChar char="•"/>
              <a:defRPr/>
            </a:lvl9pPr>
          </a:lstStyle>
          <a:p>
            <a:endParaRPr/>
          </a:p>
        </p:txBody>
      </p:sp>
      <p:sp>
        <p:nvSpPr>
          <p:cNvPr id="632" name="Google Shape;632;p95"/>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33"/>
        <p:cNvGrpSpPr/>
        <p:nvPr/>
      </p:nvGrpSpPr>
      <p:grpSpPr>
        <a:xfrm>
          <a:off x="0" y="0"/>
          <a:ext cx="0" cy="0"/>
          <a:chOff x="0" y="0"/>
          <a:chExt cx="0" cy="0"/>
        </a:xfrm>
      </p:grpSpPr>
      <p:sp>
        <p:nvSpPr>
          <p:cNvPr id="634" name="Google Shape;634;p96"/>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635" name="Google Shape;635;p96"/>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636" name="Google Shape;636;p96"/>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7" name="Google Shape;637;p96"/>
          <p:cNvSpPr>
            <a:spLocks noGrp="1"/>
          </p:cNvSpPr>
          <p:nvPr>
            <p:ph type="pic" idx="2"/>
          </p:nvPr>
        </p:nvSpPr>
        <p:spPr>
          <a:xfrm>
            <a:off x="537883" y="2655094"/>
            <a:ext cx="2949000" cy="1740600"/>
          </a:xfrm>
          <a:prstGeom prst="rect">
            <a:avLst/>
          </a:prstGeom>
          <a:noFill/>
          <a:ln>
            <a:noFill/>
          </a:ln>
        </p:spPr>
      </p:sp>
      <p:sp>
        <p:nvSpPr>
          <p:cNvPr id="638" name="Google Shape;638;p96"/>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639" name="Google Shape;639;p96"/>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640" name="Google Shape;640;p96"/>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1100"/>
            </a:lvl1pPr>
            <a:lvl2pPr lvl="1" algn="l">
              <a:lnSpc>
                <a:spcPct val="100000"/>
              </a:lnSpc>
              <a:spcBef>
                <a:spcPts val="0"/>
              </a:spcBef>
              <a:spcAft>
                <a:spcPts val="0"/>
              </a:spcAft>
              <a:buSzPts val="1100"/>
              <a:buNone/>
              <a:defRPr sz="1100"/>
            </a:lvl2pPr>
            <a:lvl3pPr lvl="2" algn="l">
              <a:lnSpc>
                <a:spcPct val="100000"/>
              </a:lnSpc>
              <a:spcBef>
                <a:spcPts val="0"/>
              </a:spcBef>
              <a:spcAft>
                <a:spcPts val="0"/>
              </a:spcAft>
              <a:buSzPts val="1100"/>
              <a:buNone/>
              <a:defRPr sz="1100"/>
            </a:lvl3pPr>
            <a:lvl4pPr lvl="3" algn="l">
              <a:lnSpc>
                <a:spcPct val="100000"/>
              </a:lnSpc>
              <a:spcBef>
                <a:spcPts val="0"/>
              </a:spcBef>
              <a:spcAft>
                <a:spcPts val="0"/>
              </a:spcAft>
              <a:buSzPts val="1100"/>
              <a:buNone/>
              <a:defRPr sz="1100"/>
            </a:lvl4pPr>
            <a:lvl5pPr lvl="4" algn="l">
              <a:lnSpc>
                <a:spcPct val="100000"/>
              </a:lnSpc>
              <a:spcBef>
                <a:spcPts val="0"/>
              </a:spcBef>
              <a:spcAft>
                <a:spcPts val="0"/>
              </a:spcAft>
              <a:buSzPts val="1100"/>
              <a:buNone/>
              <a:defRPr sz="1100"/>
            </a:lvl5pPr>
            <a:lvl6pPr lvl="5" algn="l">
              <a:lnSpc>
                <a:spcPct val="100000"/>
              </a:lnSpc>
              <a:spcBef>
                <a:spcPts val="0"/>
              </a:spcBef>
              <a:spcAft>
                <a:spcPts val="0"/>
              </a:spcAft>
              <a:buSzPts val="1100"/>
              <a:buNone/>
              <a:defRPr sz="1100"/>
            </a:lvl6pPr>
            <a:lvl7pPr lvl="6" algn="l">
              <a:lnSpc>
                <a:spcPct val="100000"/>
              </a:lnSpc>
              <a:spcBef>
                <a:spcPts val="0"/>
              </a:spcBef>
              <a:spcAft>
                <a:spcPts val="0"/>
              </a:spcAft>
              <a:buSzPts val="1100"/>
              <a:buNone/>
              <a:defRPr sz="1100"/>
            </a:lvl7pPr>
            <a:lvl8pPr lvl="7" algn="l">
              <a:lnSpc>
                <a:spcPct val="100000"/>
              </a:lnSpc>
              <a:spcBef>
                <a:spcPts val="0"/>
              </a:spcBef>
              <a:spcAft>
                <a:spcPts val="0"/>
              </a:spcAft>
              <a:buSzPts val="1100"/>
              <a:buNone/>
              <a:defRPr sz="1100"/>
            </a:lvl8pPr>
            <a:lvl9pPr lvl="8" algn="l">
              <a:lnSpc>
                <a:spcPct val="100000"/>
              </a:lnSpc>
              <a:spcBef>
                <a:spcPts val="0"/>
              </a:spcBef>
              <a:spcAft>
                <a:spcPts val="0"/>
              </a:spcAft>
              <a:buSzPts val="1100"/>
              <a:buNone/>
              <a:defRPr sz="1100"/>
            </a:lvl9pPr>
          </a:lstStyle>
          <a:p>
            <a:endParaRPr/>
          </a:p>
        </p:txBody>
      </p:sp>
      <p:sp>
        <p:nvSpPr>
          <p:cNvPr id="641" name="Google Shape;641;p9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642"/>
        <p:cNvGrpSpPr/>
        <p:nvPr/>
      </p:nvGrpSpPr>
      <p:grpSpPr>
        <a:xfrm>
          <a:off x="0" y="0"/>
          <a:ext cx="0" cy="0"/>
          <a:chOff x="0" y="0"/>
          <a:chExt cx="0" cy="0"/>
        </a:xfrm>
      </p:grpSpPr>
      <p:sp>
        <p:nvSpPr>
          <p:cNvPr id="643" name="Google Shape;643;p9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Arial"/>
                <a:ea typeface="Arial"/>
                <a:cs typeface="Arial"/>
                <a:sym typeface="Arial"/>
              </a:rPr>
              <a:t>v</a:t>
            </a:r>
            <a:endParaRPr sz="1100" b="0" i="0" u="none" strike="noStrike" cap="none">
              <a:solidFill>
                <a:srgbClr val="000000"/>
              </a:solidFill>
              <a:latin typeface="Arial"/>
              <a:ea typeface="Arial"/>
              <a:cs typeface="Arial"/>
              <a:sym typeface="Arial"/>
            </a:endParaRPr>
          </a:p>
        </p:txBody>
      </p:sp>
      <p:sp>
        <p:nvSpPr>
          <p:cNvPr id="644" name="Google Shape;644;p9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45" name="Google Shape;645;p9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6" name="Google Shape;646;p9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7" name="Google Shape;647;p9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8.xml"/><Relationship Id="rId21" Type="http://schemas.openxmlformats.org/officeDocument/2006/relationships/slideLayout" Target="../slideLayouts/slideLayout43.xml"/><Relationship Id="rId42" Type="http://schemas.openxmlformats.org/officeDocument/2006/relationships/slideLayout" Target="../slideLayouts/slideLayout64.xml"/><Relationship Id="rId47" Type="http://schemas.openxmlformats.org/officeDocument/2006/relationships/slideLayout" Target="../slideLayouts/slideLayout69.xml"/><Relationship Id="rId63" Type="http://schemas.openxmlformats.org/officeDocument/2006/relationships/slideLayout" Target="../slideLayouts/slideLayout85.xml"/><Relationship Id="rId68" Type="http://schemas.openxmlformats.org/officeDocument/2006/relationships/slideLayout" Target="../slideLayouts/slideLayout90.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9" Type="http://schemas.openxmlformats.org/officeDocument/2006/relationships/slideLayout" Target="../slideLayouts/slideLayout51.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slideLayout" Target="../slideLayouts/slideLayout62.xml"/><Relationship Id="rId45" Type="http://schemas.openxmlformats.org/officeDocument/2006/relationships/slideLayout" Target="../slideLayouts/slideLayout67.xml"/><Relationship Id="rId53" Type="http://schemas.openxmlformats.org/officeDocument/2006/relationships/slideLayout" Target="../slideLayouts/slideLayout75.xml"/><Relationship Id="rId58" Type="http://schemas.openxmlformats.org/officeDocument/2006/relationships/slideLayout" Target="../slideLayouts/slideLayout80.xml"/><Relationship Id="rId66" Type="http://schemas.openxmlformats.org/officeDocument/2006/relationships/slideLayout" Target="../slideLayouts/slideLayout88.xml"/><Relationship Id="rId74" Type="http://schemas.openxmlformats.org/officeDocument/2006/relationships/image" Target="../media/image1.png"/><Relationship Id="rId5" Type="http://schemas.openxmlformats.org/officeDocument/2006/relationships/slideLayout" Target="../slideLayouts/slideLayout27.xml"/><Relationship Id="rId61" Type="http://schemas.openxmlformats.org/officeDocument/2006/relationships/slideLayout" Target="../slideLayouts/slideLayout83.xml"/><Relationship Id="rId19" Type="http://schemas.openxmlformats.org/officeDocument/2006/relationships/slideLayout" Target="../slideLayouts/slideLayout4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43" Type="http://schemas.openxmlformats.org/officeDocument/2006/relationships/slideLayout" Target="../slideLayouts/slideLayout65.xml"/><Relationship Id="rId48" Type="http://schemas.openxmlformats.org/officeDocument/2006/relationships/slideLayout" Target="../slideLayouts/slideLayout70.xml"/><Relationship Id="rId56" Type="http://schemas.openxmlformats.org/officeDocument/2006/relationships/slideLayout" Target="../slideLayouts/slideLayout78.xml"/><Relationship Id="rId64" Type="http://schemas.openxmlformats.org/officeDocument/2006/relationships/slideLayout" Target="../slideLayouts/slideLayout86.xml"/><Relationship Id="rId69" Type="http://schemas.openxmlformats.org/officeDocument/2006/relationships/slideLayout" Target="../slideLayouts/slideLayout91.xml"/><Relationship Id="rId8" Type="http://schemas.openxmlformats.org/officeDocument/2006/relationships/slideLayout" Target="../slideLayouts/slideLayout30.xml"/><Relationship Id="rId51" Type="http://schemas.openxmlformats.org/officeDocument/2006/relationships/slideLayout" Target="../slideLayouts/slideLayout73.xml"/><Relationship Id="rId72" Type="http://schemas.openxmlformats.org/officeDocument/2006/relationships/slideLayout" Target="../slideLayouts/slideLayout94.xml"/><Relationship Id="rId3" Type="http://schemas.openxmlformats.org/officeDocument/2006/relationships/slideLayout" Target="../slideLayouts/slideLayout25.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46" Type="http://schemas.openxmlformats.org/officeDocument/2006/relationships/slideLayout" Target="../slideLayouts/slideLayout68.xml"/><Relationship Id="rId59" Type="http://schemas.openxmlformats.org/officeDocument/2006/relationships/slideLayout" Target="../slideLayouts/slideLayout81.xml"/><Relationship Id="rId67" Type="http://schemas.openxmlformats.org/officeDocument/2006/relationships/slideLayout" Target="../slideLayouts/slideLayout89.xml"/><Relationship Id="rId20" Type="http://schemas.openxmlformats.org/officeDocument/2006/relationships/slideLayout" Target="../slideLayouts/slideLayout42.xml"/><Relationship Id="rId41" Type="http://schemas.openxmlformats.org/officeDocument/2006/relationships/slideLayout" Target="../slideLayouts/slideLayout63.xml"/><Relationship Id="rId54" Type="http://schemas.openxmlformats.org/officeDocument/2006/relationships/slideLayout" Target="../slideLayouts/slideLayout76.xml"/><Relationship Id="rId62" Type="http://schemas.openxmlformats.org/officeDocument/2006/relationships/slideLayout" Target="../slideLayouts/slideLayout84.xml"/><Relationship Id="rId70" Type="http://schemas.openxmlformats.org/officeDocument/2006/relationships/slideLayout" Target="../slideLayouts/slideLayout9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49" Type="http://schemas.openxmlformats.org/officeDocument/2006/relationships/slideLayout" Target="../slideLayouts/slideLayout71.xml"/><Relationship Id="rId57" Type="http://schemas.openxmlformats.org/officeDocument/2006/relationships/slideLayout" Target="../slideLayouts/slideLayout79.xml"/><Relationship Id="rId10" Type="http://schemas.openxmlformats.org/officeDocument/2006/relationships/slideLayout" Target="../slideLayouts/slideLayout32.xml"/><Relationship Id="rId31" Type="http://schemas.openxmlformats.org/officeDocument/2006/relationships/slideLayout" Target="../slideLayouts/slideLayout53.xml"/><Relationship Id="rId44" Type="http://schemas.openxmlformats.org/officeDocument/2006/relationships/slideLayout" Target="../slideLayouts/slideLayout66.xml"/><Relationship Id="rId52" Type="http://schemas.openxmlformats.org/officeDocument/2006/relationships/slideLayout" Target="../slideLayouts/slideLayout74.xml"/><Relationship Id="rId60" Type="http://schemas.openxmlformats.org/officeDocument/2006/relationships/slideLayout" Target="../slideLayouts/slideLayout82.xml"/><Relationship Id="rId65" Type="http://schemas.openxmlformats.org/officeDocument/2006/relationships/slideLayout" Target="../slideLayouts/slideLayout87.xml"/><Relationship Id="rId73"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9" Type="http://schemas.openxmlformats.org/officeDocument/2006/relationships/slideLayout" Target="../slideLayouts/slideLayout61.xml"/><Relationship Id="rId34" Type="http://schemas.openxmlformats.org/officeDocument/2006/relationships/slideLayout" Target="../slideLayouts/slideLayout56.xml"/><Relationship Id="rId50" Type="http://schemas.openxmlformats.org/officeDocument/2006/relationships/slideLayout" Target="../slideLayouts/slideLayout72.xml"/><Relationship Id="rId55" Type="http://schemas.openxmlformats.org/officeDocument/2006/relationships/slideLayout" Target="../slideLayouts/slideLayout77.xml"/><Relationship Id="rId7" Type="http://schemas.openxmlformats.org/officeDocument/2006/relationships/slideLayout" Target="../slideLayouts/slideLayout29.xml"/><Relationship Id="rId71"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595959"/>
              </a:solidFill>
              <a:latin typeface="Arial"/>
              <a:ea typeface="Arial"/>
              <a:cs typeface="Arial"/>
              <a:sym typeface="Arial"/>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rgbClr val="595959"/>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5" name="Google Shape;55;p1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900" b="0" i="0" u="none" strike="noStrike" cap="none">
                <a:solidFill>
                  <a:srgbClr val="595959"/>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6" name="Google Shape;56;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57" name="Google Shape;57;p13" descr="Decorative line break"/>
          <p:cNvPicPr preferRelativeResize="0"/>
          <p:nvPr/>
        </p:nvPicPr>
        <p:blipFill rotWithShape="1">
          <a:blip r:embed="rId1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45"/>
        <p:cNvGrpSpPr/>
        <p:nvPr/>
      </p:nvGrpSpPr>
      <p:grpSpPr>
        <a:xfrm>
          <a:off x="0" y="0"/>
          <a:ext cx="0" cy="0"/>
          <a:chOff x="0" y="0"/>
          <a:chExt cx="0" cy="0"/>
        </a:xfrm>
      </p:grpSpPr>
      <p:sp>
        <p:nvSpPr>
          <p:cNvPr id="146" name="Google Shape;146;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147" name="Google Shape;147;p2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48" name="Google Shape;148;p2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9" name="Google Shape;149;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rgbClr val="595959"/>
                </a:solidFill>
                <a:latin typeface="Calibri"/>
                <a:ea typeface="Calibri"/>
                <a:cs typeface="Calibri"/>
                <a:sym typeface="Calibri"/>
              </a:defRPr>
            </a:lvl1pPr>
            <a:lvl2pPr marL="0" marR="0" lvl="1" indent="0" algn="r">
              <a:spcBef>
                <a:spcPts val="0"/>
              </a:spcBef>
              <a:buNone/>
              <a:defRPr sz="900" b="0" i="0" u="none" strike="noStrike" cap="none">
                <a:solidFill>
                  <a:srgbClr val="595959"/>
                </a:solidFill>
                <a:latin typeface="Calibri"/>
                <a:ea typeface="Calibri"/>
                <a:cs typeface="Calibri"/>
                <a:sym typeface="Calibri"/>
              </a:defRPr>
            </a:lvl2pPr>
            <a:lvl3pPr marL="0" marR="0" lvl="2" indent="0" algn="r">
              <a:spcBef>
                <a:spcPts val="0"/>
              </a:spcBef>
              <a:buNone/>
              <a:defRPr sz="900" b="0" i="0" u="none" strike="noStrike" cap="none">
                <a:solidFill>
                  <a:srgbClr val="595959"/>
                </a:solidFill>
                <a:latin typeface="Calibri"/>
                <a:ea typeface="Calibri"/>
                <a:cs typeface="Calibri"/>
                <a:sym typeface="Calibri"/>
              </a:defRPr>
            </a:lvl3pPr>
            <a:lvl4pPr marL="0" marR="0" lvl="3" indent="0" algn="r">
              <a:spcBef>
                <a:spcPts val="0"/>
              </a:spcBef>
              <a:buNone/>
              <a:defRPr sz="900" b="0" i="0" u="none" strike="noStrike" cap="none">
                <a:solidFill>
                  <a:srgbClr val="595959"/>
                </a:solidFill>
                <a:latin typeface="Calibri"/>
                <a:ea typeface="Calibri"/>
                <a:cs typeface="Calibri"/>
                <a:sym typeface="Calibri"/>
              </a:defRPr>
            </a:lvl4pPr>
            <a:lvl5pPr marL="0" marR="0" lvl="4" indent="0" algn="r">
              <a:spcBef>
                <a:spcPts val="0"/>
              </a:spcBef>
              <a:buNone/>
              <a:defRPr sz="900" b="0" i="0" u="none" strike="noStrike" cap="none">
                <a:solidFill>
                  <a:srgbClr val="595959"/>
                </a:solidFill>
                <a:latin typeface="Calibri"/>
                <a:ea typeface="Calibri"/>
                <a:cs typeface="Calibri"/>
                <a:sym typeface="Calibri"/>
              </a:defRPr>
            </a:lvl5pPr>
            <a:lvl6pPr marL="0" marR="0" lvl="5" indent="0" algn="r">
              <a:spcBef>
                <a:spcPts val="0"/>
              </a:spcBef>
              <a:buNone/>
              <a:defRPr sz="900" b="0" i="0" u="none" strike="noStrike" cap="none">
                <a:solidFill>
                  <a:srgbClr val="595959"/>
                </a:solidFill>
                <a:latin typeface="Calibri"/>
                <a:ea typeface="Calibri"/>
                <a:cs typeface="Calibri"/>
                <a:sym typeface="Calibri"/>
              </a:defRPr>
            </a:lvl6pPr>
            <a:lvl7pPr marL="0" marR="0" lvl="6" indent="0" algn="r">
              <a:spcBef>
                <a:spcPts val="0"/>
              </a:spcBef>
              <a:buNone/>
              <a:defRPr sz="900" b="0" i="0" u="none" strike="noStrike" cap="none">
                <a:solidFill>
                  <a:srgbClr val="595959"/>
                </a:solidFill>
                <a:latin typeface="Calibri"/>
                <a:ea typeface="Calibri"/>
                <a:cs typeface="Calibri"/>
                <a:sym typeface="Calibri"/>
              </a:defRPr>
            </a:lvl7pPr>
            <a:lvl8pPr marL="0" marR="0" lvl="7" indent="0" algn="r">
              <a:spcBef>
                <a:spcPts val="0"/>
              </a:spcBef>
              <a:buNone/>
              <a:defRPr sz="900" b="0" i="0" u="none" strike="noStrike" cap="none">
                <a:solidFill>
                  <a:srgbClr val="595959"/>
                </a:solidFill>
                <a:latin typeface="Calibri"/>
                <a:ea typeface="Calibri"/>
                <a:cs typeface="Calibri"/>
                <a:sym typeface="Calibri"/>
              </a:defRPr>
            </a:lvl8pPr>
            <a:lvl9pPr marL="0" marR="0" lvl="8" indent="0" algn="r">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50" name="Google Shape;150;p25" descr="Decorative line break"/>
          <p:cNvPicPr preferRelativeResize="0"/>
          <p:nvPr/>
        </p:nvPicPr>
        <p:blipFill rotWithShape="1">
          <a:blip r:embed="rId74">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 id="2147483702" r:id="rId33"/>
    <p:sldLayoutId id="2147483703" r:id="rId34"/>
    <p:sldLayoutId id="2147483704" r:id="rId35"/>
    <p:sldLayoutId id="2147483705" r:id="rId36"/>
    <p:sldLayoutId id="2147483706" r:id="rId37"/>
    <p:sldLayoutId id="2147483707" r:id="rId38"/>
    <p:sldLayoutId id="2147483708" r:id="rId39"/>
    <p:sldLayoutId id="2147483709" r:id="rId40"/>
    <p:sldLayoutId id="2147483710" r:id="rId41"/>
    <p:sldLayoutId id="2147483711" r:id="rId42"/>
    <p:sldLayoutId id="2147483712" r:id="rId43"/>
    <p:sldLayoutId id="2147483713" r:id="rId44"/>
    <p:sldLayoutId id="2147483714" r:id="rId45"/>
    <p:sldLayoutId id="2147483715" r:id="rId46"/>
    <p:sldLayoutId id="2147483716" r:id="rId47"/>
    <p:sldLayoutId id="2147483717" r:id="rId48"/>
    <p:sldLayoutId id="2147483718" r:id="rId49"/>
    <p:sldLayoutId id="2147483719" r:id="rId50"/>
    <p:sldLayoutId id="2147483720" r:id="rId51"/>
    <p:sldLayoutId id="2147483721" r:id="rId52"/>
    <p:sldLayoutId id="2147483722" r:id="rId53"/>
    <p:sldLayoutId id="2147483723" r:id="rId54"/>
    <p:sldLayoutId id="2147483724" r:id="rId55"/>
    <p:sldLayoutId id="2147483725" r:id="rId56"/>
    <p:sldLayoutId id="2147483726" r:id="rId57"/>
    <p:sldLayoutId id="2147483727" r:id="rId58"/>
    <p:sldLayoutId id="2147483728" r:id="rId59"/>
    <p:sldLayoutId id="2147483729" r:id="rId60"/>
    <p:sldLayoutId id="2147483730" r:id="rId61"/>
    <p:sldLayoutId id="2147483731" r:id="rId62"/>
    <p:sldLayoutId id="2147483732" r:id="rId63"/>
    <p:sldLayoutId id="2147483733" r:id="rId64"/>
    <p:sldLayoutId id="2147483734" r:id="rId65"/>
    <p:sldLayoutId id="2147483735" r:id="rId66"/>
    <p:sldLayoutId id="2147483736" r:id="rId67"/>
    <p:sldLayoutId id="2147483737" r:id="rId68"/>
    <p:sldLayoutId id="2147483738" r:id="rId69"/>
    <p:sldLayoutId id="2147483739" r:id="rId70"/>
    <p:sldLayoutId id="2147483740" r:id="rId71"/>
    <p:sldLayoutId id="2147483741" r:id="rId7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651"/>
        <p:cNvGrpSpPr/>
        <p:nvPr/>
      </p:nvGrpSpPr>
      <p:grpSpPr>
        <a:xfrm>
          <a:off x="0" y="0"/>
          <a:ext cx="0" cy="0"/>
          <a:chOff x="0" y="0"/>
          <a:chExt cx="0" cy="0"/>
        </a:xfrm>
      </p:grpSpPr>
      <p:sp>
        <p:nvSpPr>
          <p:cNvPr id="652" name="Google Shape;652;p98"/>
          <p:cNvSpPr txBox="1">
            <a:spLocks noGrp="1"/>
          </p:cNvSpPr>
          <p:nvPr>
            <p:ph type="ctrTitle"/>
          </p:nvPr>
        </p:nvSpPr>
        <p:spPr>
          <a:xfrm>
            <a:off x="1143000" y="1865026"/>
            <a:ext cx="6858000" cy="767400"/>
          </a:xfrm>
          <a:prstGeom prst="rect">
            <a:avLst/>
          </a:prstGeom>
          <a:solidFill>
            <a:schemeClr val="lt1"/>
          </a:solidFill>
        </p:spPr>
        <p:txBody>
          <a:bodyPr spcFirstLastPara="1" wrap="square" lIns="68575" tIns="34275" rIns="68575" bIns="34275" anchor="b" anchorCtr="0">
            <a:normAutofit/>
          </a:bodyPr>
          <a:lstStyle/>
          <a:p>
            <a:pPr marL="0" lvl="0" indent="0" algn="ctr" rtl="0">
              <a:lnSpc>
                <a:spcPct val="115000"/>
              </a:lnSpc>
              <a:spcBef>
                <a:spcPts val="0"/>
              </a:spcBef>
              <a:spcAft>
                <a:spcPts val="0"/>
              </a:spcAft>
              <a:buNone/>
            </a:pPr>
            <a:r>
              <a:rPr lang="en">
                <a:highlight>
                  <a:schemeClr val="lt1"/>
                </a:highlight>
              </a:rPr>
              <a:t>Public Transparency</a:t>
            </a:r>
            <a:endParaRPr>
              <a:solidFill>
                <a:schemeClr val="accent1"/>
              </a:solidFill>
              <a:highlight>
                <a:schemeClr val="lt1"/>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657"/>
        <p:cNvGrpSpPr/>
        <p:nvPr/>
      </p:nvGrpSpPr>
      <p:grpSpPr>
        <a:xfrm>
          <a:off x="0" y="0"/>
          <a:ext cx="0" cy="0"/>
          <a:chOff x="0" y="0"/>
          <a:chExt cx="0" cy="0"/>
        </a:xfrm>
      </p:grpSpPr>
      <p:sp>
        <p:nvSpPr>
          <p:cNvPr id="658" name="Google Shape;658;p9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solidFill>
                  <a:schemeClr val="accent5"/>
                </a:solidFill>
              </a:rPr>
              <a:t>Purpose</a:t>
            </a:r>
            <a:endParaRPr>
              <a:solidFill>
                <a:schemeClr val="accent5"/>
              </a:solidFill>
            </a:endParaRPr>
          </a:p>
        </p:txBody>
      </p:sp>
      <p:sp>
        <p:nvSpPr>
          <p:cNvPr id="659" name="Google Shape;659;p99"/>
          <p:cNvSpPr txBox="1">
            <a:spLocks noGrp="1"/>
          </p:cNvSpPr>
          <p:nvPr>
            <p:ph type="body" idx="1"/>
          </p:nvPr>
        </p:nvSpPr>
        <p:spPr>
          <a:xfrm>
            <a:off x="537873" y="1369225"/>
            <a:ext cx="7575600" cy="30819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b="1">
                <a:solidFill>
                  <a:srgbClr val="3F883E"/>
                </a:solidFill>
              </a:rPr>
              <a:t>Purpose:</a:t>
            </a:r>
            <a:r>
              <a:rPr lang="en"/>
              <a:t> Ensuring </a:t>
            </a:r>
            <a:r>
              <a:rPr lang="en" b="1"/>
              <a:t>resources are connected to improved student outcomes </a:t>
            </a:r>
            <a:r>
              <a:rPr lang="en"/>
              <a:t>by providing </a:t>
            </a:r>
            <a:r>
              <a:rPr lang="en" b="1"/>
              <a:t>timely</a:t>
            </a:r>
            <a:r>
              <a:rPr lang="en"/>
              <a:t>, </a:t>
            </a:r>
            <a:r>
              <a:rPr lang="en" b="1"/>
              <a:t>transparent</a:t>
            </a:r>
            <a:r>
              <a:rPr lang="en"/>
              <a:t>, and </a:t>
            </a:r>
            <a:r>
              <a:rPr lang="en" b="1"/>
              <a:t>accessible</a:t>
            </a:r>
            <a:r>
              <a:rPr lang="en"/>
              <a:t> financial and academic data so that communities, districts, and state leaders have </a:t>
            </a:r>
            <a:r>
              <a:rPr lang="en" b="1"/>
              <a:t>clear sightlines</a:t>
            </a:r>
            <a:r>
              <a:rPr lang="en"/>
              <a:t> into funding and outcomes. </a:t>
            </a:r>
            <a:endParaRPr/>
          </a:p>
          <a:p>
            <a:pPr marL="0" lvl="0" indent="0" algn="l" rtl="0">
              <a:spcBef>
                <a:spcPts val="800"/>
              </a:spcBef>
              <a:spcAft>
                <a:spcPts val="0"/>
              </a:spcAft>
              <a:buNone/>
            </a:pPr>
            <a:r>
              <a:rPr lang="en" b="1">
                <a:solidFill>
                  <a:schemeClr val="accent5"/>
                </a:solidFill>
              </a:rPr>
              <a:t>Desired Outcomes:</a:t>
            </a:r>
            <a:endParaRPr b="1">
              <a:solidFill>
                <a:schemeClr val="accent5"/>
              </a:solidFill>
            </a:endParaRPr>
          </a:p>
          <a:p>
            <a:pPr marL="342900" lvl="0" indent="-279400" algn="l" rtl="0">
              <a:spcBef>
                <a:spcPts val="800"/>
              </a:spcBef>
              <a:spcAft>
                <a:spcPts val="0"/>
              </a:spcAft>
              <a:buSzPts val="1800"/>
              <a:buChar char="•"/>
            </a:pPr>
            <a:r>
              <a:rPr lang="en"/>
              <a:t>Increased access to data </a:t>
            </a:r>
            <a:endParaRPr/>
          </a:p>
          <a:p>
            <a:pPr marL="342900" lvl="0" indent="-279400" algn="l" rtl="0">
              <a:spcBef>
                <a:spcPts val="0"/>
              </a:spcBef>
              <a:spcAft>
                <a:spcPts val="0"/>
              </a:spcAft>
              <a:buSzPts val="1800"/>
              <a:buChar char="•"/>
            </a:pPr>
            <a:r>
              <a:rPr lang="en"/>
              <a:t>Improved availability and timeliness of information</a:t>
            </a:r>
            <a:endParaRPr/>
          </a:p>
          <a:p>
            <a:pPr marL="0" lvl="0" indent="0" algn="l" rtl="0">
              <a:spcBef>
                <a:spcPts val="800"/>
              </a:spcBef>
              <a:spcAft>
                <a:spcPts val="0"/>
              </a:spcAft>
              <a:buClr>
                <a:schemeClr val="dk1"/>
              </a:buClr>
              <a:buSzPts val="1100"/>
              <a:buFont typeface="Arial"/>
              <a:buNone/>
            </a:pPr>
            <a:r>
              <a:rPr lang="en" b="1">
                <a:solidFill>
                  <a:srgbClr val="3F883E"/>
                </a:solidFill>
              </a:rPr>
              <a:t>Our strategies:</a:t>
            </a:r>
            <a:endParaRPr/>
          </a:p>
          <a:p>
            <a:pPr marL="457200" lvl="0" indent="-342900" algn="l" rtl="0">
              <a:spcBef>
                <a:spcPts val="0"/>
              </a:spcBef>
              <a:spcAft>
                <a:spcPts val="0"/>
              </a:spcAft>
              <a:buSzPts val="1800"/>
              <a:buChar char="•"/>
            </a:pPr>
            <a:r>
              <a:rPr lang="en"/>
              <a:t>Support districts in avoiding unexpected financial hardship</a:t>
            </a:r>
            <a:endParaRPr/>
          </a:p>
          <a:p>
            <a:pPr marL="457200" lvl="0" indent="-342900" algn="l" rtl="0">
              <a:spcBef>
                <a:spcPts val="0"/>
              </a:spcBef>
              <a:spcAft>
                <a:spcPts val="0"/>
              </a:spcAft>
              <a:buSzPts val="1800"/>
              <a:buChar char="•"/>
            </a:pPr>
            <a:r>
              <a:rPr lang="en"/>
              <a:t>Strengthen long-term planning</a:t>
            </a:r>
            <a:endParaRPr/>
          </a:p>
          <a:p>
            <a:pPr marL="457200" lvl="0" indent="-342900" algn="l" rtl="0">
              <a:spcBef>
                <a:spcPts val="0"/>
              </a:spcBef>
              <a:spcAft>
                <a:spcPts val="0"/>
              </a:spcAft>
              <a:buSzPts val="1800"/>
              <a:buChar char="•"/>
            </a:pPr>
            <a:r>
              <a:rPr lang="en"/>
              <a:t>Enable earlier identification of academic challenges</a:t>
            </a:r>
            <a:endParaRPr/>
          </a:p>
        </p:txBody>
      </p:sp>
      <p:sp>
        <p:nvSpPr>
          <p:cNvPr id="660" name="Google Shape;660;p9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665"/>
        <p:cNvGrpSpPr/>
        <p:nvPr/>
      </p:nvGrpSpPr>
      <p:grpSpPr>
        <a:xfrm>
          <a:off x="0" y="0"/>
          <a:ext cx="0" cy="0"/>
          <a:chOff x="0" y="0"/>
          <a:chExt cx="0" cy="0"/>
        </a:xfrm>
      </p:grpSpPr>
      <p:sp>
        <p:nvSpPr>
          <p:cNvPr id="666" name="Google Shape;666;p10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solidFill>
                  <a:schemeClr val="accent5"/>
                </a:solidFill>
              </a:rPr>
              <a:t>Current Challenges</a:t>
            </a:r>
            <a:endParaRPr>
              <a:solidFill>
                <a:schemeClr val="accent5"/>
              </a:solidFill>
            </a:endParaRPr>
          </a:p>
        </p:txBody>
      </p:sp>
      <p:sp>
        <p:nvSpPr>
          <p:cNvPr id="667" name="Google Shape;667;p10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lnSpcReduction="20000"/>
          </a:bodyPr>
          <a:lstStyle/>
          <a:p>
            <a:pPr marL="342900" lvl="0" indent="-254000" algn="l" rtl="0">
              <a:spcBef>
                <a:spcPts val="800"/>
              </a:spcBef>
              <a:spcAft>
                <a:spcPts val="0"/>
              </a:spcAft>
              <a:buSzPts val="1400"/>
              <a:buChar char="•"/>
            </a:pPr>
            <a:r>
              <a:rPr lang="en"/>
              <a:t>Financial and academic data is only published once a year.</a:t>
            </a:r>
            <a:br>
              <a:rPr lang="en"/>
            </a:br>
            <a:endParaRPr/>
          </a:p>
          <a:p>
            <a:pPr marL="342900" lvl="0" indent="-254000" algn="l" rtl="0">
              <a:spcBef>
                <a:spcPts val="0"/>
              </a:spcBef>
              <a:spcAft>
                <a:spcPts val="0"/>
              </a:spcAft>
              <a:buSzPts val="1400"/>
              <a:buChar char="•"/>
            </a:pPr>
            <a:r>
              <a:rPr lang="en"/>
              <a:t>Communities lack clarity on how funds are being used and do not have access to financial or academic data presented in a way they can easily understand.</a:t>
            </a:r>
            <a:br>
              <a:rPr lang="en"/>
            </a:br>
            <a:endParaRPr/>
          </a:p>
          <a:p>
            <a:pPr marL="342900" lvl="0" indent="-254000" algn="l" rtl="0">
              <a:spcBef>
                <a:spcPts val="0"/>
              </a:spcBef>
              <a:spcAft>
                <a:spcPts val="0"/>
              </a:spcAft>
              <a:buSzPts val="1400"/>
              <a:buChar char="•"/>
            </a:pPr>
            <a:r>
              <a:rPr lang="en"/>
              <a:t>Legislature and Governor’s Office do not have a clear sightline into funding levels, student outcomes, or the connection between the two.</a:t>
            </a:r>
            <a:br>
              <a:rPr lang="en"/>
            </a:br>
            <a:endParaRPr/>
          </a:p>
          <a:p>
            <a:pPr marL="342900" lvl="0" indent="-254000" algn="l" rtl="0">
              <a:spcBef>
                <a:spcPts val="0"/>
              </a:spcBef>
              <a:spcAft>
                <a:spcPts val="0"/>
              </a:spcAft>
              <a:buSzPts val="1400"/>
              <a:buChar char="•"/>
            </a:pPr>
            <a:r>
              <a:rPr lang="en"/>
              <a:t>Districts may experience financial hardship, including unexpected budget shortfalls, difficulty in long-term planning, and disruptions to student services.</a:t>
            </a:r>
            <a:br>
              <a:rPr lang="en"/>
            </a:br>
            <a:endParaRPr/>
          </a:p>
          <a:p>
            <a:pPr marL="342900" lvl="0" indent="-254000" algn="l" rtl="0">
              <a:spcBef>
                <a:spcPts val="0"/>
              </a:spcBef>
              <a:spcAft>
                <a:spcPts val="0"/>
              </a:spcAft>
              <a:buSzPts val="1400"/>
              <a:buChar char="•"/>
            </a:pPr>
            <a:r>
              <a:rPr lang="en"/>
              <a:t>Districts may also face academic challenges, such as delays in identifying struggling schools, gaps in timely supports for students, and limited ability to track whether investments are improving outcomes.</a:t>
            </a:r>
            <a:endParaRPr/>
          </a:p>
          <a:p>
            <a:pPr marL="0" lvl="0" indent="0" algn="l" rtl="0">
              <a:spcBef>
                <a:spcPts val="800"/>
              </a:spcBef>
              <a:spcAft>
                <a:spcPts val="0"/>
              </a:spcAft>
              <a:buNone/>
            </a:pPr>
            <a:endParaRPr/>
          </a:p>
        </p:txBody>
      </p:sp>
      <p:sp>
        <p:nvSpPr>
          <p:cNvPr id="668" name="Google Shape;668;p10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672"/>
        <p:cNvGrpSpPr/>
        <p:nvPr/>
      </p:nvGrpSpPr>
      <p:grpSpPr>
        <a:xfrm>
          <a:off x="0" y="0"/>
          <a:ext cx="0" cy="0"/>
          <a:chOff x="0" y="0"/>
          <a:chExt cx="0" cy="0"/>
        </a:xfrm>
      </p:grpSpPr>
      <p:sp>
        <p:nvSpPr>
          <p:cNvPr id="673" name="Google Shape;673;p101"/>
          <p:cNvSpPr txBox="1">
            <a:spLocks noGrp="1"/>
          </p:cNvSpPr>
          <p:nvPr>
            <p:ph type="title"/>
          </p:nvPr>
        </p:nvSpPr>
        <p:spPr>
          <a:xfrm>
            <a:off x="259975" y="2"/>
            <a:ext cx="83604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 sz="3000">
                <a:solidFill>
                  <a:srgbClr val="3F883E"/>
                </a:solidFill>
              </a:rPr>
              <a:t>Ideal State</a:t>
            </a:r>
            <a:endParaRPr sz="3000">
              <a:solidFill>
                <a:srgbClr val="3F883E"/>
              </a:solidFill>
            </a:endParaRPr>
          </a:p>
        </p:txBody>
      </p:sp>
      <p:sp>
        <p:nvSpPr>
          <p:cNvPr id="674" name="Google Shape;674;p101"/>
          <p:cNvSpPr txBox="1">
            <a:spLocks noGrp="1"/>
          </p:cNvSpPr>
          <p:nvPr>
            <p:ph type="body" idx="1"/>
          </p:nvPr>
        </p:nvSpPr>
        <p:spPr>
          <a:xfrm>
            <a:off x="259964" y="839049"/>
            <a:ext cx="4294200" cy="4043700"/>
          </a:xfrm>
          <a:prstGeom prst="rect">
            <a:avLst/>
          </a:prstGeom>
          <a:solidFill>
            <a:schemeClr val="lt1"/>
          </a:solidFill>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900" b="1">
                <a:solidFill>
                  <a:srgbClr val="3F883E"/>
                </a:solidFill>
              </a:rPr>
              <a:t>Make Data Usable &amp; Accessible</a:t>
            </a:r>
            <a:endParaRPr sz="1900" b="1">
              <a:solidFill>
                <a:srgbClr val="3F883E"/>
              </a:solidFill>
            </a:endParaRPr>
          </a:p>
          <a:p>
            <a:pPr marL="457200" lvl="0" indent="-339725" algn="l" rtl="0">
              <a:lnSpc>
                <a:spcPct val="105000"/>
              </a:lnSpc>
              <a:spcBef>
                <a:spcPts val="0"/>
              </a:spcBef>
              <a:spcAft>
                <a:spcPts val="0"/>
              </a:spcAft>
              <a:buSzPts val="1750"/>
              <a:buFont typeface="Calibri"/>
              <a:buChar char="•"/>
            </a:pPr>
            <a:r>
              <a:rPr lang="en" sz="1750"/>
              <a:t>Provide year-over-year academic and financial data in clear, interactive visualizations (PowerBI dashboards, consolidated reports).</a:t>
            </a:r>
            <a:endParaRPr sz="1750"/>
          </a:p>
          <a:p>
            <a:pPr marL="457200" lvl="0" indent="-339725" algn="l" rtl="0">
              <a:lnSpc>
                <a:spcPct val="105000"/>
              </a:lnSpc>
              <a:spcBef>
                <a:spcPts val="0"/>
              </a:spcBef>
              <a:spcAft>
                <a:spcPts val="0"/>
              </a:spcAft>
              <a:buSzPts val="1750"/>
              <a:buFont typeface="Calibri"/>
              <a:buChar char="•"/>
            </a:pPr>
            <a:r>
              <a:rPr lang="en" sz="1750"/>
              <a:t>Ensure communities, districts, and policymakers easily understand the data.</a:t>
            </a:r>
            <a:endParaRPr sz="1750"/>
          </a:p>
          <a:p>
            <a:pPr marL="0" lvl="0" indent="0" algn="l" rtl="0">
              <a:lnSpc>
                <a:spcPct val="100000"/>
              </a:lnSpc>
              <a:spcBef>
                <a:spcPts val="0"/>
              </a:spcBef>
              <a:spcAft>
                <a:spcPts val="0"/>
              </a:spcAft>
              <a:buNone/>
            </a:pPr>
            <a:endParaRPr sz="800" b="1"/>
          </a:p>
          <a:p>
            <a:pPr marL="0" lvl="0" indent="0" algn="l" rtl="0">
              <a:lnSpc>
                <a:spcPct val="100000"/>
              </a:lnSpc>
              <a:spcBef>
                <a:spcPts val="0"/>
              </a:spcBef>
              <a:spcAft>
                <a:spcPts val="0"/>
              </a:spcAft>
              <a:buNone/>
            </a:pPr>
            <a:r>
              <a:rPr lang="en" sz="1900" b="1">
                <a:solidFill>
                  <a:srgbClr val="3F883E"/>
                </a:solidFill>
              </a:rPr>
              <a:t>Improve Accuracy &amp; Consistency</a:t>
            </a:r>
            <a:endParaRPr sz="1900" b="1">
              <a:solidFill>
                <a:srgbClr val="3F883E"/>
              </a:solidFill>
            </a:endParaRPr>
          </a:p>
          <a:p>
            <a:pPr marL="457200" lvl="0" indent="-339725" algn="l" rtl="0">
              <a:lnSpc>
                <a:spcPct val="105000"/>
              </a:lnSpc>
              <a:spcBef>
                <a:spcPts val="0"/>
              </a:spcBef>
              <a:spcAft>
                <a:spcPts val="0"/>
              </a:spcAft>
              <a:buSzPts val="1750"/>
              <a:buFont typeface="Calibri"/>
              <a:buChar char="•"/>
            </a:pPr>
            <a:r>
              <a:rPr lang="en" sz="1750"/>
              <a:t>Implement a standardized chart of accounts and source coding.</a:t>
            </a:r>
            <a:endParaRPr sz="1750"/>
          </a:p>
          <a:p>
            <a:pPr marL="457200" lvl="0" indent="-339725" algn="l" rtl="0">
              <a:lnSpc>
                <a:spcPct val="105000"/>
              </a:lnSpc>
              <a:spcBef>
                <a:spcPts val="0"/>
              </a:spcBef>
              <a:spcAft>
                <a:spcPts val="0"/>
              </a:spcAft>
              <a:buSzPts val="1750"/>
              <a:buFont typeface="Calibri"/>
              <a:buChar char="•"/>
            </a:pPr>
            <a:r>
              <a:rPr lang="en" sz="1750"/>
              <a:t>Incorporate district feedback to strengthen data quality and interpretation.</a:t>
            </a:r>
            <a:endParaRPr sz="1750"/>
          </a:p>
        </p:txBody>
      </p:sp>
      <p:cxnSp>
        <p:nvCxnSpPr>
          <p:cNvPr id="675" name="Google Shape;675;p101">
            <a:extLst>
              <a:ext uri="{C183D7F6-B498-43B3-948B-1728B52AA6E4}">
                <adec:decorative xmlns:adec="http://schemas.microsoft.com/office/drawing/2017/decorative" val="1"/>
              </a:ext>
            </a:extLst>
          </p:cNvPr>
          <p:cNvCxnSpPr/>
          <p:nvPr/>
        </p:nvCxnSpPr>
        <p:spPr>
          <a:xfrm flipH="1">
            <a:off x="4516325" y="786525"/>
            <a:ext cx="22500" cy="4013700"/>
          </a:xfrm>
          <a:prstGeom prst="straightConnector1">
            <a:avLst/>
          </a:prstGeom>
          <a:noFill/>
          <a:ln w="19050" cap="flat" cmpd="sng">
            <a:solidFill>
              <a:schemeClr val="accent2"/>
            </a:solidFill>
            <a:prstDash val="solid"/>
            <a:round/>
            <a:headEnd type="none" w="med" len="med"/>
            <a:tailEnd type="none" w="med" len="med"/>
          </a:ln>
        </p:spPr>
      </p:cxnSp>
      <p:sp>
        <p:nvSpPr>
          <p:cNvPr id="676" name="Google Shape;676;p101"/>
          <p:cNvSpPr txBox="1">
            <a:spLocks noGrp="1"/>
          </p:cNvSpPr>
          <p:nvPr>
            <p:ph type="body" idx="1"/>
          </p:nvPr>
        </p:nvSpPr>
        <p:spPr>
          <a:xfrm>
            <a:off x="4658950" y="510910"/>
            <a:ext cx="4294200" cy="4121700"/>
          </a:xfrm>
          <a:prstGeom prst="rect">
            <a:avLst/>
          </a:prstGeom>
          <a:solidFill>
            <a:schemeClr val="lt1"/>
          </a:solidFill>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850" b="1">
                <a:solidFill>
                  <a:srgbClr val="3F883E"/>
                </a:solidFill>
              </a:rPr>
              <a:t>Enhance Transparency &amp; Oversight</a:t>
            </a:r>
            <a:endParaRPr sz="1850" b="1">
              <a:solidFill>
                <a:srgbClr val="3F883E"/>
              </a:solidFill>
            </a:endParaRPr>
          </a:p>
          <a:p>
            <a:pPr marL="457200" lvl="0" indent="-339725" algn="l" rtl="0">
              <a:lnSpc>
                <a:spcPct val="105000"/>
              </a:lnSpc>
              <a:spcBef>
                <a:spcPts val="0"/>
              </a:spcBef>
              <a:spcAft>
                <a:spcPts val="0"/>
              </a:spcAft>
              <a:buSzPts val="1750"/>
              <a:buFont typeface="Calibri"/>
              <a:buChar char="•"/>
            </a:pPr>
            <a:r>
              <a:rPr lang="en" sz="1750"/>
              <a:t>Give policymakers a clear sightline into funding and outcomes.</a:t>
            </a:r>
            <a:endParaRPr sz="1750"/>
          </a:p>
          <a:p>
            <a:pPr marL="457200" lvl="0" indent="-339725" algn="l" rtl="0">
              <a:lnSpc>
                <a:spcPct val="105000"/>
              </a:lnSpc>
              <a:spcBef>
                <a:spcPts val="0"/>
              </a:spcBef>
              <a:spcAft>
                <a:spcPts val="0"/>
              </a:spcAft>
              <a:buSzPts val="1750"/>
              <a:buFont typeface="Calibri"/>
              <a:buChar char="•"/>
            </a:pPr>
            <a:r>
              <a:rPr lang="en" sz="1750"/>
              <a:t>Connect financial investments directly to academic results.</a:t>
            </a:r>
            <a:endParaRPr sz="1750"/>
          </a:p>
          <a:p>
            <a:pPr marL="0" lvl="0" indent="0" algn="l" rtl="0">
              <a:lnSpc>
                <a:spcPct val="100000"/>
              </a:lnSpc>
              <a:spcBef>
                <a:spcPts val="0"/>
              </a:spcBef>
              <a:spcAft>
                <a:spcPts val="0"/>
              </a:spcAft>
              <a:buNone/>
            </a:pPr>
            <a:endParaRPr sz="800" b="1"/>
          </a:p>
          <a:p>
            <a:pPr marL="0" lvl="0" indent="0" algn="l" rtl="0">
              <a:lnSpc>
                <a:spcPct val="100000"/>
              </a:lnSpc>
              <a:spcBef>
                <a:spcPts val="0"/>
              </a:spcBef>
              <a:spcAft>
                <a:spcPts val="0"/>
              </a:spcAft>
              <a:buNone/>
            </a:pPr>
            <a:r>
              <a:rPr lang="en" sz="1850" b="1">
                <a:solidFill>
                  <a:srgbClr val="3F883E"/>
                </a:solidFill>
              </a:rPr>
              <a:t>Support District Planning &amp; Sustainability</a:t>
            </a:r>
            <a:endParaRPr sz="1850" b="1">
              <a:solidFill>
                <a:srgbClr val="3F883E"/>
              </a:solidFill>
            </a:endParaRPr>
          </a:p>
          <a:p>
            <a:pPr marL="457200" lvl="0" indent="-339725" algn="l" rtl="0">
              <a:lnSpc>
                <a:spcPct val="105000"/>
              </a:lnSpc>
              <a:spcBef>
                <a:spcPts val="0"/>
              </a:spcBef>
              <a:spcAft>
                <a:spcPts val="0"/>
              </a:spcAft>
              <a:buSzPts val="1750"/>
              <a:buFont typeface="Calibri"/>
              <a:buChar char="•"/>
            </a:pPr>
            <a:r>
              <a:rPr lang="en" sz="1750"/>
              <a:t>Reduce unexpected financial hardships by improving reporting timeliness.</a:t>
            </a:r>
            <a:endParaRPr sz="1750"/>
          </a:p>
          <a:p>
            <a:pPr marL="457200" lvl="0" indent="-339725" algn="l" rtl="0">
              <a:lnSpc>
                <a:spcPct val="105000"/>
              </a:lnSpc>
              <a:spcBef>
                <a:spcPts val="0"/>
              </a:spcBef>
              <a:spcAft>
                <a:spcPts val="0"/>
              </a:spcAft>
              <a:buSzPts val="1750"/>
              <a:buFont typeface="Calibri"/>
              <a:buChar char="•"/>
            </a:pPr>
            <a:r>
              <a:rPr lang="en" sz="1750"/>
              <a:t>Provide tools and processes that help districts plan long-term.</a:t>
            </a:r>
            <a:endParaRPr sz="1750"/>
          </a:p>
          <a:p>
            <a:pPr marL="0" lvl="0" indent="0" algn="l" rtl="0">
              <a:lnSpc>
                <a:spcPct val="100000"/>
              </a:lnSpc>
              <a:spcBef>
                <a:spcPts val="0"/>
              </a:spcBef>
              <a:spcAft>
                <a:spcPts val="0"/>
              </a:spcAft>
              <a:buNone/>
            </a:pPr>
            <a:endParaRPr sz="800" b="1">
              <a:solidFill>
                <a:schemeClr val="accent1"/>
              </a:solidFill>
            </a:endParaRPr>
          </a:p>
          <a:p>
            <a:pPr marL="0" lvl="0" indent="0" algn="l" rtl="0">
              <a:lnSpc>
                <a:spcPct val="100000"/>
              </a:lnSpc>
              <a:spcBef>
                <a:spcPts val="0"/>
              </a:spcBef>
              <a:spcAft>
                <a:spcPts val="0"/>
              </a:spcAft>
              <a:buNone/>
            </a:pPr>
            <a:r>
              <a:rPr lang="en" sz="1850" b="1">
                <a:solidFill>
                  <a:srgbClr val="3F883E"/>
                </a:solidFill>
              </a:rPr>
              <a:t>Build Future-Ready Systems</a:t>
            </a:r>
            <a:endParaRPr sz="1850" b="1" i="1">
              <a:solidFill>
                <a:srgbClr val="3F883E"/>
              </a:solidFill>
            </a:endParaRPr>
          </a:p>
          <a:p>
            <a:pPr marL="457200" lvl="0" indent="-339725" algn="l" rtl="0">
              <a:spcBef>
                <a:spcPts val="0"/>
              </a:spcBef>
              <a:spcAft>
                <a:spcPts val="0"/>
              </a:spcAft>
              <a:buSzPts val="1750"/>
              <a:buFont typeface="Calibri"/>
              <a:buChar char="•"/>
            </a:pPr>
            <a:r>
              <a:rPr lang="en" sz="1750"/>
              <a:t>Explore feasibility of a local district financial grant module.</a:t>
            </a:r>
            <a:endParaRPr sz="1750"/>
          </a:p>
          <a:p>
            <a:pPr marL="457200" lvl="0" indent="-339725" algn="l" rtl="0">
              <a:spcBef>
                <a:spcPts val="0"/>
              </a:spcBef>
              <a:spcAft>
                <a:spcPts val="0"/>
              </a:spcAft>
              <a:buSzPts val="1750"/>
              <a:buFont typeface="Calibri"/>
              <a:buChar char="•"/>
            </a:pPr>
            <a:r>
              <a:rPr lang="en" sz="1750"/>
              <a:t>Establish agency policies to sustain ongoing reporting and data use.</a:t>
            </a:r>
            <a:endParaRPr sz="175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3" name="Google Shape;683;p102"/>
          <p:cNvSpPr txBox="1">
            <a:spLocks noGrp="1"/>
          </p:cNvSpPr>
          <p:nvPr>
            <p:ph type="title" idx="4294967295"/>
          </p:nvPr>
        </p:nvSpPr>
        <p:spPr>
          <a:xfrm>
            <a:off x="259975" y="-199650"/>
            <a:ext cx="64035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 sz="2200">
                <a:solidFill>
                  <a:srgbClr val="3F883E"/>
                </a:solidFill>
              </a:rPr>
              <a:t>Current State - </a:t>
            </a:r>
            <a:r>
              <a:rPr lang="en" sz="2200" b="1">
                <a:solidFill>
                  <a:srgbClr val="3F883E"/>
                </a:solidFill>
              </a:rPr>
              <a:t>Financial Data</a:t>
            </a:r>
            <a:r>
              <a:rPr lang="en" sz="2200">
                <a:solidFill>
                  <a:srgbClr val="3F883E"/>
                </a:solidFill>
              </a:rPr>
              <a:t> in Static Spreadsheets</a:t>
            </a:r>
            <a:endParaRPr sz="2200">
              <a:solidFill>
                <a:srgbClr val="3F883E"/>
              </a:solidFill>
            </a:endParaRPr>
          </a:p>
        </p:txBody>
      </p:sp>
      <p:pic>
        <p:nvPicPr>
          <p:cNvPr id="681" name="Google Shape;681;p102" descr="Mockup of a spreadsheet showing school district expenditure data."/>
          <p:cNvPicPr preferRelativeResize="0"/>
          <p:nvPr/>
        </p:nvPicPr>
        <p:blipFill>
          <a:blip r:embed="rId3">
            <a:alphaModFix/>
          </a:blip>
          <a:stretch>
            <a:fillRect/>
          </a:stretch>
        </p:blipFill>
        <p:spPr>
          <a:xfrm>
            <a:off x="359025" y="570195"/>
            <a:ext cx="5641847" cy="1961600"/>
          </a:xfrm>
          <a:prstGeom prst="rect">
            <a:avLst/>
          </a:prstGeom>
          <a:noFill/>
          <a:ln>
            <a:noFill/>
          </a:ln>
        </p:spPr>
      </p:pic>
      <p:sp>
        <p:nvSpPr>
          <p:cNvPr id="682" name="Google Shape;682;p102">
            <a:extLst>
              <a:ext uri="{C183D7F6-B498-43B3-948B-1728B52AA6E4}">
                <adec:decorative xmlns:adec="http://schemas.microsoft.com/office/drawing/2017/decorative" val="1"/>
              </a:ext>
            </a:extLst>
          </p:cNvPr>
          <p:cNvSpPr/>
          <p:nvPr/>
        </p:nvSpPr>
        <p:spPr>
          <a:xfrm rot="5400000">
            <a:off x="477550" y="2395475"/>
            <a:ext cx="1232700" cy="1318500"/>
          </a:xfrm>
          <a:prstGeom prst="bentUpArrow">
            <a:avLst>
              <a:gd name="adj1" fmla="val 25000"/>
              <a:gd name="adj2" fmla="val 24316"/>
              <a:gd name="adj3" fmla="val 25000"/>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6" name="Google Shape;686;p102"/>
          <p:cNvSpPr txBox="1">
            <a:spLocks noGrp="1"/>
          </p:cNvSpPr>
          <p:nvPr>
            <p:ph type="title" idx="4294967295"/>
          </p:nvPr>
        </p:nvSpPr>
        <p:spPr>
          <a:xfrm>
            <a:off x="1803234" y="2860339"/>
            <a:ext cx="1765200" cy="989400"/>
          </a:xfrm>
          <a:prstGeom prst="rect">
            <a:avLst/>
          </a:prstGeom>
        </p:spPr>
        <p:txBody>
          <a:bodyPr spcFirstLastPara="1" wrap="square" lIns="68575" tIns="34275" rIns="68575" bIns="34275" anchor="b" anchorCtr="0">
            <a:normAutofit fontScale="90000"/>
          </a:bodyPr>
          <a:lstStyle/>
          <a:p>
            <a:pPr marL="0" lvl="0" indent="0" algn="r" rtl="0">
              <a:spcBef>
                <a:spcPts val="0"/>
              </a:spcBef>
              <a:spcAft>
                <a:spcPts val="0"/>
              </a:spcAft>
              <a:buClr>
                <a:schemeClr val="dk1"/>
              </a:buClr>
              <a:buSzPct val="50000"/>
              <a:buFont typeface="Arial"/>
              <a:buNone/>
            </a:pPr>
            <a:r>
              <a:rPr lang="en" sz="2200">
                <a:solidFill>
                  <a:srgbClr val="3F883E"/>
                </a:solidFill>
              </a:rPr>
              <a:t>Future State - Interactive Data Visualizations </a:t>
            </a:r>
            <a:endParaRPr sz="2200">
              <a:solidFill>
                <a:srgbClr val="3F883E"/>
              </a:solidFill>
            </a:endParaRPr>
          </a:p>
        </p:txBody>
      </p:sp>
      <p:pic>
        <p:nvPicPr>
          <p:cNvPr id="684" name="Google Shape;684;p102" descr="Mockup of a data visualization of school district expenditures that is easier for the public to understand."/>
          <p:cNvPicPr preferRelativeResize="0"/>
          <p:nvPr/>
        </p:nvPicPr>
        <p:blipFill>
          <a:blip r:embed="rId4">
            <a:alphaModFix/>
          </a:blip>
          <a:stretch>
            <a:fillRect/>
          </a:stretch>
        </p:blipFill>
        <p:spPr>
          <a:xfrm>
            <a:off x="3609081" y="1986341"/>
            <a:ext cx="5312665" cy="2930505"/>
          </a:xfrm>
          <a:prstGeom prst="rect">
            <a:avLst/>
          </a:prstGeom>
          <a:noFill/>
          <a:ln w="9525" cap="flat" cmpd="sng">
            <a:solidFill>
              <a:srgbClr val="666666"/>
            </a:solidFill>
            <a:prstDash val="solid"/>
            <a:round/>
            <a:headEnd type="none" w="sm" len="sm"/>
            <a:tailEnd type="none" w="sm" len="sm"/>
          </a:ln>
        </p:spPr>
      </p:pic>
      <p:sp>
        <p:nvSpPr>
          <p:cNvPr id="685" name="Google Shape;685;p102">
            <a:extLst>
              <a:ext uri="{C183D7F6-B498-43B3-948B-1728B52AA6E4}">
                <adec:decorative xmlns:adec="http://schemas.microsoft.com/office/drawing/2017/decorative" val="1"/>
              </a:ext>
            </a:extLst>
          </p:cNvPr>
          <p:cNvSpPr/>
          <p:nvPr/>
        </p:nvSpPr>
        <p:spPr>
          <a:xfrm rot="-1529498">
            <a:off x="4703862" y="3324982"/>
            <a:ext cx="2551174" cy="529657"/>
          </a:xfrm>
          <a:prstGeom prst="rect">
            <a:avLst/>
          </a:prstGeom>
        </p:spPr>
        <p:txBody>
          <a:bodyPr>
            <a:prstTxWarp prst="textPlain">
              <a:avLst/>
            </a:prstTxWarp>
          </a:bodyPr>
          <a:lstStyle/>
          <a:p>
            <a:pPr lvl="0" algn="ctr"/>
            <a:r>
              <a:rPr b="0" i="0">
                <a:ln w="10950" cap="flat" cmpd="sng">
                  <a:solidFill>
                    <a:srgbClr val="00A8A5"/>
                  </a:solidFill>
                  <a:prstDash val="solid"/>
                  <a:round/>
                  <a:headEnd type="none" w="sm" len="sm"/>
                  <a:tailEnd type="none" w="sm" len="sm"/>
                </a:ln>
                <a:solidFill>
                  <a:srgbClr val="F2FAFE"/>
                </a:solidFill>
                <a:latin typeface="Arial"/>
              </a:rPr>
              <a:t>Mockup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4" name="Google Shape;694;p103"/>
          <p:cNvSpPr txBox="1">
            <a:spLocks noGrp="1"/>
          </p:cNvSpPr>
          <p:nvPr>
            <p:ph type="title" idx="4294967295"/>
          </p:nvPr>
        </p:nvSpPr>
        <p:spPr>
          <a:xfrm>
            <a:off x="259975" y="-199650"/>
            <a:ext cx="67641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Clr>
                <a:schemeClr val="dk1"/>
              </a:buClr>
              <a:buSzPts val="1100"/>
              <a:buFont typeface="Arial"/>
              <a:buNone/>
            </a:pPr>
            <a:r>
              <a:rPr lang="en" sz="2200">
                <a:solidFill>
                  <a:srgbClr val="3F883E"/>
                </a:solidFill>
              </a:rPr>
              <a:t>Current State - </a:t>
            </a:r>
            <a:r>
              <a:rPr lang="en" sz="2200" b="1">
                <a:solidFill>
                  <a:srgbClr val="3F883E"/>
                </a:solidFill>
              </a:rPr>
              <a:t>Academic Data</a:t>
            </a:r>
            <a:r>
              <a:rPr lang="en" sz="2200">
                <a:solidFill>
                  <a:srgbClr val="3F883E"/>
                </a:solidFill>
              </a:rPr>
              <a:t> in Static Spreadsheets</a:t>
            </a:r>
            <a:endParaRPr sz="2200">
              <a:solidFill>
                <a:srgbClr val="3F883E"/>
              </a:solidFill>
            </a:endParaRPr>
          </a:p>
        </p:txBody>
      </p:sp>
      <p:pic>
        <p:nvPicPr>
          <p:cNvPr id="691" name="Google Shape;691;p103" descr="Mockup of a spreadsheet showing assessment data for different grade levels at a school."/>
          <p:cNvPicPr preferRelativeResize="0"/>
          <p:nvPr/>
        </p:nvPicPr>
        <p:blipFill>
          <a:blip r:embed="rId3">
            <a:alphaModFix/>
          </a:blip>
          <a:stretch>
            <a:fillRect/>
          </a:stretch>
        </p:blipFill>
        <p:spPr>
          <a:xfrm>
            <a:off x="363175" y="541986"/>
            <a:ext cx="5605272" cy="2217825"/>
          </a:xfrm>
          <a:prstGeom prst="rect">
            <a:avLst/>
          </a:prstGeom>
          <a:noFill/>
          <a:ln>
            <a:noFill/>
          </a:ln>
        </p:spPr>
      </p:pic>
      <p:sp>
        <p:nvSpPr>
          <p:cNvPr id="692" name="Google Shape;692;p103">
            <a:extLst>
              <a:ext uri="{C183D7F6-B498-43B3-948B-1728B52AA6E4}">
                <adec:decorative xmlns:adec="http://schemas.microsoft.com/office/drawing/2017/decorative" val="1"/>
              </a:ext>
            </a:extLst>
          </p:cNvPr>
          <p:cNvSpPr/>
          <p:nvPr/>
        </p:nvSpPr>
        <p:spPr>
          <a:xfrm rot="5400000">
            <a:off x="407774" y="2671662"/>
            <a:ext cx="1312800" cy="1394700"/>
          </a:xfrm>
          <a:prstGeom prst="bentUpArrow">
            <a:avLst>
              <a:gd name="adj1" fmla="val 25000"/>
              <a:gd name="adj2" fmla="val 24316"/>
              <a:gd name="adj3" fmla="val 25000"/>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5" name="Google Shape;695;p103"/>
          <p:cNvSpPr txBox="1">
            <a:spLocks noGrp="1"/>
          </p:cNvSpPr>
          <p:nvPr>
            <p:ph type="title" idx="4294967295"/>
          </p:nvPr>
        </p:nvSpPr>
        <p:spPr>
          <a:xfrm>
            <a:off x="1803234" y="3130795"/>
            <a:ext cx="1765200" cy="989400"/>
          </a:xfrm>
          <a:prstGeom prst="rect">
            <a:avLst/>
          </a:prstGeom>
        </p:spPr>
        <p:txBody>
          <a:bodyPr spcFirstLastPara="1" wrap="square" lIns="68575" tIns="34275" rIns="68575" bIns="34275" anchor="b" anchorCtr="0">
            <a:normAutofit fontScale="90000"/>
          </a:bodyPr>
          <a:lstStyle/>
          <a:p>
            <a:pPr marL="0" lvl="0" indent="0" algn="r" rtl="0">
              <a:spcBef>
                <a:spcPts val="0"/>
              </a:spcBef>
              <a:spcAft>
                <a:spcPts val="0"/>
              </a:spcAft>
              <a:buClr>
                <a:schemeClr val="dk1"/>
              </a:buClr>
              <a:buSzPct val="50000"/>
              <a:buFont typeface="Arial"/>
              <a:buNone/>
            </a:pPr>
            <a:r>
              <a:rPr lang="en" sz="2200">
                <a:solidFill>
                  <a:srgbClr val="3F883E"/>
                </a:solidFill>
              </a:rPr>
              <a:t>Future State - Interactive Data Visualizations </a:t>
            </a:r>
            <a:endParaRPr sz="2200">
              <a:solidFill>
                <a:srgbClr val="3F883E"/>
              </a:solidFill>
            </a:endParaRPr>
          </a:p>
        </p:txBody>
      </p:sp>
      <p:pic>
        <p:nvPicPr>
          <p:cNvPr id="693" name="Google Shape;693;p103" descr="Mockup of a data visualization of assesment data that is easier for the public to understand."/>
          <p:cNvPicPr preferRelativeResize="0"/>
          <p:nvPr/>
        </p:nvPicPr>
        <p:blipFill>
          <a:blip r:embed="rId4">
            <a:alphaModFix/>
          </a:blip>
          <a:stretch>
            <a:fillRect/>
          </a:stretch>
        </p:blipFill>
        <p:spPr>
          <a:xfrm>
            <a:off x="3472110" y="1115275"/>
            <a:ext cx="5413249" cy="37843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699"/>
        <p:cNvGrpSpPr/>
        <p:nvPr/>
      </p:nvGrpSpPr>
      <p:grpSpPr>
        <a:xfrm>
          <a:off x="0" y="0"/>
          <a:ext cx="0" cy="0"/>
          <a:chOff x="0" y="0"/>
          <a:chExt cx="0" cy="0"/>
        </a:xfrm>
      </p:grpSpPr>
      <p:sp>
        <p:nvSpPr>
          <p:cNvPr id="700" name="Google Shape;700;p104"/>
          <p:cNvSpPr txBox="1">
            <a:spLocks noGrp="1"/>
          </p:cNvSpPr>
          <p:nvPr>
            <p:ph type="title"/>
          </p:nvPr>
        </p:nvSpPr>
        <p:spPr>
          <a:xfrm>
            <a:off x="537886" y="504350"/>
            <a:ext cx="6066300" cy="5775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accent1"/>
              </a:buClr>
              <a:buSzPts val="3300"/>
              <a:buFont typeface="Calibri"/>
              <a:buNone/>
            </a:pPr>
            <a:r>
              <a:rPr lang="en">
                <a:solidFill>
                  <a:schemeClr val="accent5"/>
                </a:solidFill>
              </a:rPr>
              <a:t>Key Dates</a:t>
            </a:r>
            <a:endParaRPr>
              <a:solidFill>
                <a:schemeClr val="accent5"/>
              </a:solidFill>
            </a:endParaRPr>
          </a:p>
        </p:txBody>
      </p:sp>
      <p:sp>
        <p:nvSpPr>
          <p:cNvPr id="701" name="Google Shape;701;p104"/>
          <p:cNvSpPr txBox="1">
            <a:spLocks noGrp="1"/>
          </p:cNvSpPr>
          <p:nvPr>
            <p:ph type="sldNum" idx="12"/>
          </p:nvPr>
        </p:nvSpPr>
        <p:spPr>
          <a:xfrm>
            <a:off x="4843463" y="3453634"/>
            <a:ext cx="1626300" cy="2055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a:t>7</a:t>
            </a:fld>
            <a:endParaRPr/>
          </a:p>
        </p:txBody>
      </p:sp>
      <p:sp>
        <p:nvSpPr>
          <p:cNvPr id="702" name="Google Shape;702;p104"/>
          <p:cNvSpPr txBox="1"/>
          <p:nvPr/>
        </p:nvSpPr>
        <p:spPr>
          <a:xfrm>
            <a:off x="537881" y="1386494"/>
            <a:ext cx="8152800" cy="3116100"/>
          </a:xfrm>
          <a:prstGeom prst="rect">
            <a:avLst/>
          </a:prstGeom>
          <a:noFill/>
          <a:ln>
            <a:noFill/>
          </a:ln>
        </p:spPr>
        <p:txBody>
          <a:bodyPr spcFirstLastPara="1" wrap="square" lIns="51425" tIns="25700" rIns="51425" bIns="25700" anchor="t" anchorCtr="0">
            <a:noAutofit/>
          </a:bodyPr>
          <a:lstStyle/>
          <a:p>
            <a:pPr marL="0" lvl="0" indent="0" algn="l" rtl="0">
              <a:lnSpc>
                <a:spcPct val="90000"/>
              </a:lnSpc>
              <a:spcBef>
                <a:spcPts val="600"/>
              </a:spcBef>
              <a:spcAft>
                <a:spcPts val="0"/>
              </a:spcAft>
              <a:buNone/>
            </a:pPr>
            <a:r>
              <a:rPr lang="en" sz="1500" b="1">
                <a:latin typeface="Calibri"/>
                <a:ea typeface="Calibri"/>
                <a:cs typeface="Calibri"/>
                <a:sym typeface="Calibri"/>
              </a:rPr>
              <a:t>Summer 2025 - Winter 2026</a:t>
            </a:r>
            <a:endParaRPr sz="1500" b="1">
              <a:solidFill>
                <a:srgbClr val="000000"/>
              </a:solidFill>
              <a:latin typeface="Calibri"/>
              <a:ea typeface="Calibri"/>
              <a:cs typeface="Calibri"/>
              <a:sym typeface="Calibri"/>
            </a:endParaRPr>
          </a:p>
          <a:p>
            <a:pPr marL="342900" lvl="0" indent="-260350" algn="l" rtl="0">
              <a:lnSpc>
                <a:spcPct val="90000"/>
              </a:lnSpc>
              <a:spcBef>
                <a:spcPts val="0"/>
              </a:spcBef>
              <a:spcAft>
                <a:spcPts val="0"/>
              </a:spcAft>
              <a:buClr>
                <a:srgbClr val="000000"/>
              </a:buClr>
              <a:buSzPts val="1500"/>
              <a:buFont typeface="Calibri"/>
              <a:buChar char="•"/>
            </a:pPr>
            <a:r>
              <a:rPr lang="en" sz="1500">
                <a:solidFill>
                  <a:schemeClr val="dk1"/>
                </a:solidFill>
                <a:latin typeface="Calibri"/>
                <a:ea typeface="Calibri"/>
                <a:cs typeface="Calibri"/>
                <a:sym typeface="Calibri"/>
              </a:rPr>
              <a:t>Centralize and consolidate existing ODE reports and data to make them easier to locate and access.</a:t>
            </a: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 sz="1500" b="1">
                <a:solidFill>
                  <a:schemeClr val="dk1"/>
                </a:solidFill>
                <a:latin typeface="Calibri"/>
                <a:ea typeface="Calibri"/>
                <a:cs typeface="Calibri"/>
                <a:sym typeface="Calibri"/>
              </a:rPr>
              <a:t>Summer 2025 - Fall 2027</a:t>
            </a:r>
            <a:endParaRPr sz="1500" b="1">
              <a:solidFill>
                <a:schemeClr val="dk1"/>
              </a:solidFill>
              <a:latin typeface="Calibri"/>
              <a:ea typeface="Calibri"/>
              <a:cs typeface="Calibri"/>
              <a:sym typeface="Calibri"/>
            </a:endParaRPr>
          </a:p>
          <a:p>
            <a:pPr marL="342900" lvl="0" indent="-260350" algn="l" rtl="0">
              <a:lnSpc>
                <a:spcPct val="90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Design and implement internal policies that guide the development, publication, and use of transparent, accessible data tools and that ensure consistent, equitable communication of education data.</a:t>
            </a: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r>
              <a:rPr lang="en" sz="1500" b="1">
                <a:solidFill>
                  <a:schemeClr val="dk1"/>
                </a:solidFill>
                <a:latin typeface="Calibri"/>
                <a:ea typeface="Calibri"/>
                <a:cs typeface="Calibri"/>
                <a:sym typeface="Calibri"/>
              </a:rPr>
              <a:t>Summer 2025 - Fall 2027</a:t>
            </a:r>
            <a:endParaRPr sz="1500" b="1">
              <a:solidFill>
                <a:schemeClr val="dk1"/>
              </a:solidFill>
              <a:latin typeface="Calibri"/>
              <a:ea typeface="Calibri"/>
              <a:cs typeface="Calibri"/>
              <a:sym typeface="Calibri"/>
            </a:endParaRPr>
          </a:p>
          <a:p>
            <a:pPr marL="342900" lvl="0" indent="-260350" algn="l" rtl="0">
              <a:lnSpc>
                <a:spcPct val="90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Develop and maintain an academic and financial data dashboard that integrates key educational performance metrics and financial data.</a:t>
            </a:r>
            <a:endParaRPr sz="1500">
              <a:solidFill>
                <a:schemeClr val="dk1"/>
              </a:solidFill>
              <a:latin typeface="Calibri"/>
              <a:ea typeface="Calibri"/>
              <a:cs typeface="Calibri"/>
              <a:sym typeface="Calibri"/>
            </a:endParaRPr>
          </a:p>
          <a:p>
            <a:pPr marL="342900" lvl="0" indent="-260350" algn="l" rtl="0">
              <a:lnSpc>
                <a:spcPct val="90000"/>
              </a:lnSpc>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Develop and launch a dynamic public dashboard with state and local metrics and visual indicators for progress across metrics, including interim assessment data, disaggregated student group performance, and the status of supports provided through the Continuum of Supports.</a:t>
            </a: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b="1">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b="1">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None/>
            </a:pPr>
            <a:endParaRPr sz="1500">
              <a:latin typeface="Calibri"/>
              <a:ea typeface="Calibri"/>
              <a:cs typeface="Calibri"/>
              <a:sym typeface="Calibri"/>
            </a:endParaRPr>
          </a:p>
          <a:p>
            <a:pPr marL="0" lvl="0" indent="0" algn="l" rtl="0">
              <a:lnSpc>
                <a:spcPct val="90000"/>
              </a:lnSpc>
              <a:spcBef>
                <a:spcPts val="600"/>
              </a:spcBef>
              <a:spcAft>
                <a:spcPts val="0"/>
              </a:spcAft>
              <a:buNone/>
            </a:pPr>
            <a:endParaRPr sz="1400">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2021ODE">
  <a:themeElements>
    <a:clrScheme name="ODE 2025">
      <a:dk1>
        <a:srgbClr val="000000"/>
      </a:dk1>
      <a:lt1>
        <a:srgbClr val="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C441A3BE1A3347AA20236DA7B0BC92" ma:contentTypeVersion="14" ma:contentTypeDescription="Create a new document." ma:contentTypeScope="" ma:versionID="46234e95ab2603e90a7980272910fc22">
  <xsd:schema xmlns:xsd="http://www.w3.org/2001/XMLSchema" xmlns:xs="http://www.w3.org/2001/XMLSchema" xmlns:p="http://schemas.microsoft.com/office/2006/metadata/properties" xmlns:ns1="http://schemas.microsoft.com/sharepoint/v3" xmlns:ns2="54031767-dd6d-417c-ab73-583408f47564" targetNamespace="http://schemas.microsoft.com/office/2006/metadata/properties" ma:root="true" ma:fieldsID="221270d6f2074c454dcefd082aca6f2e" ns1:_="" ns2:_="">
    <xsd:import namespace="http://schemas.microsoft.com/sharepoint/v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01CA6F04-B990-4007-BBD0-C3C95865E638}"/>
</file>

<file path=customXml/itemProps2.xml><?xml version="1.0" encoding="utf-8"?>
<ds:datastoreItem xmlns:ds="http://schemas.openxmlformats.org/officeDocument/2006/customXml" ds:itemID="{7C7427CF-7A37-49D0-A7D6-E83279DEB35A}"/>
</file>

<file path=customXml/itemProps3.xml><?xml version="1.0" encoding="utf-8"?>
<ds:datastoreItem xmlns:ds="http://schemas.openxmlformats.org/officeDocument/2006/customXml" ds:itemID="{2B2689A2-77A1-4BE6-B0FE-15450C6FD1B9}"/>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6</TotalTime>
  <Words>489</Words>
  <Application>Microsoft Office PowerPoint</Application>
  <PresentationFormat>On-screen Show (16:9)</PresentationFormat>
  <Paragraphs>63</Paragraphs>
  <Slides>7</Slides>
  <Notes>7</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7</vt:i4>
      </vt:variant>
    </vt:vector>
  </HeadingPairs>
  <TitlesOfParts>
    <vt:vector size="12" baseType="lpstr">
      <vt:lpstr>Arial</vt:lpstr>
      <vt:lpstr>Calibri</vt:lpstr>
      <vt:lpstr>Simple Light</vt:lpstr>
      <vt:lpstr>1_2021ODE</vt:lpstr>
      <vt:lpstr>Blue_2021ODE</vt:lpstr>
      <vt:lpstr>Public Transparency</vt:lpstr>
      <vt:lpstr>Purpose</vt:lpstr>
      <vt:lpstr>Current Challenges</vt:lpstr>
      <vt:lpstr>Ideal State</vt:lpstr>
      <vt:lpstr>Current State - Financial Data in Static Spreadsheets</vt:lpstr>
      <vt:lpstr>Current State - Academic Data in Static Spreadsheets</vt:lpstr>
      <vt:lpstr>Key 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RUDY Peter * ODE</cp:lastModifiedBy>
  <cp:revision>2</cp:revision>
  <dcterms:modified xsi:type="dcterms:W3CDTF">2025-12-01T21:30:44Z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0x01010084C441A3BE1A3347AA20236DA7B0BC92</vt:lpwstr>
  </property>
</Properties>
</file>