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31" r:id="rId4"/>
    <p:sldMasterId id="214748373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3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" Type="http://schemas.openxmlformats.org/officeDocument/2006/relationships/theme" Target="theme/theme3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customXml" Target="../customXml/item2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88bf8124c0_0_5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88bf8124c0_0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Three previous workstream represent challenges and opportunities in front of us.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Internal ops speaks to how we’ll organize, collaborate and align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88bf8124c0_0_5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1" name="Google Shape;561;g388bf8124c0_0_5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62" name="Google Shape;562;g388bf8124c0_0_5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88bf8124c0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388bf8124c0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88bf8124c0_0_5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88bf8124c0_0_5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88bf8124c0_0_5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88bf8124c0_0_5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88bf8124c0_0_5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88bf8124c0_0_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88bf8124c0_0_6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88bf8124c0_0_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Relationship Id="rId3" Type="http://schemas.openxmlformats.org/officeDocument/2006/relationships/image" Target="../media/image15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Relationship Id="rId3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Relationship Id="rId3" Type="http://schemas.openxmlformats.org/officeDocument/2006/relationships/image" Target="../media/image10.jpg"/><Relationship Id="rId4" Type="http://schemas.openxmlformats.org/officeDocument/2006/relationships/image" Target="../media/image14.png"/><Relationship Id="rId5" Type="http://schemas.openxmlformats.org/officeDocument/2006/relationships/image" Target="../media/image7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1-Title Slide" showMasterSp="0" type="title">
  <p:cSld name="TITLE">
    <p:bg>
      <p:bgPr>
        <a:solidFill>
          <a:schemeClr val="accen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9" name="Google Shape;59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Calibri"/>
              <a:buNone/>
              <a:defRPr sz="41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62" name="Google Shape;6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2-Section Header" showMasterSp="0">
  <p:cSld name="Blue_2-Section Header">
    <p:bg>
      <p:bgPr>
        <a:solidFill>
          <a:schemeClr val="accen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100"/>
              <a:buFont typeface="Calibri"/>
              <a:buNone/>
              <a:defRPr sz="51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69" name="Google Shape;6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3-Title Bar and Content" showMasterSp="0">
  <p:cSld name="Blue_3-Title Bar and Content">
    <p:bg>
      <p:bgPr>
        <a:solidFill>
          <a:schemeClr val="accen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8" name="Google Shape;78;p1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4-Content with Caption" showMasterSp="0">
  <p:cSld name="Blue_4-Content with Caption">
    <p:bg>
      <p:bgPr>
        <a:solidFill>
          <a:schemeClr val="accen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7"/>
          <p:cNvSpPr txBox="1"/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84" name="Google Shape;84;p17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86" name="Google Shape;86;p1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5-Title and Content" type="obj">
  <p:cSld name="OBJEC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0" name="Google Shape;90;p1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6-Two Content" type="twoObj">
  <p:cSld name="TWO_OBJECT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6" name="Google Shape;96;p1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7" name="Google Shape;97;p1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7-Comparison">
  <p:cSld name="Blue_7-Comparison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00" name="Google Shape;100;p20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02" name="Google Shape;102;p20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3" name="Google Shape;103;p2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8-Title Only" showMasterSp="0">
  <p:cSld name="Blue_8-Title Onl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0" name="Google Shape;110;p2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9-Blank" showMasterSp="0">
  <p:cSld name="Blue_9-Blank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4" name="Google Shape;114;p2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5" name="Google Shape;115;p2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10-Large Type" showMasterSp="0">
  <p:cSld name="Blue_10-Large Type">
    <p:bg>
      <p:bgPr>
        <a:solidFill>
          <a:schemeClr val="accen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18" name="Google Shape;11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3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21" name="Google Shape;121;p2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22" name="Google Shape;122;p2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11-Follow Us" showMasterSp="0">
  <p:cSld name="Blue_11-Follow Us">
    <p:bg>
      <p:bgPr>
        <a:solidFill>
          <a:schemeClr val="accen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25" name="Google Shape;12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4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127" name="Google Shape;1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128" name="Google Shape;12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1-Title Slide" showMasterSp="0">
  <p:cSld name="Green_1-Title Slide">
    <p:bg>
      <p:bgPr>
        <a:solidFill>
          <a:schemeClr val="accent5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35" name="Google Shape;13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100"/>
              <a:buFont typeface="Calibri"/>
              <a:buNone/>
              <a:defRPr sz="41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138" name="Google Shape;13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0" name="Google Shape;140;p2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2-Section Header" showMasterSp="0">
  <p:cSld name="Green_2-Section Header">
    <p:bg>
      <p:bgPr>
        <a:solidFill>
          <a:schemeClr val="accent5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6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Calibri"/>
              <a:buNone/>
              <a:defRPr sz="51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145" name="Google Shape;14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7" name="Google Shape;147;p2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3-Title Bar and Content" showMasterSp="0">
  <p:cSld name="Green_3-Title Bar and Content">
    <p:bg>
      <p:bgPr>
        <a:solidFill>
          <a:schemeClr val="accent5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3" name="Google Shape;153;p2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54" name="Google Shape;154;p2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4-Content with Caption" showMasterSp="0">
  <p:cSld name="Green_4-Content with Caption">
    <p:bg>
      <p:bgPr>
        <a:solidFill>
          <a:schemeClr val="accent5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8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8"/>
          <p:cNvSpPr txBox="1"/>
          <p:nvPr>
            <p:ph type="title"/>
          </p:nvPr>
        </p:nvSpPr>
        <p:spPr>
          <a:xfrm>
            <a:off x="537883" y="584734"/>
            <a:ext cx="2949000" cy="19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 sz="33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60" name="Google Shape;160;p28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2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2" name="Google Shape;162;p2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5-Title and Content">
  <p:cSld name="Green_5-Title and Content">
    <p:bg>
      <p:bgPr>
        <a:solidFill>
          <a:schemeClr val="accent5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6" name="Google Shape;166;p2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7" name="Google Shape;167;p2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6-Two Content">
  <p:cSld name="Green_6-Two Content">
    <p:bg>
      <p:bgPr>
        <a:solidFill>
          <a:schemeClr val="accent5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0" name="Google Shape;170;p30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1" name="Google Shape;171;p30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2" name="Google Shape;172;p3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73" name="Google Shape;173;p3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7-Comparison">
  <p:cSld name="Green_7-Comparison">
    <p:bg>
      <p:bgPr>
        <a:solidFill>
          <a:schemeClr val="accent5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b="0" sz="24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76" name="Google Shape;176;p31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7" name="Google Shape;177;p31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b="0" sz="24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78" name="Google Shape;178;p31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9" name="Google Shape;179;p3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Calibri"/>
              <a:buNone/>
              <a:defRPr sz="24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0" name="Google Shape;180;p3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1" name="Google Shape;181;p3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8-Title Only" showMasterSp="0">
  <p:cSld name="Green_8-Title Only">
    <p:bg>
      <p:bgPr>
        <a:solidFill>
          <a:schemeClr val="accent5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5" name="Google Shape;185;p3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6" name="Google Shape;186;p3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9-Blank" showMasterSp="0">
  <p:cSld name="Green_9-Blank">
    <p:bg>
      <p:bgPr>
        <a:solidFill>
          <a:schemeClr val="accent5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89" name="Google Shape;189;p33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0" name="Google Shape;190;p3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1" name="Google Shape;191;p3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10-Large Type" showMasterSp="0">
  <p:cSld name="Green_10-Large Type">
    <p:bg>
      <p:bgPr>
        <a:solidFill>
          <a:schemeClr val="accent5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94" name="Google Shape;194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6" name="Google Shape;196;p34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97" name="Google Shape;197;p3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8" name="Google Shape;198;p3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11-Follow Us" showMasterSp="0">
  <p:cSld name="Green_11-Follow Us">
    <p:bg>
      <p:bgPr>
        <a:solidFill>
          <a:schemeClr val="accent5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01" name="Google Shape;201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5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203" name="Google Shape;20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204" name="Google Shape;204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5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07" name="Google Shape;207;p3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1-Title Slide" showMasterSp="0">
  <p:cSld name="Gold_1-Title Slide">
    <p:bg>
      <p:bgPr>
        <a:solidFill>
          <a:schemeClr val="accent4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6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11" name="Google Shape;211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6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100"/>
              <a:buFont typeface="Calibri"/>
              <a:buNone/>
              <a:defRPr sz="41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3" name="Google Shape;213;p36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214" name="Google Shape;21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16" name="Google Shape;216;p3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2-Section Header" showMasterSp="0">
  <p:cSld name="Gold_2-Section Header">
    <p:bg>
      <p:bgPr>
        <a:solidFill>
          <a:schemeClr val="accent4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7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7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100"/>
              <a:buFont typeface="Calibri"/>
              <a:buNone/>
              <a:defRPr sz="51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1" name="Google Shape;221;p37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37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3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Oregon Department of Education Logo" id="224" name="Google Shape;22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3-Title Bar and Content" showMasterSp="0">
  <p:cSld name="Gold_3-Title Bar and Content">
    <p:bg>
      <p:bgPr>
        <a:solidFill>
          <a:schemeClr val="accent4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8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8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30" name="Google Shape;230;p3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1" name="Google Shape;231;p3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32" name="Google Shape;232;p3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4-Content with Caption" showMasterSp="0">
  <p:cSld name="Gold_4-Content with Caption">
    <p:bg>
      <p:bgPr>
        <a:solidFill>
          <a:schemeClr val="accent4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9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9"/>
          <p:cNvSpPr txBox="1"/>
          <p:nvPr>
            <p:ph type="title"/>
          </p:nvPr>
        </p:nvSpPr>
        <p:spPr>
          <a:xfrm>
            <a:off x="537883" y="584734"/>
            <a:ext cx="2949000" cy="19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 sz="33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7" name="Google Shape;237;p39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238" name="Google Shape;238;p39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3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0" name="Google Shape;240;p3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5-Title and Content">
  <p:cSld name="Gold_5-Title and Content">
    <p:bg>
      <p:bgPr>
        <a:solidFill>
          <a:schemeClr val="accent4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3" name="Google Shape;243;p40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44" name="Google Shape;244;p4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5" name="Google Shape;245;p4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6-Two Content">
  <p:cSld name="Gold_6-Two Content">
    <p:bg>
      <p:bgPr>
        <a:solidFill>
          <a:schemeClr val="accent4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8" name="Google Shape;248;p41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49" name="Google Shape;249;p41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0" name="Google Shape;250;p4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1" name="Google Shape;251;p4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7-Comparison">
  <p:cSld name="Gold_7-Comparison">
    <p:bg>
      <p:bgPr>
        <a:solidFill>
          <a:schemeClr val="accent4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2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b="0" sz="2400">
                <a:solidFill>
                  <a:schemeClr val="accent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54" name="Google Shape;254;p42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5" name="Google Shape;255;p42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b="0" sz="2400">
                <a:solidFill>
                  <a:schemeClr val="accent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56" name="Google Shape;256;p42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7" name="Google Shape;257;p4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Calibri"/>
              <a:buNone/>
              <a:defRPr sz="2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8" name="Google Shape;258;p4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9" name="Google Shape;259;p4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8-Title Only" showMasterSp="0">
  <p:cSld name="Gold_8-Title Only">
    <p:bg>
      <p:bgPr>
        <a:solidFill>
          <a:schemeClr val="accent4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63" name="Google Shape;263;p4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4" name="Google Shape;264;p4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9-Blank" showMasterSp="0">
  <p:cSld name="Gold_9-Blank">
    <p:bg>
      <p:bgPr>
        <a:solidFill>
          <a:schemeClr val="accent4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267" name="Google Shape;267;p44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68" name="Google Shape;268;p4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9" name="Google Shape;269;p4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10-Large Type" showMasterSp="0">
  <p:cSld name="Gold_10-Large Type">
    <p:bg>
      <p:bgPr>
        <a:solidFill>
          <a:schemeClr val="accent4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72" name="Google Shape;272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5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4" name="Google Shape;274;p45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75" name="Google Shape;275;p4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76" name="Google Shape;276;p4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11-Follow Us" showMasterSp="0">
  <p:cSld name="Gold_11-Follow Us">
    <p:bg>
      <p:bgPr>
        <a:solidFill>
          <a:schemeClr val="accent4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79" name="Google Shape;27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6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281" name="Google Shape;28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282" name="Google Shape;28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6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85" name="Google Shape;285;p4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1-Title Slide" showMasterSp="0">
  <p:cSld name="Orange_1-Title Slide">
    <p:bg>
      <p:bgPr>
        <a:solidFill>
          <a:schemeClr val="accent3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47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89" name="Google Shape;289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7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100"/>
              <a:buFont typeface="Calibri"/>
              <a:buNone/>
              <a:defRPr sz="41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1" name="Google Shape;291;p47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292" name="Google Shape;29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94" name="Google Shape;294;p4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2-Section Header" showMasterSp="0">
  <p:cSld name="Orange_2-Section Header">
    <p:bg>
      <p:bgPr>
        <a:solidFill>
          <a:schemeClr val="accent3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8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8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Calibri"/>
              <a:buNone/>
              <a:defRPr sz="51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299" name="Google Shape;299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1" name="Google Shape;301;p4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3-Title Bar and Content" showMasterSp="0">
  <p:cSld name="Orange_3-Title Bar and Content">
    <p:bg>
      <p:bgPr>
        <a:solidFill>
          <a:schemeClr val="accent3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9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9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06" name="Google Shape;306;p4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7" name="Google Shape;307;p4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8" name="Google Shape;308;p4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4-Content with Caption" showMasterSp="0">
  <p:cSld name="Orange_4-Content with Caption">
    <p:bg>
      <p:bgPr>
        <a:solidFill>
          <a:schemeClr val="accent3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0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50"/>
          <p:cNvSpPr txBox="1"/>
          <p:nvPr>
            <p:ph type="title"/>
          </p:nvPr>
        </p:nvSpPr>
        <p:spPr>
          <a:xfrm>
            <a:off x="537883" y="584734"/>
            <a:ext cx="2949000" cy="19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 sz="33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3" name="Google Shape;313;p50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314" name="Google Shape;314;p50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5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16" name="Google Shape;316;p5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5-Title and Content">
  <p:cSld name="Orange_5-Title and Content">
    <p:bg>
      <p:bgPr>
        <a:solidFill>
          <a:schemeClr val="accent3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9" name="Google Shape;319;p51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0" name="Google Shape;320;p5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1" name="Google Shape;321;p5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6-Two Content">
  <p:cSld name="Orange_6-Two Content">
    <p:bg>
      <p:bgPr>
        <a:solidFill>
          <a:schemeClr val="accent3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4" name="Google Shape;324;p52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5" name="Google Shape;325;p52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6" name="Google Shape;326;p5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7" name="Google Shape;327;p5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7-Comparison">
  <p:cSld name="Orange_7-Comparison">
    <p:bg>
      <p:bgPr>
        <a:solidFill>
          <a:schemeClr val="accent3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0" sz="2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30" name="Google Shape;330;p53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1" name="Google Shape;331;p53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0" sz="2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32" name="Google Shape;332;p53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3" name="Google Shape;333;p5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ibri"/>
              <a:buNone/>
              <a:defRPr sz="2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4" name="Google Shape;334;p5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35" name="Google Shape;335;p5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8-Title Only" showMasterSp="0">
  <p:cSld name="Orange_8-Title Only">
    <p:bg>
      <p:bgPr>
        <a:solidFill>
          <a:schemeClr val="accent3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9" name="Google Shape;339;p5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0" name="Google Shape;340;p5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9-Blank" showMasterSp="0">
  <p:cSld name="Orange_9-Blank">
    <p:bg>
      <p:bgPr>
        <a:solidFill>
          <a:schemeClr val="accent3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343" name="Google Shape;343;p55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44" name="Google Shape;344;p5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5" name="Google Shape;345;p5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10-Large Type" showMasterSp="0">
  <p:cSld name="Orange_10-Large Type">
    <p:bg>
      <p:bgPr>
        <a:solidFill>
          <a:schemeClr val="accent3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0" name="Google Shape;350;p56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51" name="Google Shape;351;p5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5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11-Follow Us" showMasterSp="0">
  <p:cSld name="Orange_11-Follow Us">
    <p:bg>
      <p:bgPr>
        <a:solidFill>
          <a:schemeClr val="accent3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355" name="Google Shape;355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7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357" name="Google Shape;35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358" name="Google Shape;358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7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61" name="Google Shape;361;p5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1-Title Slide" showMasterSp="0">
  <p:cSld name="Red_1-Title Slide">
    <p:bg>
      <p:bgPr>
        <a:solidFill>
          <a:schemeClr val="accent2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8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365" name="Google Shape;365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8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Calibri"/>
              <a:buNone/>
              <a:defRPr sz="41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7" name="Google Shape;367;p58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368" name="Google Shape;368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0" name="Google Shape;370;p5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2-Section Header" showMasterSp="0">
  <p:cSld name="Red_2-Section Header">
    <p:bg>
      <p:bgPr>
        <a:solidFill>
          <a:schemeClr val="accent2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9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9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100"/>
              <a:buFont typeface="Calibri"/>
              <a:buNone/>
              <a:defRPr sz="51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375" name="Google Shape;375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5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7" name="Google Shape;377;p5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3-Title Bar and Content" showMasterSp="0">
  <p:cSld name="Red_3-Title Bar and Content">
    <p:bg>
      <p:bgPr>
        <a:solidFill>
          <a:schemeClr val="accent2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60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60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82" name="Google Shape;382;p6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3" name="Google Shape;383;p6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84" name="Google Shape;384;p6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4-Content with Caption" showMasterSp="0">
  <p:cSld name="Red_4-Content with Caption">
    <p:bg>
      <p:bgPr>
        <a:solidFill>
          <a:schemeClr val="accent2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61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1"/>
          <p:cNvSpPr txBox="1"/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 sz="33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9" name="Google Shape;389;p61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390" name="Google Shape;390;p61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6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2" name="Google Shape;392;p6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5-Title and Content">
  <p:cSld name="Red_5-Title and Content">
    <p:bg>
      <p:bgPr>
        <a:solidFill>
          <a:schemeClr val="accent2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95" name="Google Shape;395;p62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96" name="Google Shape;396;p6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7" name="Google Shape;397;p6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6-Two Content">
  <p:cSld name="Red_6-Two Content">
    <p:bg>
      <p:bgPr>
        <a:solidFill>
          <a:schemeClr val="accent2"/>
        </a:solidFill>
      </p:bgPr>
    </p:bg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00" name="Google Shape;400;p63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1" name="Google Shape;401;p63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2" name="Google Shape;402;p6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03" name="Google Shape;403;p6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7-Comparison">
  <p:cSld name="Red_7-Comparison">
    <p:bg>
      <p:bgPr>
        <a:solidFill>
          <a:schemeClr val="accent2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4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0" sz="2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06" name="Google Shape;406;p64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7" name="Google Shape;407;p64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0" sz="2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08" name="Google Shape;408;p64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9" name="Google Shape;409;p6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None/>
              <a:defRPr sz="2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10" name="Google Shape;410;p6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1" name="Google Shape;411;p6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8-Title Only" showMasterSp="0">
  <p:cSld name="Red_8-Title Only">
    <p:bg>
      <p:bgPr>
        <a:solidFill>
          <a:schemeClr val="accent2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5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15" name="Google Shape;415;p6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6" name="Google Shape;416;p6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9-Blank" showMasterSp="0">
  <p:cSld name="Red_9-Blank">
    <p:bg>
      <p:bgPr>
        <a:solidFill>
          <a:schemeClr val="accent2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19" name="Google Shape;419;p66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0" name="Google Shape;420;p6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1" name="Google Shape;421;p6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10-Large Type" showMasterSp="0">
  <p:cSld name="Red_10-Large Type">
    <p:bg>
      <p:bgPr>
        <a:solidFill>
          <a:schemeClr val="accent2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424" name="Google Shape;424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7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26" name="Google Shape;426;p67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27" name="Google Shape;427;p6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8" name="Google Shape;428;p6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11-Follow Us" showMasterSp="0">
  <p:cSld name="Red_11-Follow Us">
    <p:bg>
      <p:bgPr>
        <a:solidFill>
          <a:schemeClr val="accent2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431" name="Google Shape;431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68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433" name="Google Shape;43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434" name="Google Shape;434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8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37" name="Google Shape;437;p6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1-Title Slide" showMasterSp="0">
  <p:cSld name="Teal_1-Title Slide">
    <p:bg>
      <p:bgPr>
        <a:solidFill>
          <a:schemeClr val="dk2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9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441" name="Google Shape;441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9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Calibri"/>
              <a:buNone/>
              <a:defRPr sz="41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3" name="Google Shape;443;p69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444" name="Google Shape;444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46" name="Google Shape;446;p6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2-Section Header" showMasterSp="0">
  <p:cSld name="Teal_2-Section Header">
    <p:bg>
      <p:bgPr>
        <a:solidFill>
          <a:schemeClr val="dk2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70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0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Calibri"/>
              <a:buNone/>
              <a:defRPr sz="51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451" name="Google Shape;4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7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53" name="Google Shape;453;p7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3-Title Bar and Content" showMasterSp="0">
  <p:cSld name="Teal_3-Title Bar and Content">
    <p:bg>
      <p:bgPr>
        <a:solidFill>
          <a:schemeClr val="dk2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71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71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8" name="Google Shape;458;p7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59" name="Google Shape;459;p7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0" name="Google Shape;460;p7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4-Content with Caption" showMasterSp="0">
  <p:cSld name="Teal_4-Content with Caption">
    <p:bg>
      <p:bgPr>
        <a:solidFill>
          <a:schemeClr val="dk2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2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72"/>
          <p:cNvSpPr txBox="1"/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 sz="33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65" name="Google Shape;465;p72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466" name="Google Shape;466;p72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7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8" name="Google Shape;468;p7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5-Title and Content">
  <p:cSld name="Teal_5-Title and Content">
    <p:bg>
      <p:bgPr>
        <a:solidFill>
          <a:schemeClr val="dk2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1" name="Google Shape;471;p73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2" name="Google Shape;472;p7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3" name="Google Shape;473;p7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6-Two Content">
  <p:cSld name="Teal_6-Two Content">
    <p:bg>
      <p:bgPr>
        <a:solidFill>
          <a:schemeClr val="dk2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6" name="Google Shape;476;p74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7" name="Google Shape;477;p74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8" name="Google Shape;478;p7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9" name="Google Shape;479;p7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7-Comparison">
  <p:cSld name="Teal_7-Comparison">
    <p:bg>
      <p:bgPr>
        <a:solidFill>
          <a:schemeClr val="dk2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5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2" name="Google Shape;482;p75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3" name="Google Shape;483;p75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4" name="Google Shape;484;p75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5" name="Google Shape;485;p75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6" name="Google Shape;486;p7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87" name="Google Shape;487;p7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8-Title Only" showMasterSp="0">
  <p:cSld name="Teal_8-Title Only">
    <p:bg>
      <p:bgPr>
        <a:solidFill>
          <a:schemeClr val="dk2"/>
        </a:soli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76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1" name="Google Shape;491;p7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2" name="Google Shape;492;p7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9-Blank" showMasterSp="0">
  <p:cSld name="Teal_9-Blank">
    <p:bg>
      <p:bgPr>
        <a:solidFill>
          <a:schemeClr val="dk2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95" name="Google Shape;495;p77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6" name="Google Shape;496;p7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7" name="Google Shape;497;p7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10-Large Type" showMasterSp="0">
  <p:cSld name="Teal_10-Large Type">
    <p:bg>
      <p:bgPr>
        <a:solidFill>
          <a:schemeClr val="dk2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7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00" name="Google Shape;500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78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02" name="Google Shape;502;p78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03" name="Google Shape;503;p7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04" name="Google Shape;504;p7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11-Follow Us" showMasterSp="0">
  <p:cSld name="Teal_11-Follow Us">
    <p:bg>
      <p:bgPr>
        <a:solidFill>
          <a:schemeClr val="dk2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07" name="Google Shape;507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79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509" name="Google Shape;50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510" name="Google Shape;510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9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7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13" name="Google Shape;513;p7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 showMasterSp="0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83686"/>
            <a:ext cx="1285876" cy="502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83686"/>
            <a:ext cx="1285876" cy="502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83686"/>
            <a:ext cx="1285876" cy="502114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8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 1" showMasterSp="0">
  <p:cSld name="2_Blank">
    <p:bg>
      <p:bgPr>
        <a:solidFill>
          <a:schemeClr val="lt1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81"/>
          <p:cNvSpPr txBox="1"/>
          <p:nvPr>
            <p:ph type="title"/>
          </p:nvPr>
        </p:nvSpPr>
        <p:spPr>
          <a:xfrm>
            <a:off x="0" y="771221"/>
            <a:ext cx="7152300" cy="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Decorative geometric pattern" id="521" name="Google Shape;521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1" cy="4871139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81"/>
          <p:cNvSpPr txBox="1"/>
          <p:nvPr/>
        </p:nvSpPr>
        <p:spPr>
          <a:xfrm>
            <a:off x="0" y="775879"/>
            <a:ext cx="9144000" cy="71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blue bar" id="523" name="Google Shape;523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regon Department of Education Logo" id="524" name="Google Shape;524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90611" y="40172"/>
            <a:ext cx="1479336" cy="735684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81"/>
          <p:cNvSpPr txBox="1"/>
          <p:nvPr>
            <p:ph idx="12" type="sldNum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6" name="Google Shape;526;p81"/>
          <p:cNvSpPr txBox="1"/>
          <p:nvPr>
            <p:ph idx="1" type="subTitle"/>
          </p:nvPr>
        </p:nvSpPr>
        <p:spPr>
          <a:xfrm>
            <a:off x="989091" y="2107370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" showMasterSp="0">
  <p:cSld name="Logo only">
    <p:bg>
      <p:bgPr>
        <a:solidFill>
          <a:schemeClr val="lt1"/>
        </a:soli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corative geometric pattern" id="528" name="Google Shape;528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1" cy="48711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corative blue bar" id="529" name="Google Shape;529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871140"/>
            <a:ext cx="9144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regon Department of Education logo" id="530" name="Google Shape;530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9081" y="461361"/>
            <a:ext cx="3222228" cy="160243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82"/>
          <p:cNvSpPr txBox="1"/>
          <p:nvPr>
            <p:ph type="title"/>
          </p:nvPr>
        </p:nvSpPr>
        <p:spPr>
          <a:xfrm>
            <a:off x="619597" y="2201987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Decorative blue swoosh" id="532" name="Google Shape;532;p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-300103"/>
            <a:ext cx="9144001" cy="1577651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82"/>
          <p:cNvSpPr txBox="1"/>
          <p:nvPr>
            <p:ph idx="12" type="sldNum"/>
          </p:nvPr>
        </p:nvSpPr>
        <p:spPr>
          <a:xfrm>
            <a:off x="6457950" y="486940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6" name="Google Shape;536;p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indent="-317500" lvl="5" marL="27432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537" name="Google Shape;537;p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>
  <p:cSld name="Content with Caption">
    <p:bg>
      <p:bgPr>
        <a:solidFill>
          <a:schemeClr val="accent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100" rotWithShape="0" algn="tl" dir="2700000" dist="28575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84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84"/>
          <p:cNvSpPr txBox="1"/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42" name="Google Shape;542;p84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543" name="Google Shape;543;p84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44" name="Google Shape;544;p84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5" name="Google Shape;545;p84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6" name="Google Shape;546;p8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8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85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50" name="Google Shape;550;p85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1" name="Google Shape;551;p85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2" name="Google Shape;552;p8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0.xml"/><Relationship Id="rId42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56.xml"/><Relationship Id="rId45" Type="http://schemas.openxmlformats.org/officeDocument/2006/relationships/slideLayout" Target="../slideLayouts/slideLayout55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48" Type="http://schemas.openxmlformats.org/officeDocument/2006/relationships/slideLayout" Target="../slideLayouts/slideLayout58.xml"/><Relationship Id="rId47" Type="http://schemas.openxmlformats.org/officeDocument/2006/relationships/slideLayout" Target="../slideLayouts/slideLayout57.xml"/><Relationship Id="rId49" Type="http://schemas.openxmlformats.org/officeDocument/2006/relationships/slideLayout" Target="../slideLayouts/slideLayout5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73" Type="http://schemas.openxmlformats.org/officeDocument/2006/relationships/slideLayout" Target="../slideLayouts/slideLayout83.xml"/><Relationship Id="rId72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74" Type="http://schemas.openxmlformats.org/officeDocument/2006/relationships/theme" Target="../theme/theme2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4.xml"/><Relationship Id="rId71" Type="http://schemas.openxmlformats.org/officeDocument/2006/relationships/slideLayout" Target="../slideLayouts/slideLayout81.xml"/><Relationship Id="rId70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48.xml"/><Relationship Id="rId62" Type="http://schemas.openxmlformats.org/officeDocument/2006/relationships/slideLayout" Target="../slideLayouts/slideLayout72.xml"/><Relationship Id="rId61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30.xml"/><Relationship Id="rId64" Type="http://schemas.openxmlformats.org/officeDocument/2006/relationships/slideLayout" Target="../slideLayouts/slideLayout74.xml"/><Relationship Id="rId63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32.xml"/><Relationship Id="rId66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31.xml"/><Relationship Id="rId65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34.xml"/><Relationship Id="rId68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33.xml"/><Relationship Id="rId67" Type="http://schemas.openxmlformats.org/officeDocument/2006/relationships/slideLayout" Target="../slideLayouts/slideLayout77.xml"/><Relationship Id="rId60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69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39.xml"/><Relationship Id="rId51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0.xml"/><Relationship Id="rId53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21.xml"/><Relationship Id="rId5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20.xml"/><Relationship Id="rId54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23.xml"/><Relationship Id="rId5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22.xml"/><Relationship Id="rId56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25.xml"/><Relationship Id="rId5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24.xml"/><Relationship Id="rId58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Decorative line break" id="55" name="Google Shape;55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03503" y="1168770"/>
            <a:ext cx="964694" cy="1828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3702" r:id="rId45"/>
    <p:sldLayoutId id="2147483703" r:id="rId46"/>
    <p:sldLayoutId id="2147483704" r:id="rId47"/>
    <p:sldLayoutId id="2147483705" r:id="rId48"/>
    <p:sldLayoutId id="2147483706" r:id="rId49"/>
    <p:sldLayoutId id="2147483707" r:id="rId50"/>
    <p:sldLayoutId id="2147483708" r:id="rId51"/>
    <p:sldLayoutId id="2147483709" r:id="rId52"/>
    <p:sldLayoutId id="2147483710" r:id="rId53"/>
    <p:sldLayoutId id="2147483711" r:id="rId54"/>
    <p:sldLayoutId id="2147483712" r:id="rId55"/>
    <p:sldLayoutId id="2147483713" r:id="rId56"/>
    <p:sldLayoutId id="2147483714" r:id="rId57"/>
    <p:sldLayoutId id="2147483715" r:id="rId58"/>
    <p:sldLayoutId id="2147483716" r:id="rId59"/>
    <p:sldLayoutId id="2147483717" r:id="rId60"/>
    <p:sldLayoutId id="2147483718" r:id="rId61"/>
    <p:sldLayoutId id="2147483719" r:id="rId62"/>
    <p:sldLayoutId id="2147483720" r:id="rId63"/>
    <p:sldLayoutId id="2147483721" r:id="rId64"/>
    <p:sldLayoutId id="2147483722" r:id="rId65"/>
    <p:sldLayoutId id="2147483723" r:id="rId66"/>
    <p:sldLayoutId id="2147483724" r:id="rId67"/>
    <p:sldLayoutId id="2147483725" r:id="rId68"/>
    <p:sldLayoutId id="2147483726" r:id="rId69"/>
    <p:sldLayoutId id="2147483727" r:id="rId70"/>
    <p:sldLayoutId id="2147483728" r:id="rId71"/>
    <p:sldLayoutId id="2147483729" r:id="rId72"/>
    <p:sldLayoutId id="2147483730" r:id="rId7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6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solidFill>
            <a:schemeClr val="lt1"/>
          </a:solidFill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Internal Operations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58" name="Google Shape;558;p86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87"/>
          <p:cNvSpPr txBox="1"/>
          <p:nvPr>
            <p:ph type="title"/>
          </p:nvPr>
        </p:nvSpPr>
        <p:spPr>
          <a:xfrm>
            <a:off x="403411" y="566023"/>
            <a:ext cx="6066300" cy="577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chemeClr val="accent2"/>
                </a:solidFill>
              </a:rPr>
              <a:t>Desired Outcomes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65" name="Google Shape;565;p87"/>
          <p:cNvSpPr txBox="1"/>
          <p:nvPr/>
        </p:nvSpPr>
        <p:spPr>
          <a:xfrm>
            <a:off x="403400" y="1616250"/>
            <a:ext cx="82437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647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Standardize processes to promote collaboration and communication​</a:t>
            </a:r>
            <a:endParaRPr sz="22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647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Improve Customer and Employee satisfaction</a:t>
            </a:r>
            <a:endParaRPr sz="22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How We’re Organized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71" name="Google Shape;571;p88"/>
          <p:cNvSpPr txBox="1"/>
          <p:nvPr>
            <p:ph idx="1" type="body"/>
          </p:nvPr>
        </p:nvSpPr>
        <p:spPr>
          <a:xfrm>
            <a:off x="537875" y="1369225"/>
            <a:ext cx="7566300" cy="1496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highlight>
                  <a:schemeClr val="lt1"/>
                </a:highlight>
              </a:rPr>
              <a:t>Three tasks forces are currently engaged to ensure ODE systems, processes, resources and staff are aligned to support and achieve outcomes ​</a:t>
            </a:r>
            <a:endParaRPr sz="2200"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88"/>
          <p:cNvSpPr/>
          <p:nvPr/>
        </p:nvSpPr>
        <p:spPr>
          <a:xfrm>
            <a:off x="537875" y="2678875"/>
            <a:ext cx="2556300" cy="13821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Internal Structure &amp; Alignment</a:t>
            </a:r>
            <a:endParaRPr b="1"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88"/>
          <p:cNvSpPr/>
          <p:nvPr/>
        </p:nvSpPr>
        <p:spPr>
          <a:xfrm>
            <a:off x="3221825" y="2678875"/>
            <a:ext cx="2556300" cy="13821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Procurement </a:t>
            </a:r>
            <a:endParaRPr b="1"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</a:t>
            </a:r>
            <a:endParaRPr b="1"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88"/>
          <p:cNvSpPr/>
          <p:nvPr/>
        </p:nvSpPr>
        <p:spPr>
          <a:xfrm>
            <a:off x="5951175" y="2678875"/>
            <a:ext cx="2556300" cy="13821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Staff </a:t>
            </a:r>
            <a:endParaRPr b="1"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Development</a:t>
            </a:r>
            <a:endParaRPr b="1"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Internal Structure &amp; Alignment Task Force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80" name="Google Shape;580;p89"/>
          <p:cNvSpPr txBox="1"/>
          <p:nvPr>
            <p:ph idx="1" type="body"/>
          </p:nvPr>
        </p:nvSpPr>
        <p:spPr>
          <a:xfrm>
            <a:off x="537869" y="1369225"/>
            <a:ext cx="7566300" cy="3079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77500"/>
          </a:bodyPr>
          <a:lstStyle/>
          <a:p>
            <a:pPr indent="-36639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2800">
                <a:highlight>
                  <a:schemeClr val="lt1"/>
                </a:highlight>
              </a:rPr>
              <a:t>Restructuring ODE Senior Leadership​</a:t>
            </a:r>
            <a:endParaRPr sz="2800">
              <a:highlight>
                <a:schemeClr val="lt1"/>
              </a:highlight>
            </a:endParaRPr>
          </a:p>
          <a:p>
            <a:pPr indent="-36639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 sz="2800">
                <a:highlight>
                  <a:schemeClr val="lt1"/>
                </a:highlight>
              </a:rPr>
              <a:t>2 Deputy Directors – Academic &amp; Operation​s</a:t>
            </a:r>
            <a:endParaRPr sz="2800">
              <a:highlight>
                <a:schemeClr val="lt1"/>
              </a:highlight>
            </a:endParaRPr>
          </a:p>
          <a:p>
            <a:pPr indent="-366394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" sz="2800">
                <a:highlight>
                  <a:schemeClr val="lt1"/>
                </a:highlight>
              </a:rPr>
              <a:t>Strategic Initiatives Officer – Accountability &amp; Agency Strategic Plan​</a:t>
            </a:r>
            <a:endParaRPr sz="2800"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highlight>
                <a:schemeClr val="lt1"/>
              </a:highlight>
            </a:endParaRPr>
          </a:p>
          <a:p>
            <a:pPr indent="-36639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2800">
                <a:highlight>
                  <a:schemeClr val="lt1"/>
                </a:highlight>
              </a:rPr>
              <a:t>Redirected roughly 100 ODE professionals into Offices/Programs to better align like-functions and skill sets. </a:t>
            </a:r>
            <a:endParaRPr sz="2800"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Procurement Process Task Force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86" name="Google Shape;586;p90"/>
          <p:cNvSpPr txBox="1"/>
          <p:nvPr>
            <p:ph idx="1" type="body"/>
          </p:nvPr>
        </p:nvSpPr>
        <p:spPr>
          <a:xfrm>
            <a:off x="537869" y="1369225"/>
            <a:ext cx="7566300" cy="3079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Engaged in Standardizing Grant Agreement Templates 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Streamlining overall procurement process​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Developed step-by-step checklist and guidebooks to ensure clarity, roles and responsibilities 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Refines a linear process map 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Updating and developing new training regime</a:t>
            </a:r>
            <a:endParaRPr sz="2200"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9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Staff Development Task Force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37869" y="1369225"/>
            <a:ext cx="7566300" cy="3079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Establishing new training curriculum​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Enhancing ODE Training practices and programs​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Refining managerial expectation (behaviors and skills)​</a:t>
            </a:r>
            <a:endParaRPr sz="2200">
              <a:highlight>
                <a:schemeClr val="lt1"/>
              </a:highlight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" sz="2200">
                <a:highlight>
                  <a:schemeClr val="lt1"/>
                </a:highlight>
              </a:rPr>
              <a:t>Clarifying communication protocols and expectations </a:t>
            </a:r>
            <a:endParaRPr sz="2200"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9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Cross Workstream Coordination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98" name="Google Shape;598;p92"/>
          <p:cNvSpPr txBox="1"/>
          <p:nvPr>
            <p:ph idx="1" type="body"/>
          </p:nvPr>
        </p:nvSpPr>
        <p:spPr>
          <a:xfrm>
            <a:off x="537869" y="1369225"/>
            <a:ext cx="7566300" cy="3079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highlight>
                  <a:schemeClr val="lt1"/>
                </a:highlight>
              </a:rPr>
              <a:t>Inputs, counsel and opportunities from the </a:t>
            </a:r>
            <a:r>
              <a:rPr b="1" lang="en">
                <a:highlight>
                  <a:schemeClr val="lt1"/>
                </a:highlight>
              </a:rPr>
              <a:t>Streamlining Reports/Grant</a:t>
            </a:r>
            <a:endParaRPr b="1"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lt1"/>
                </a:highlight>
              </a:rPr>
              <a:t>Consolidation Workstream </a:t>
            </a:r>
            <a:r>
              <a:rPr lang="en">
                <a:highlight>
                  <a:schemeClr val="lt1"/>
                </a:highlight>
              </a:rPr>
              <a:t>Pilot Program​.</a:t>
            </a:r>
            <a:endParaRPr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highlight>
                  <a:schemeClr val="lt1"/>
                </a:highlight>
              </a:rPr>
              <a:t>Development and resourcing of a broader Regional/District Support Model from the </a:t>
            </a:r>
            <a:r>
              <a:rPr b="1" lang="en">
                <a:highlight>
                  <a:schemeClr val="lt1"/>
                </a:highlight>
              </a:rPr>
              <a:t>District Performance/ Continuum of Supports Workstream.</a:t>
            </a:r>
            <a:r>
              <a:rPr lang="en">
                <a:highlight>
                  <a:schemeClr val="lt1"/>
                </a:highlight>
              </a:rPr>
              <a:t>​</a:t>
            </a:r>
            <a:endParaRPr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highlight>
                  <a:schemeClr val="lt1"/>
                </a:highlight>
              </a:rPr>
              <a:t>Development of internal processes for accessing, reporting and utilizing</a:t>
            </a:r>
            <a:endParaRPr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lt1"/>
                </a:highlight>
              </a:rPr>
              <a:t>information from the </a:t>
            </a:r>
            <a:r>
              <a:rPr b="1" lang="en">
                <a:highlight>
                  <a:schemeClr val="lt1"/>
                </a:highlight>
              </a:rPr>
              <a:t>Public Transparency Workstream</a:t>
            </a:r>
            <a:r>
              <a:rPr lang="en">
                <a:highlight>
                  <a:schemeClr val="lt1"/>
                </a:highlight>
              </a:rPr>
              <a:t>.​</a:t>
            </a:r>
            <a:endParaRPr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>
                <a:highlight>
                  <a:schemeClr val="lt1"/>
                </a:highlight>
              </a:rPr>
              <a:t>Simply put, cross workstream coordination/collaboration is critical to achieving the objectives.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C441A3BE1A3347AA20236DA7B0BC92" ma:contentTypeVersion="14" ma:contentTypeDescription="Create a new document." ma:contentTypeScope="" ma:versionID="46234e95ab2603e90a7980272910fc22">
  <xsd:schema xmlns:xsd="http://www.w3.org/2001/XMLSchema" xmlns:xs="http://www.w3.org/2001/XMLSchema" xmlns:p="http://schemas.microsoft.com/office/2006/metadata/properties" xmlns:ns1="http://schemas.microsoft.com/sharepoint/v3" xmlns:ns2="54031767-dd6d-417c-ab73-583408f47564" targetNamespace="http://schemas.microsoft.com/office/2006/metadata/properties" ma:root="true" ma:fieldsID="221270d6f2074c454dcefd082aca6f2e" ns1:_="" ns2:_="">
    <xsd:import namespace="http://schemas.microsoft.com/sharepoint/v3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7D57AB3-F6A0-4BA4-8FAF-F1630AA3E836}"/>
</file>

<file path=customXml/itemProps2.xml><?xml version="1.0" encoding="utf-8"?>
<ds:datastoreItem xmlns:ds="http://schemas.openxmlformats.org/officeDocument/2006/customXml" ds:itemID="{2E24F2F0-0B29-4481-AA82-CE8084F45ABD}"/>
</file>

<file path=customXml/itemProps3.xml><?xml version="1.0" encoding="utf-8"?>
<ds:datastoreItem xmlns:ds="http://schemas.openxmlformats.org/officeDocument/2006/customXml" ds:itemID="{F39A4023-FF7E-4C46-91C9-8CDDD0AE716B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0x01010084C441A3BE1A3347AA20236DA7B0BC92</vt:lpwstr>
  </property>
</Properties>
</file>