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entation.xml" ContentType="application/vnd.openxmlformats-officedocument.presentationml.presentation.main+xml"/>
  <Override PartName="/ppt/diagrams/data1.xml" ContentType="application/vnd.openxmlformats-officedocument.drawingml.diagramData+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Layouts/slideLayout29.xml" ContentType="application/vnd.openxmlformats-officedocument.presentationml.slideLayou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4.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layout1.xml" ContentType="application/vnd.openxmlformats-officedocument.drawingml.diagramLayou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94" r:id="rId2"/>
    <p:sldId id="286" r:id="rId3"/>
    <p:sldId id="293" r:id="rId4"/>
    <p:sldId id="268" r:id="rId5"/>
    <p:sldId id="300" r:id="rId6"/>
    <p:sldId id="269" r:id="rId7"/>
    <p:sldId id="296" r:id="rId8"/>
    <p:sldId id="295" r:id="rId9"/>
    <p:sldId id="270" r:id="rId10"/>
    <p:sldId id="271" r:id="rId11"/>
    <p:sldId id="272" r:id="rId12"/>
    <p:sldId id="273" r:id="rId13"/>
    <p:sldId id="274" r:id="rId14"/>
    <p:sldId id="275" r:id="rId15"/>
    <p:sldId id="276" r:id="rId16"/>
    <p:sldId id="301" r:id="rId17"/>
    <p:sldId id="262" r:id="rId18"/>
    <p:sldId id="298" r:id="rId19"/>
    <p:sldId id="263" r:id="rId20"/>
    <p:sldId id="264" r:id="rId21"/>
    <p:sldId id="265" r:id="rId22"/>
    <p:sldId id="299" r:id="rId23"/>
    <p:sldId id="266" r:id="rId24"/>
    <p:sldId id="28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22533D-B405-3544-BA72-749C8AF91706}" v="4" dt="2024-07-17T15:38:23.5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0"/>
  </p:normalViewPr>
  <p:slideViewPr>
    <p:cSldViewPr snapToGrid="0">
      <p:cViewPr varScale="1">
        <p:scale>
          <a:sx n="92" d="100"/>
          <a:sy n="92" d="100"/>
        </p:scale>
        <p:origin x="192"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CCFD5B-667E-0F4F-9291-CAE80C10B643}" type="doc">
      <dgm:prSet loTypeId="urn:microsoft.com/office/officeart/2005/8/layout/hierarchy1" loCatId="" qsTypeId="urn:microsoft.com/office/officeart/2005/8/quickstyle/simple1" qsCatId="simple" csTypeId="urn:microsoft.com/office/officeart/2005/8/colors/accent1_2" csCatId="accent1" phldr="1"/>
      <dgm:spPr/>
      <dgm:t>
        <a:bodyPr/>
        <a:lstStyle/>
        <a:p>
          <a:endParaRPr lang="en-US"/>
        </a:p>
      </dgm:t>
    </dgm:pt>
    <dgm:pt modelId="{3DF49001-2A31-8B48-B1D6-88F650EBF189}">
      <dgm:prSet phldrT="[Text]" custT="1"/>
      <dgm:spPr/>
      <dgm:t>
        <a:bodyPr/>
        <a:lstStyle/>
        <a:p>
          <a:r>
            <a:rPr lang="en-US" sz="2700" b="1" dirty="0">
              <a:latin typeface="Overpass" pitchFamily="2" charset="77"/>
            </a:rPr>
            <a:t>Pesticides Program</a:t>
          </a:r>
        </a:p>
      </dgm:t>
    </dgm:pt>
    <dgm:pt modelId="{C6F81D3A-9CD8-704E-854A-F4A88B81519D}" type="parTrans" cxnId="{87B30B17-3DF7-A140-85B8-8FA208BAF7B3}">
      <dgm:prSet/>
      <dgm:spPr/>
      <dgm:t>
        <a:bodyPr/>
        <a:lstStyle/>
        <a:p>
          <a:endParaRPr lang="en-US"/>
        </a:p>
      </dgm:t>
    </dgm:pt>
    <dgm:pt modelId="{3A5F2C27-9C5C-394F-9A3F-CC748A904293}" type="sibTrans" cxnId="{87B30B17-3DF7-A140-85B8-8FA208BAF7B3}">
      <dgm:prSet/>
      <dgm:spPr/>
      <dgm:t>
        <a:bodyPr/>
        <a:lstStyle/>
        <a:p>
          <a:endParaRPr lang="en-US"/>
        </a:p>
      </dgm:t>
    </dgm:pt>
    <dgm:pt modelId="{3A1D9EB2-61DB-EE4C-A99E-9D8D6BFB5255}">
      <dgm:prSet phldrT="[Text]" custT="1"/>
      <dgm:spPr/>
      <dgm:t>
        <a:bodyPr/>
        <a:lstStyle/>
        <a:p>
          <a:r>
            <a:rPr lang="en-US" sz="2000" b="1">
              <a:latin typeface="Overpass" pitchFamily="2" charset="77"/>
            </a:rPr>
            <a:t>Non Enforcement</a:t>
          </a:r>
        </a:p>
      </dgm:t>
    </dgm:pt>
    <dgm:pt modelId="{EF93D78B-3111-7241-9EE6-F353846A8E53}" type="parTrans" cxnId="{151D79F9-8097-E64C-BF00-822B1D619D81}">
      <dgm:prSet/>
      <dgm:spPr/>
      <dgm:t>
        <a:bodyPr/>
        <a:lstStyle/>
        <a:p>
          <a:endParaRPr lang="en-US"/>
        </a:p>
      </dgm:t>
    </dgm:pt>
    <dgm:pt modelId="{D8B23424-ECD8-354A-9084-911DB640CBA3}" type="sibTrans" cxnId="{151D79F9-8097-E64C-BF00-822B1D619D81}">
      <dgm:prSet/>
      <dgm:spPr/>
      <dgm:t>
        <a:bodyPr/>
        <a:lstStyle/>
        <a:p>
          <a:endParaRPr lang="en-US"/>
        </a:p>
      </dgm:t>
    </dgm:pt>
    <dgm:pt modelId="{3A92C192-66DA-3C41-9EB9-E1E0A11DFFDD}">
      <dgm:prSet phldrT="[Text]" custT="1"/>
      <dgm:spPr/>
      <dgm:t>
        <a:bodyPr/>
        <a:lstStyle/>
        <a:p>
          <a:r>
            <a:rPr lang="en-US" sz="1600" b="0" i="0" u="none">
              <a:latin typeface="Overpass" pitchFamily="2" charset="77"/>
            </a:rPr>
            <a:t>Pesticide Product Registration</a:t>
          </a:r>
          <a:endParaRPr lang="en-US" sz="1600">
            <a:latin typeface="Overpass" pitchFamily="2" charset="77"/>
          </a:endParaRPr>
        </a:p>
      </dgm:t>
    </dgm:pt>
    <dgm:pt modelId="{7375AF45-9224-5149-9DE8-6C534A960651}" type="parTrans" cxnId="{20FD4305-F659-8748-84C8-9FDFF1F26656}">
      <dgm:prSet/>
      <dgm:spPr/>
      <dgm:t>
        <a:bodyPr/>
        <a:lstStyle/>
        <a:p>
          <a:endParaRPr lang="en-US">
            <a:solidFill>
              <a:schemeClr val="bg1"/>
            </a:solidFill>
          </a:endParaRPr>
        </a:p>
      </dgm:t>
    </dgm:pt>
    <dgm:pt modelId="{75575F9F-0BA3-C54C-9B53-50DB0F7E5C1B}" type="sibTrans" cxnId="{20FD4305-F659-8748-84C8-9FDFF1F26656}">
      <dgm:prSet/>
      <dgm:spPr/>
      <dgm:t>
        <a:bodyPr/>
        <a:lstStyle/>
        <a:p>
          <a:endParaRPr lang="en-US"/>
        </a:p>
      </dgm:t>
    </dgm:pt>
    <dgm:pt modelId="{892F7067-7F78-BE45-AE34-A3239863C9CA}">
      <dgm:prSet phldrT="[Text]" custT="1"/>
      <dgm:spPr/>
      <dgm:t>
        <a:bodyPr/>
        <a:lstStyle/>
        <a:p>
          <a:r>
            <a:rPr lang="en-US" sz="1600" b="0" i="0" u="none">
              <a:latin typeface="Overpass" pitchFamily="2" charset="77"/>
            </a:rPr>
            <a:t>Certification &amp; Licensing</a:t>
          </a:r>
          <a:endParaRPr lang="en-US" sz="1600">
            <a:latin typeface="Overpass" pitchFamily="2" charset="77"/>
          </a:endParaRPr>
        </a:p>
      </dgm:t>
    </dgm:pt>
    <dgm:pt modelId="{21C6CFB8-72A1-FE48-A05A-4FFFD2DA9135}" type="parTrans" cxnId="{2FCDFB47-014B-5142-983C-2B4AAA77CB0D}">
      <dgm:prSet/>
      <dgm:spPr/>
      <dgm:t>
        <a:bodyPr/>
        <a:lstStyle/>
        <a:p>
          <a:endParaRPr lang="en-US"/>
        </a:p>
      </dgm:t>
    </dgm:pt>
    <dgm:pt modelId="{5914CEBE-F509-C547-AE53-CE1B840C36E5}" type="sibTrans" cxnId="{2FCDFB47-014B-5142-983C-2B4AAA77CB0D}">
      <dgm:prSet/>
      <dgm:spPr/>
      <dgm:t>
        <a:bodyPr/>
        <a:lstStyle/>
        <a:p>
          <a:endParaRPr lang="en-US"/>
        </a:p>
      </dgm:t>
    </dgm:pt>
    <dgm:pt modelId="{DAAB17E8-EA15-7148-8A56-7118723517C9}">
      <dgm:prSet phldrT="[Text]" custT="1"/>
      <dgm:spPr/>
      <dgm:t>
        <a:bodyPr/>
        <a:lstStyle/>
        <a:p>
          <a:r>
            <a:rPr lang="en-US" sz="2000" b="1">
              <a:latin typeface="Overpass" pitchFamily="2" charset="77"/>
            </a:rPr>
            <a:t>Compliance &amp; Enforcement</a:t>
          </a:r>
        </a:p>
      </dgm:t>
    </dgm:pt>
    <dgm:pt modelId="{F02B6342-971F-8F49-A478-CE925EA96255}" type="parTrans" cxnId="{340CA576-1759-4A46-A1F8-3E8F38CBFBEB}">
      <dgm:prSet/>
      <dgm:spPr/>
      <dgm:t>
        <a:bodyPr/>
        <a:lstStyle/>
        <a:p>
          <a:endParaRPr lang="en-US"/>
        </a:p>
      </dgm:t>
    </dgm:pt>
    <dgm:pt modelId="{E09F8C0B-6D8A-224B-986D-1EE86E29AEAA}" type="sibTrans" cxnId="{340CA576-1759-4A46-A1F8-3E8F38CBFBEB}">
      <dgm:prSet/>
      <dgm:spPr/>
      <dgm:t>
        <a:bodyPr/>
        <a:lstStyle/>
        <a:p>
          <a:endParaRPr lang="en-US"/>
        </a:p>
      </dgm:t>
    </dgm:pt>
    <dgm:pt modelId="{07953B2B-ED79-534A-8620-CC1605C74CD2}">
      <dgm:prSet phldrT="[Text]" custT="1"/>
      <dgm:spPr/>
      <dgm:t>
        <a:bodyPr/>
        <a:lstStyle/>
        <a:p>
          <a:r>
            <a:rPr lang="en-US" sz="1600" b="0" i="0" u="none">
              <a:latin typeface="Overpass" pitchFamily="2" charset="77"/>
            </a:rPr>
            <a:t>Pesticide Analytical &amp; Response Center (PARC)</a:t>
          </a:r>
          <a:endParaRPr lang="en-US" sz="1600">
            <a:latin typeface="Overpass" pitchFamily="2" charset="77"/>
          </a:endParaRPr>
        </a:p>
      </dgm:t>
    </dgm:pt>
    <dgm:pt modelId="{4D3D9C78-036F-E545-A109-C04CA50C34F9}" type="parTrans" cxnId="{39E15543-3A95-CD49-BE05-F14AD60DCC86}">
      <dgm:prSet/>
      <dgm:spPr/>
      <dgm:t>
        <a:bodyPr/>
        <a:lstStyle/>
        <a:p>
          <a:endParaRPr lang="en-US"/>
        </a:p>
      </dgm:t>
    </dgm:pt>
    <dgm:pt modelId="{0A8E7A1D-03C0-8F44-B71F-13BA12338F9B}" type="sibTrans" cxnId="{39E15543-3A95-CD49-BE05-F14AD60DCC86}">
      <dgm:prSet/>
      <dgm:spPr/>
      <dgm:t>
        <a:bodyPr/>
        <a:lstStyle/>
        <a:p>
          <a:endParaRPr lang="en-US"/>
        </a:p>
      </dgm:t>
    </dgm:pt>
    <dgm:pt modelId="{C49F82D4-27A6-B24B-844E-4F7FD8615651}">
      <dgm:prSet phldrT="[Text]" custT="1"/>
      <dgm:spPr/>
      <dgm:t>
        <a:bodyPr/>
        <a:lstStyle/>
        <a:p>
          <a:r>
            <a:rPr lang="en-US" sz="1600" b="0" i="0" u="none">
              <a:latin typeface="Overpass" pitchFamily="2" charset="77"/>
            </a:rPr>
            <a:t>Pesticide Stewardship Partnership (PSP)</a:t>
          </a:r>
          <a:endParaRPr lang="en-US" sz="1600">
            <a:latin typeface="Overpass" pitchFamily="2" charset="77"/>
          </a:endParaRPr>
        </a:p>
      </dgm:t>
    </dgm:pt>
    <dgm:pt modelId="{909BD556-4617-7E4B-B16D-5D2D9E998816}" type="parTrans" cxnId="{77BFB10A-20D2-0B4D-A2A7-48BB909A55D1}">
      <dgm:prSet/>
      <dgm:spPr/>
      <dgm:t>
        <a:bodyPr/>
        <a:lstStyle/>
        <a:p>
          <a:endParaRPr lang="en-US"/>
        </a:p>
      </dgm:t>
    </dgm:pt>
    <dgm:pt modelId="{E64DD213-4D53-4C4C-95CC-663C780E6812}" type="sibTrans" cxnId="{77BFB10A-20D2-0B4D-A2A7-48BB909A55D1}">
      <dgm:prSet/>
      <dgm:spPr/>
      <dgm:t>
        <a:bodyPr/>
        <a:lstStyle/>
        <a:p>
          <a:endParaRPr lang="en-US"/>
        </a:p>
      </dgm:t>
    </dgm:pt>
    <dgm:pt modelId="{3484496D-9ECD-2B4C-8C7D-5CE4C9E57C65}">
      <dgm:prSet phldrT="[Text]" custT="1"/>
      <dgm:spPr/>
      <dgm:t>
        <a:bodyPr/>
        <a:lstStyle/>
        <a:p>
          <a:r>
            <a:rPr lang="en-US" sz="1600" b="0" i="0" u="none">
              <a:latin typeface="Overpass" pitchFamily="2" charset="77"/>
            </a:rPr>
            <a:t>Worker Protection Standard (WPS)</a:t>
          </a:r>
          <a:endParaRPr lang="en-US" sz="1600">
            <a:latin typeface="Overpass" pitchFamily="2" charset="77"/>
          </a:endParaRPr>
        </a:p>
      </dgm:t>
    </dgm:pt>
    <dgm:pt modelId="{4DB9DA1D-3C83-CD4C-BBD8-5AD258C18584}" type="parTrans" cxnId="{A5A216C1-DCDF-6B44-A583-D5567265A785}">
      <dgm:prSet/>
      <dgm:spPr/>
      <dgm:t>
        <a:bodyPr/>
        <a:lstStyle/>
        <a:p>
          <a:endParaRPr lang="en-US"/>
        </a:p>
      </dgm:t>
    </dgm:pt>
    <dgm:pt modelId="{BA22B04E-3627-274B-82F7-BFFDAC6D89D3}" type="sibTrans" cxnId="{A5A216C1-DCDF-6B44-A583-D5567265A785}">
      <dgm:prSet/>
      <dgm:spPr/>
      <dgm:t>
        <a:bodyPr/>
        <a:lstStyle/>
        <a:p>
          <a:endParaRPr lang="en-US"/>
        </a:p>
      </dgm:t>
    </dgm:pt>
    <dgm:pt modelId="{D1C8DC71-332E-2848-921D-2BA621C190D4}" type="pres">
      <dgm:prSet presAssocID="{B8CCFD5B-667E-0F4F-9291-CAE80C10B643}" presName="hierChild1" presStyleCnt="0">
        <dgm:presLayoutVars>
          <dgm:chPref val="1"/>
          <dgm:dir/>
          <dgm:animOne val="branch"/>
          <dgm:animLvl val="lvl"/>
          <dgm:resizeHandles/>
        </dgm:presLayoutVars>
      </dgm:prSet>
      <dgm:spPr/>
    </dgm:pt>
    <dgm:pt modelId="{DA18E232-1702-1B42-B645-8E66BE531DCC}" type="pres">
      <dgm:prSet presAssocID="{3DF49001-2A31-8B48-B1D6-88F650EBF189}" presName="hierRoot1" presStyleCnt="0"/>
      <dgm:spPr/>
    </dgm:pt>
    <dgm:pt modelId="{19DDEF03-549C-9D43-AA77-66831924AE3E}" type="pres">
      <dgm:prSet presAssocID="{3DF49001-2A31-8B48-B1D6-88F650EBF189}" presName="composite" presStyleCnt="0"/>
      <dgm:spPr/>
    </dgm:pt>
    <dgm:pt modelId="{119C49DB-709A-C34E-BC73-0B5AB128F10D}" type="pres">
      <dgm:prSet presAssocID="{3DF49001-2A31-8B48-B1D6-88F650EBF189}" presName="background" presStyleLbl="node0" presStyleIdx="0" presStyleCnt="1"/>
      <dgm:spPr/>
    </dgm:pt>
    <dgm:pt modelId="{AA1BD9C5-D1F9-A142-B5C7-914FB22A2AA4}" type="pres">
      <dgm:prSet presAssocID="{3DF49001-2A31-8B48-B1D6-88F650EBF189}" presName="text" presStyleLbl="fgAcc0" presStyleIdx="0" presStyleCnt="1">
        <dgm:presLayoutVars>
          <dgm:chPref val="3"/>
        </dgm:presLayoutVars>
      </dgm:prSet>
      <dgm:spPr/>
    </dgm:pt>
    <dgm:pt modelId="{D9E1CB9C-D202-974F-A652-30B31038C724}" type="pres">
      <dgm:prSet presAssocID="{3DF49001-2A31-8B48-B1D6-88F650EBF189}" presName="hierChild2" presStyleCnt="0"/>
      <dgm:spPr/>
    </dgm:pt>
    <dgm:pt modelId="{939AAC87-5C9F-5042-BC98-68E6276A7E4F}" type="pres">
      <dgm:prSet presAssocID="{EF93D78B-3111-7241-9EE6-F353846A8E53}" presName="Name10" presStyleLbl="parChTrans1D2" presStyleIdx="0" presStyleCnt="2"/>
      <dgm:spPr/>
    </dgm:pt>
    <dgm:pt modelId="{6399BD28-A588-DC41-9349-E878C267B76B}" type="pres">
      <dgm:prSet presAssocID="{3A1D9EB2-61DB-EE4C-A99E-9D8D6BFB5255}" presName="hierRoot2" presStyleCnt="0"/>
      <dgm:spPr/>
    </dgm:pt>
    <dgm:pt modelId="{58D9D175-FD8E-4840-8493-7BE2E2603D9E}" type="pres">
      <dgm:prSet presAssocID="{3A1D9EB2-61DB-EE4C-A99E-9D8D6BFB5255}" presName="composite2" presStyleCnt="0"/>
      <dgm:spPr/>
    </dgm:pt>
    <dgm:pt modelId="{8F988060-98B6-464F-A62C-BE90077B7923}" type="pres">
      <dgm:prSet presAssocID="{3A1D9EB2-61DB-EE4C-A99E-9D8D6BFB5255}" presName="background2" presStyleLbl="node2" presStyleIdx="0" presStyleCnt="2"/>
      <dgm:spPr/>
    </dgm:pt>
    <dgm:pt modelId="{4130918A-751F-A34F-9026-84751B85B62B}" type="pres">
      <dgm:prSet presAssocID="{3A1D9EB2-61DB-EE4C-A99E-9D8D6BFB5255}" presName="text2" presStyleLbl="fgAcc2" presStyleIdx="0" presStyleCnt="2">
        <dgm:presLayoutVars>
          <dgm:chPref val="3"/>
        </dgm:presLayoutVars>
      </dgm:prSet>
      <dgm:spPr/>
    </dgm:pt>
    <dgm:pt modelId="{99F984CE-B858-2943-8F9A-F33D773DB6AB}" type="pres">
      <dgm:prSet presAssocID="{3A1D9EB2-61DB-EE4C-A99E-9D8D6BFB5255}" presName="hierChild3" presStyleCnt="0"/>
      <dgm:spPr/>
    </dgm:pt>
    <dgm:pt modelId="{A0041F9A-3FA6-6746-9573-8032BB99D8B4}" type="pres">
      <dgm:prSet presAssocID="{7375AF45-9224-5149-9DE8-6C534A960651}" presName="Name17" presStyleLbl="parChTrans1D3" presStyleIdx="0" presStyleCnt="5"/>
      <dgm:spPr/>
    </dgm:pt>
    <dgm:pt modelId="{B65C6CF3-F3A5-064B-A1FD-73C039210997}" type="pres">
      <dgm:prSet presAssocID="{3A92C192-66DA-3C41-9EB9-E1E0A11DFFDD}" presName="hierRoot3" presStyleCnt="0"/>
      <dgm:spPr/>
    </dgm:pt>
    <dgm:pt modelId="{3C3CEEE6-7820-F248-94FC-9ADB264F063E}" type="pres">
      <dgm:prSet presAssocID="{3A92C192-66DA-3C41-9EB9-E1E0A11DFFDD}" presName="composite3" presStyleCnt="0"/>
      <dgm:spPr/>
    </dgm:pt>
    <dgm:pt modelId="{9E4593D9-175B-BB4F-BBB9-24982F5862BE}" type="pres">
      <dgm:prSet presAssocID="{3A92C192-66DA-3C41-9EB9-E1E0A11DFFDD}" presName="background3" presStyleLbl="node3" presStyleIdx="0" presStyleCnt="5"/>
      <dgm:spPr/>
    </dgm:pt>
    <dgm:pt modelId="{4124384E-AD0C-914D-A1BE-9CCABD27EDD5}" type="pres">
      <dgm:prSet presAssocID="{3A92C192-66DA-3C41-9EB9-E1E0A11DFFDD}" presName="text3" presStyleLbl="fgAcc3" presStyleIdx="0" presStyleCnt="5">
        <dgm:presLayoutVars>
          <dgm:chPref val="3"/>
        </dgm:presLayoutVars>
      </dgm:prSet>
      <dgm:spPr/>
    </dgm:pt>
    <dgm:pt modelId="{AACC5B6C-9925-2E4C-972E-F4EBA7ACC90D}" type="pres">
      <dgm:prSet presAssocID="{3A92C192-66DA-3C41-9EB9-E1E0A11DFFDD}" presName="hierChild4" presStyleCnt="0"/>
      <dgm:spPr/>
    </dgm:pt>
    <dgm:pt modelId="{813FEE37-690F-634A-88D2-7440D37ECBD0}" type="pres">
      <dgm:prSet presAssocID="{21C6CFB8-72A1-FE48-A05A-4FFFD2DA9135}" presName="Name17" presStyleLbl="parChTrans1D3" presStyleIdx="1" presStyleCnt="5"/>
      <dgm:spPr/>
    </dgm:pt>
    <dgm:pt modelId="{7BC392C0-19E2-334D-986B-92503F807659}" type="pres">
      <dgm:prSet presAssocID="{892F7067-7F78-BE45-AE34-A3239863C9CA}" presName="hierRoot3" presStyleCnt="0"/>
      <dgm:spPr/>
    </dgm:pt>
    <dgm:pt modelId="{C84169FA-065E-2C44-A53D-42BC48894D56}" type="pres">
      <dgm:prSet presAssocID="{892F7067-7F78-BE45-AE34-A3239863C9CA}" presName="composite3" presStyleCnt="0"/>
      <dgm:spPr/>
    </dgm:pt>
    <dgm:pt modelId="{FA202C7F-46E0-BE4B-8B00-DE4F3F5201D3}" type="pres">
      <dgm:prSet presAssocID="{892F7067-7F78-BE45-AE34-A3239863C9CA}" presName="background3" presStyleLbl="node3" presStyleIdx="1" presStyleCnt="5"/>
      <dgm:spPr/>
    </dgm:pt>
    <dgm:pt modelId="{3E802CB4-992D-074C-9AFA-7BD15EF95DE7}" type="pres">
      <dgm:prSet presAssocID="{892F7067-7F78-BE45-AE34-A3239863C9CA}" presName="text3" presStyleLbl="fgAcc3" presStyleIdx="1" presStyleCnt="5">
        <dgm:presLayoutVars>
          <dgm:chPref val="3"/>
        </dgm:presLayoutVars>
      </dgm:prSet>
      <dgm:spPr/>
    </dgm:pt>
    <dgm:pt modelId="{9C16BA6A-065F-5B4B-925F-293CEB1CBF6A}" type="pres">
      <dgm:prSet presAssocID="{892F7067-7F78-BE45-AE34-A3239863C9CA}" presName="hierChild4" presStyleCnt="0"/>
      <dgm:spPr/>
    </dgm:pt>
    <dgm:pt modelId="{1740506E-BEF2-C543-AEBD-6B977EE7555B}" type="pres">
      <dgm:prSet presAssocID="{4D3D9C78-036F-E545-A109-C04CA50C34F9}" presName="Name17" presStyleLbl="parChTrans1D3" presStyleIdx="2" presStyleCnt="5"/>
      <dgm:spPr/>
    </dgm:pt>
    <dgm:pt modelId="{429D6F8B-F004-F24A-A2D8-0A6A98070D22}" type="pres">
      <dgm:prSet presAssocID="{07953B2B-ED79-534A-8620-CC1605C74CD2}" presName="hierRoot3" presStyleCnt="0"/>
      <dgm:spPr/>
    </dgm:pt>
    <dgm:pt modelId="{E99EF5D7-B9FE-7A47-962A-7A282D488509}" type="pres">
      <dgm:prSet presAssocID="{07953B2B-ED79-534A-8620-CC1605C74CD2}" presName="composite3" presStyleCnt="0"/>
      <dgm:spPr/>
    </dgm:pt>
    <dgm:pt modelId="{E9EC9C56-7E9A-6048-9E2C-5ED7A79B2CAD}" type="pres">
      <dgm:prSet presAssocID="{07953B2B-ED79-534A-8620-CC1605C74CD2}" presName="background3" presStyleLbl="node3" presStyleIdx="2" presStyleCnt="5"/>
      <dgm:spPr/>
    </dgm:pt>
    <dgm:pt modelId="{D3D36770-FE13-C846-9B74-8D5701E4D233}" type="pres">
      <dgm:prSet presAssocID="{07953B2B-ED79-534A-8620-CC1605C74CD2}" presName="text3" presStyleLbl="fgAcc3" presStyleIdx="2" presStyleCnt="5">
        <dgm:presLayoutVars>
          <dgm:chPref val="3"/>
        </dgm:presLayoutVars>
      </dgm:prSet>
      <dgm:spPr/>
    </dgm:pt>
    <dgm:pt modelId="{D9BFD521-2CBC-EC42-822C-330A7C6F8A8A}" type="pres">
      <dgm:prSet presAssocID="{07953B2B-ED79-534A-8620-CC1605C74CD2}" presName="hierChild4" presStyleCnt="0"/>
      <dgm:spPr/>
    </dgm:pt>
    <dgm:pt modelId="{E0CDB1EE-361B-7F43-B8C6-B6F2C9F63D7D}" type="pres">
      <dgm:prSet presAssocID="{909BD556-4617-7E4B-B16D-5D2D9E998816}" presName="Name17" presStyleLbl="parChTrans1D3" presStyleIdx="3" presStyleCnt="5"/>
      <dgm:spPr/>
    </dgm:pt>
    <dgm:pt modelId="{E314CB61-DF81-5948-8D8C-924426DABFCC}" type="pres">
      <dgm:prSet presAssocID="{C49F82D4-27A6-B24B-844E-4F7FD8615651}" presName="hierRoot3" presStyleCnt="0"/>
      <dgm:spPr/>
    </dgm:pt>
    <dgm:pt modelId="{8F88067E-FC90-5241-84CE-CBDADB40F80F}" type="pres">
      <dgm:prSet presAssocID="{C49F82D4-27A6-B24B-844E-4F7FD8615651}" presName="composite3" presStyleCnt="0"/>
      <dgm:spPr/>
    </dgm:pt>
    <dgm:pt modelId="{9043825A-599B-6E4A-83C6-206FB19541E0}" type="pres">
      <dgm:prSet presAssocID="{C49F82D4-27A6-B24B-844E-4F7FD8615651}" presName="background3" presStyleLbl="node3" presStyleIdx="3" presStyleCnt="5"/>
      <dgm:spPr/>
    </dgm:pt>
    <dgm:pt modelId="{D3C97B00-5175-E64A-9F14-E07D2ECC443F}" type="pres">
      <dgm:prSet presAssocID="{C49F82D4-27A6-B24B-844E-4F7FD8615651}" presName="text3" presStyleLbl="fgAcc3" presStyleIdx="3" presStyleCnt="5">
        <dgm:presLayoutVars>
          <dgm:chPref val="3"/>
        </dgm:presLayoutVars>
      </dgm:prSet>
      <dgm:spPr/>
    </dgm:pt>
    <dgm:pt modelId="{8F9B1F7A-FB43-B84B-98DE-2FB039FFEFF4}" type="pres">
      <dgm:prSet presAssocID="{C49F82D4-27A6-B24B-844E-4F7FD8615651}" presName="hierChild4" presStyleCnt="0"/>
      <dgm:spPr/>
    </dgm:pt>
    <dgm:pt modelId="{D10655AB-F7DF-D04C-982E-69BD005C9BAF}" type="pres">
      <dgm:prSet presAssocID="{4DB9DA1D-3C83-CD4C-BBD8-5AD258C18584}" presName="Name17" presStyleLbl="parChTrans1D3" presStyleIdx="4" presStyleCnt="5"/>
      <dgm:spPr/>
    </dgm:pt>
    <dgm:pt modelId="{BE699942-D835-F449-8148-91E4451FE871}" type="pres">
      <dgm:prSet presAssocID="{3484496D-9ECD-2B4C-8C7D-5CE4C9E57C65}" presName="hierRoot3" presStyleCnt="0"/>
      <dgm:spPr/>
    </dgm:pt>
    <dgm:pt modelId="{E716BC72-F087-3043-AD2F-21BF03F184FF}" type="pres">
      <dgm:prSet presAssocID="{3484496D-9ECD-2B4C-8C7D-5CE4C9E57C65}" presName="composite3" presStyleCnt="0"/>
      <dgm:spPr/>
    </dgm:pt>
    <dgm:pt modelId="{AB9D3D75-979C-4546-8AF4-3BAEE1A17844}" type="pres">
      <dgm:prSet presAssocID="{3484496D-9ECD-2B4C-8C7D-5CE4C9E57C65}" presName="background3" presStyleLbl="node3" presStyleIdx="4" presStyleCnt="5"/>
      <dgm:spPr/>
    </dgm:pt>
    <dgm:pt modelId="{FC5D8768-2E14-B749-9F88-035F5BD64C0F}" type="pres">
      <dgm:prSet presAssocID="{3484496D-9ECD-2B4C-8C7D-5CE4C9E57C65}" presName="text3" presStyleLbl="fgAcc3" presStyleIdx="4" presStyleCnt="5">
        <dgm:presLayoutVars>
          <dgm:chPref val="3"/>
        </dgm:presLayoutVars>
      </dgm:prSet>
      <dgm:spPr/>
    </dgm:pt>
    <dgm:pt modelId="{73AD3C36-E103-1C44-A75C-9E3735F1C115}" type="pres">
      <dgm:prSet presAssocID="{3484496D-9ECD-2B4C-8C7D-5CE4C9E57C65}" presName="hierChild4" presStyleCnt="0"/>
      <dgm:spPr/>
    </dgm:pt>
    <dgm:pt modelId="{7433287F-026F-684B-9D34-67804A6B1B0F}" type="pres">
      <dgm:prSet presAssocID="{F02B6342-971F-8F49-A478-CE925EA96255}" presName="Name10" presStyleLbl="parChTrans1D2" presStyleIdx="1" presStyleCnt="2"/>
      <dgm:spPr/>
    </dgm:pt>
    <dgm:pt modelId="{F59B9615-6AE4-BD4B-942D-E1157BB60B7E}" type="pres">
      <dgm:prSet presAssocID="{DAAB17E8-EA15-7148-8A56-7118723517C9}" presName="hierRoot2" presStyleCnt="0"/>
      <dgm:spPr/>
    </dgm:pt>
    <dgm:pt modelId="{29E35D57-D314-494E-A4F7-151AD638B497}" type="pres">
      <dgm:prSet presAssocID="{DAAB17E8-EA15-7148-8A56-7118723517C9}" presName="composite2" presStyleCnt="0"/>
      <dgm:spPr/>
    </dgm:pt>
    <dgm:pt modelId="{3516DAD0-E679-934F-A66A-3FF071562A5F}" type="pres">
      <dgm:prSet presAssocID="{DAAB17E8-EA15-7148-8A56-7118723517C9}" presName="background2" presStyleLbl="node2" presStyleIdx="1" presStyleCnt="2"/>
      <dgm:spPr>
        <a:solidFill>
          <a:schemeClr val="accent2"/>
        </a:solidFill>
      </dgm:spPr>
    </dgm:pt>
    <dgm:pt modelId="{87338252-B5A6-5C4B-9660-2BCFDE57840C}" type="pres">
      <dgm:prSet presAssocID="{DAAB17E8-EA15-7148-8A56-7118723517C9}" presName="text2" presStyleLbl="fgAcc2" presStyleIdx="1" presStyleCnt="2">
        <dgm:presLayoutVars>
          <dgm:chPref val="3"/>
        </dgm:presLayoutVars>
      </dgm:prSet>
      <dgm:spPr/>
    </dgm:pt>
    <dgm:pt modelId="{50007B53-65F1-1B47-88D4-A0DA3A8BFD1D}" type="pres">
      <dgm:prSet presAssocID="{DAAB17E8-EA15-7148-8A56-7118723517C9}" presName="hierChild3" presStyleCnt="0"/>
      <dgm:spPr/>
    </dgm:pt>
  </dgm:ptLst>
  <dgm:cxnLst>
    <dgm:cxn modelId="{20FD4305-F659-8748-84C8-9FDFF1F26656}" srcId="{3A1D9EB2-61DB-EE4C-A99E-9D8D6BFB5255}" destId="{3A92C192-66DA-3C41-9EB9-E1E0A11DFFDD}" srcOrd="0" destOrd="0" parTransId="{7375AF45-9224-5149-9DE8-6C534A960651}" sibTransId="{75575F9F-0BA3-C54C-9B53-50DB0F7E5C1B}"/>
    <dgm:cxn modelId="{77BFB10A-20D2-0B4D-A2A7-48BB909A55D1}" srcId="{3A1D9EB2-61DB-EE4C-A99E-9D8D6BFB5255}" destId="{C49F82D4-27A6-B24B-844E-4F7FD8615651}" srcOrd="3" destOrd="0" parTransId="{909BD556-4617-7E4B-B16D-5D2D9E998816}" sibTransId="{E64DD213-4D53-4C4C-95CC-663C780E6812}"/>
    <dgm:cxn modelId="{17CBAE12-EDCB-344C-A6DB-24F1072E392E}" type="presOf" srcId="{B8CCFD5B-667E-0F4F-9291-CAE80C10B643}" destId="{D1C8DC71-332E-2848-921D-2BA621C190D4}" srcOrd="0" destOrd="0" presId="urn:microsoft.com/office/officeart/2005/8/layout/hierarchy1"/>
    <dgm:cxn modelId="{87B30B17-3DF7-A140-85B8-8FA208BAF7B3}" srcId="{B8CCFD5B-667E-0F4F-9291-CAE80C10B643}" destId="{3DF49001-2A31-8B48-B1D6-88F650EBF189}" srcOrd="0" destOrd="0" parTransId="{C6F81D3A-9CD8-704E-854A-F4A88B81519D}" sibTransId="{3A5F2C27-9C5C-394F-9A3F-CC748A904293}"/>
    <dgm:cxn modelId="{6C786C2F-6467-6B4D-BFE9-BC42CB6D7AA5}" type="presOf" srcId="{909BD556-4617-7E4B-B16D-5D2D9E998816}" destId="{E0CDB1EE-361B-7F43-B8C6-B6F2C9F63D7D}" srcOrd="0" destOrd="0" presId="urn:microsoft.com/office/officeart/2005/8/layout/hierarchy1"/>
    <dgm:cxn modelId="{BE277036-DB3E-E146-9976-F2D23CEC1273}" type="presOf" srcId="{EF93D78B-3111-7241-9EE6-F353846A8E53}" destId="{939AAC87-5C9F-5042-BC98-68E6276A7E4F}" srcOrd="0" destOrd="0" presId="urn:microsoft.com/office/officeart/2005/8/layout/hierarchy1"/>
    <dgm:cxn modelId="{81BD2637-FA5D-7443-908E-3620AD948432}" type="presOf" srcId="{3484496D-9ECD-2B4C-8C7D-5CE4C9E57C65}" destId="{FC5D8768-2E14-B749-9F88-035F5BD64C0F}" srcOrd="0" destOrd="0" presId="urn:microsoft.com/office/officeart/2005/8/layout/hierarchy1"/>
    <dgm:cxn modelId="{39E15543-3A95-CD49-BE05-F14AD60DCC86}" srcId="{3A1D9EB2-61DB-EE4C-A99E-9D8D6BFB5255}" destId="{07953B2B-ED79-534A-8620-CC1605C74CD2}" srcOrd="2" destOrd="0" parTransId="{4D3D9C78-036F-E545-A109-C04CA50C34F9}" sibTransId="{0A8E7A1D-03C0-8F44-B71F-13BA12338F9B}"/>
    <dgm:cxn modelId="{E3D7E965-9F18-B844-9EED-A06E9FFAD585}" type="presOf" srcId="{21C6CFB8-72A1-FE48-A05A-4FFFD2DA9135}" destId="{813FEE37-690F-634A-88D2-7440D37ECBD0}" srcOrd="0" destOrd="0" presId="urn:microsoft.com/office/officeart/2005/8/layout/hierarchy1"/>
    <dgm:cxn modelId="{31953447-A0F9-FE43-B8B7-3649BBA5792A}" type="presOf" srcId="{3DF49001-2A31-8B48-B1D6-88F650EBF189}" destId="{AA1BD9C5-D1F9-A142-B5C7-914FB22A2AA4}" srcOrd="0" destOrd="0" presId="urn:microsoft.com/office/officeart/2005/8/layout/hierarchy1"/>
    <dgm:cxn modelId="{39F1D247-3674-5B48-AB9B-4D2C231596F7}" type="presOf" srcId="{07953B2B-ED79-534A-8620-CC1605C74CD2}" destId="{D3D36770-FE13-C846-9B74-8D5701E4D233}" srcOrd="0" destOrd="0" presId="urn:microsoft.com/office/officeart/2005/8/layout/hierarchy1"/>
    <dgm:cxn modelId="{2FCDFB47-014B-5142-983C-2B4AAA77CB0D}" srcId="{3A1D9EB2-61DB-EE4C-A99E-9D8D6BFB5255}" destId="{892F7067-7F78-BE45-AE34-A3239863C9CA}" srcOrd="1" destOrd="0" parTransId="{21C6CFB8-72A1-FE48-A05A-4FFFD2DA9135}" sibTransId="{5914CEBE-F509-C547-AE53-CE1B840C36E5}"/>
    <dgm:cxn modelId="{CF9D344D-17B9-7942-A4C6-92896B3182AA}" type="presOf" srcId="{4DB9DA1D-3C83-CD4C-BBD8-5AD258C18584}" destId="{D10655AB-F7DF-D04C-982E-69BD005C9BAF}" srcOrd="0" destOrd="0" presId="urn:microsoft.com/office/officeart/2005/8/layout/hierarchy1"/>
    <dgm:cxn modelId="{F959C04F-6599-5C4D-A530-228740E4ACC7}" type="presOf" srcId="{F02B6342-971F-8F49-A478-CE925EA96255}" destId="{7433287F-026F-684B-9D34-67804A6B1B0F}" srcOrd="0" destOrd="0" presId="urn:microsoft.com/office/officeart/2005/8/layout/hierarchy1"/>
    <dgm:cxn modelId="{340CA576-1759-4A46-A1F8-3E8F38CBFBEB}" srcId="{3DF49001-2A31-8B48-B1D6-88F650EBF189}" destId="{DAAB17E8-EA15-7148-8A56-7118723517C9}" srcOrd="1" destOrd="0" parTransId="{F02B6342-971F-8F49-A478-CE925EA96255}" sibTransId="{E09F8C0B-6D8A-224B-986D-1EE86E29AEAA}"/>
    <dgm:cxn modelId="{8DEDE978-6CE2-7F44-81F3-23CE35B2DA3F}" type="presOf" srcId="{892F7067-7F78-BE45-AE34-A3239863C9CA}" destId="{3E802CB4-992D-074C-9AFA-7BD15EF95DE7}" srcOrd="0" destOrd="0" presId="urn:microsoft.com/office/officeart/2005/8/layout/hierarchy1"/>
    <dgm:cxn modelId="{43935779-548B-C848-BD10-2B005FA03C29}" type="presOf" srcId="{C49F82D4-27A6-B24B-844E-4F7FD8615651}" destId="{D3C97B00-5175-E64A-9F14-E07D2ECC443F}" srcOrd="0" destOrd="0" presId="urn:microsoft.com/office/officeart/2005/8/layout/hierarchy1"/>
    <dgm:cxn modelId="{24077EB0-5872-B048-9657-DF28AB9BB1FF}" type="presOf" srcId="{3A1D9EB2-61DB-EE4C-A99E-9D8D6BFB5255}" destId="{4130918A-751F-A34F-9026-84751B85B62B}" srcOrd="0" destOrd="0" presId="urn:microsoft.com/office/officeart/2005/8/layout/hierarchy1"/>
    <dgm:cxn modelId="{DC1622B9-517A-2146-9313-B46BC80FDB55}" type="presOf" srcId="{7375AF45-9224-5149-9DE8-6C534A960651}" destId="{A0041F9A-3FA6-6746-9573-8032BB99D8B4}" srcOrd="0" destOrd="0" presId="urn:microsoft.com/office/officeart/2005/8/layout/hierarchy1"/>
    <dgm:cxn modelId="{A5A216C1-DCDF-6B44-A583-D5567265A785}" srcId="{3A1D9EB2-61DB-EE4C-A99E-9D8D6BFB5255}" destId="{3484496D-9ECD-2B4C-8C7D-5CE4C9E57C65}" srcOrd="4" destOrd="0" parTransId="{4DB9DA1D-3C83-CD4C-BBD8-5AD258C18584}" sibTransId="{BA22B04E-3627-274B-82F7-BFFDAC6D89D3}"/>
    <dgm:cxn modelId="{7C47E9E3-B231-F84B-BE7B-BAB1BF52DABB}" type="presOf" srcId="{3A92C192-66DA-3C41-9EB9-E1E0A11DFFDD}" destId="{4124384E-AD0C-914D-A1BE-9CCABD27EDD5}" srcOrd="0" destOrd="0" presId="urn:microsoft.com/office/officeart/2005/8/layout/hierarchy1"/>
    <dgm:cxn modelId="{151D79F9-8097-E64C-BF00-822B1D619D81}" srcId="{3DF49001-2A31-8B48-B1D6-88F650EBF189}" destId="{3A1D9EB2-61DB-EE4C-A99E-9D8D6BFB5255}" srcOrd="0" destOrd="0" parTransId="{EF93D78B-3111-7241-9EE6-F353846A8E53}" sibTransId="{D8B23424-ECD8-354A-9084-911DB640CBA3}"/>
    <dgm:cxn modelId="{4A778DF9-0076-E742-8A3C-35BA721333FE}" type="presOf" srcId="{4D3D9C78-036F-E545-A109-C04CA50C34F9}" destId="{1740506E-BEF2-C543-AEBD-6B977EE7555B}" srcOrd="0" destOrd="0" presId="urn:microsoft.com/office/officeart/2005/8/layout/hierarchy1"/>
    <dgm:cxn modelId="{EB9784FE-4DA8-2A46-A4CB-ACCA70522892}" type="presOf" srcId="{DAAB17E8-EA15-7148-8A56-7118723517C9}" destId="{87338252-B5A6-5C4B-9660-2BCFDE57840C}" srcOrd="0" destOrd="0" presId="urn:microsoft.com/office/officeart/2005/8/layout/hierarchy1"/>
    <dgm:cxn modelId="{65CC3A33-3F8F-3A4F-97B1-EBE1D9446A5E}" type="presParOf" srcId="{D1C8DC71-332E-2848-921D-2BA621C190D4}" destId="{DA18E232-1702-1B42-B645-8E66BE531DCC}" srcOrd="0" destOrd="0" presId="urn:microsoft.com/office/officeart/2005/8/layout/hierarchy1"/>
    <dgm:cxn modelId="{D949B46D-A491-9C43-AF85-A6C685D37A43}" type="presParOf" srcId="{DA18E232-1702-1B42-B645-8E66BE531DCC}" destId="{19DDEF03-549C-9D43-AA77-66831924AE3E}" srcOrd="0" destOrd="0" presId="urn:microsoft.com/office/officeart/2005/8/layout/hierarchy1"/>
    <dgm:cxn modelId="{EA2E6A72-678F-A446-990F-D473A3D95E2D}" type="presParOf" srcId="{19DDEF03-549C-9D43-AA77-66831924AE3E}" destId="{119C49DB-709A-C34E-BC73-0B5AB128F10D}" srcOrd="0" destOrd="0" presId="urn:microsoft.com/office/officeart/2005/8/layout/hierarchy1"/>
    <dgm:cxn modelId="{A72E04FF-856F-DF4F-ABA0-3EC6481F955A}" type="presParOf" srcId="{19DDEF03-549C-9D43-AA77-66831924AE3E}" destId="{AA1BD9C5-D1F9-A142-B5C7-914FB22A2AA4}" srcOrd="1" destOrd="0" presId="urn:microsoft.com/office/officeart/2005/8/layout/hierarchy1"/>
    <dgm:cxn modelId="{13013F49-B145-0949-A9BB-009145194D8D}" type="presParOf" srcId="{DA18E232-1702-1B42-B645-8E66BE531DCC}" destId="{D9E1CB9C-D202-974F-A652-30B31038C724}" srcOrd="1" destOrd="0" presId="urn:microsoft.com/office/officeart/2005/8/layout/hierarchy1"/>
    <dgm:cxn modelId="{5F1A9233-FB8B-FF44-976D-DF6CCB46F130}" type="presParOf" srcId="{D9E1CB9C-D202-974F-A652-30B31038C724}" destId="{939AAC87-5C9F-5042-BC98-68E6276A7E4F}" srcOrd="0" destOrd="0" presId="urn:microsoft.com/office/officeart/2005/8/layout/hierarchy1"/>
    <dgm:cxn modelId="{E86198F3-BA57-E245-886E-72D235235350}" type="presParOf" srcId="{D9E1CB9C-D202-974F-A652-30B31038C724}" destId="{6399BD28-A588-DC41-9349-E878C267B76B}" srcOrd="1" destOrd="0" presId="urn:microsoft.com/office/officeart/2005/8/layout/hierarchy1"/>
    <dgm:cxn modelId="{719784ED-9C84-EE44-A089-3AFA042D57FA}" type="presParOf" srcId="{6399BD28-A588-DC41-9349-E878C267B76B}" destId="{58D9D175-FD8E-4840-8493-7BE2E2603D9E}" srcOrd="0" destOrd="0" presId="urn:microsoft.com/office/officeart/2005/8/layout/hierarchy1"/>
    <dgm:cxn modelId="{813B4325-3DE4-224F-B5C0-C820AC6816A2}" type="presParOf" srcId="{58D9D175-FD8E-4840-8493-7BE2E2603D9E}" destId="{8F988060-98B6-464F-A62C-BE90077B7923}" srcOrd="0" destOrd="0" presId="urn:microsoft.com/office/officeart/2005/8/layout/hierarchy1"/>
    <dgm:cxn modelId="{65F1A162-DCF3-1448-A085-D73CF5A70761}" type="presParOf" srcId="{58D9D175-FD8E-4840-8493-7BE2E2603D9E}" destId="{4130918A-751F-A34F-9026-84751B85B62B}" srcOrd="1" destOrd="0" presId="urn:microsoft.com/office/officeart/2005/8/layout/hierarchy1"/>
    <dgm:cxn modelId="{107A81C3-FE88-9B43-89B0-3EF616F97DFE}" type="presParOf" srcId="{6399BD28-A588-DC41-9349-E878C267B76B}" destId="{99F984CE-B858-2943-8F9A-F33D773DB6AB}" srcOrd="1" destOrd="0" presId="urn:microsoft.com/office/officeart/2005/8/layout/hierarchy1"/>
    <dgm:cxn modelId="{8C7EF3CA-3C14-4042-B9FF-5A13D9C004AD}" type="presParOf" srcId="{99F984CE-B858-2943-8F9A-F33D773DB6AB}" destId="{A0041F9A-3FA6-6746-9573-8032BB99D8B4}" srcOrd="0" destOrd="0" presId="urn:microsoft.com/office/officeart/2005/8/layout/hierarchy1"/>
    <dgm:cxn modelId="{64256FE5-8C43-FF49-A8D7-BD9105D0B434}" type="presParOf" srcId="{99F984CE-B858-2943-8F9A-F33D773DB6AB}" destId="{B65C6CF3-F3A5-064B-A1FD-73C039210997}" srcOrd="1" destOrd="0" presId="urn:microsoft.com/office/officeart/2005/8/layout/hierarchy1"/>
    <dgm:cxn modelId="{667019A7-74E2-6647-BE0C-51B4D5CFD039}" type="presParOf" srcId="{B65C6CF3-F3A5-064B-A1FD-73C039210997}" destId="{3C3CEEE6-7820-F248-94FC-9ADB264F063E}" srcOrd="0" destOrd="0" presId="urn:microsoft.com/office/officeart/2005/8/layout/hierarchy1"/>
    <dgm:cxn modelId="{CD26D29C-C663-5E4A-B9AF-1FBB205B7A5F}" type="presParOf" srcId="{3C3CEEE6-7820-F248-94FC-9ADB264F063E}" destId="{9E4593D9-175B-BB4F-BBB9-24982F5862BE}" srcOrd="0" destOrd="0" presId="urn:microsoft.com/office/officeart/2005/8/layout/hierarchy1"/>
    <dgm:cxn modelId="{839A5446-FCF2-2F4A-90EB-89A7BF649C8B}" type="presParOf" srcId="{3C3CEEE6-7820-F248-94FC-9ADB264F063E}" destId="{4124384E-AD0C-914D-A1BE-9CCABD27EDD5}" srcOrd="1" destOrd="0" presId="urn:microsoft.com/office/officeart/2005/8/layout/hierarchy1"/>
    <dgm:cxn modelId="{51A834D0-CF37-194D-84F1-11F0C11006E7}" type="presParOf" srcId="{B65C6CF3-F3A5-064B-A1FD-73C039210997}" destId="{AACC5B6C-9925-2E4C-972E-F4EBA7ACC90D}" srcOrd="1" destOrd="0" presId="urn:microsoft.com/office/officeart/2005/8/layout/hierarchy1"/>
    <dgm:cxn modelId="{74509570-2C0F-B242-9B54-44A89A57FC07}" type="presParOf" srcId="{99F984CE-B858-2943-8F9A-F33D773DB6AB}" destId="{813FEE37-690F-634A-88D2-7440D37ECBD0}" srcOrd="2" destOrd="0" presId="urn:microsoft.com/office/officeart/2005/8/layout/hierarchy1"/>
    <dgm:cxn modelId="{6641761B-3018-5C46-A5CE-9CEDD1656ADB}" type="presParOf" srcId="{99F984CE-B858-2943-8F9A-F33D773DB6AB}" destId="{7BC392C0-19E2-334D-986B-92503F807659}" srcOrd="3" destOrd="0" presId="urn:microsoft.com/office/officeart/2005/8/layout/hierarchy1"/>
    <dgm:cxn modelId="{0462F452-931C-AF46-94BB-8C00D1634B1A}" type="presParOf" srcId="{7BC392C0-19E2-334D-986B-92503F807659}" destId="{C84169FA-065E-2C44-A53D-42BC48894D56}" srcOrd="0" destOrd="0" presId="urn:microsoft.com/office/officeart/2005/8/layout/hierarchy1"/>
    <dgm:cxn modelId="{00C9CFD7-6521-A541-A791-B9755CAC2EA5}" type="presParOf" srcId="{C84169FA-065E-2C44-A53D-42BC48894D56}" destId="{FA202C7F-46E0-BE4B-8B00-DE4F3F5201D3}" srcOrd="0" destOrd="0" presId="urn:microsoft.com/office/officeart/2005/8/layout/hierarchy1"/>
    <dgm:cxn modelId="{79CC9939-3EEB-D146-8288-D30C8A3AB72C}" type="presParOf" srcId="{C84169FA-065E-2C44-A53D-42BC48894D56}" destId="{3E802CB4-992D-074C-9AFA-7BD15EF95DE7}" srcOrd="1" destOrd="0" presId="urn:microsoft.com/office/officeart/2005/8/layout/hierarchy1"/>
    <dgm:cxn modelId="{5F098679-98BB-C247-B1D8-15CC78ECEB90}" type="presParOf" srcId="{7BC392C0-19E2-334D-986B-92503F807659}" destId="{9C16BA6A-065F-5B4B-925F-293CEB1CBF6A}" srcOrd="1" destOrd="0" presId="urn:microsoft.com/office/officeart/2005/8/layout/hierarchy1"/>
    <dgm:cxn modelId="{611EA89E-EE77-514B-8FE7-E27A7DC6CFF9}" type="presParOf" srcId="{99F984CE-B858-2943-8F9A-F33D773DB6AB}" destId="{1740506E-BEF2-C543-AEBD-6B977EE7555B}" srcOrd="4" destOrd="0" presId="urn:microsoft.com/office/officeart/2005/8/layout/hierarchy1"/>
    <dgm:cxn modelId="{534464B5-5926-CA44-AEE5-17F2E5A9174C}" type="presParOf" srcId="{99F984CE-B858-2943-8F9A-F33D773DB6AB}" destId="{429D6F8B-F004-F24A-A2D8-0A6A98070D22}" srcOrd="5" destOrd="0" presId="urn:microsoft.com/office/officeart/2005/8/layout/hierarchy1"/>
    <dgm:cxn modelId="{4E4FF2DC-5199-EF4F-B2A5-6EDF91CF2C97}" type="presParOf" srcId="{429D6F8B-F004-F24A-A2D8-0A6A98070D22}" destId="{E99EF5D7-B9FE-7A47-962A-7A282D488509}" srcOrd="0" destOrd="0" presId="urn:microsoft.com/office/officeart/2005/8/layout/hierarchy1"/>
    <dgm:cxn modelId="{98A44425-D72E-3244-A850-4ECDBB5A7312}" type="presParOf" srcId="{E99EF5D7-B9FE-7A47-962A-7A282D488509}" destId="{E9EC9C56-7E9A-6048-9E2C-5ED7A79B2CAD}" srcOrd="0" destOrd="0" presId="urn:microsoft.com/office/officeart/2005/8/layout/hierarchy1"/>
    <dgm:cxn modelId="{2A7E8C83-D9A2-9841-AD90-7A3AA9016A2B}" type="presParOf" srcId="{E99EF5D7-B9FE-7A47-962A-7A282D488509}" destId="{D3D36770-FE13-C846-9B74-8D5701E4D233}" srcOrd="1" destOrd="0" presId="urn:microsoft.com/office/officeart/2005/8/layout/hierarchy1"/>
    <dgm:cxn modelId="{511B851D-9E84-6B44-9E82-F2EA43896BC4}" type="presParOf" srcId="{429D6F8B-F004-F24A-A2D8-0A6A98070D22}" destId="{D9BFD521-2CBC-EC42-822C-330A7C6F8A8A}" srcOrd="1" destOrd="0" presId="urn:microsoft.com/office/officeart/2005/8/layout/hierarchy1"/>
    <dgm:cxn modelId="{788FD555-548B-DE47-B1BE-DCD33C2FF4D7}" type="presParOf" srcId="{99F984CE-B858-2943-8F9A-F33D773DB6AB}" destId="{E0CDB1EE-361B-7F43-B8C6-B6F2C9F63D7D}" srcOrd="6" destOrd="0" presId="urn:microsoft.com/office/officeart/2005/8/layout/hierarchy1"/>
    <dgm:cxn modelId="{E3EA3962-EE5F-1849-8C6E-CEDFA68AE3D5}" type="presParOf" srcId="{99F984CE-B858-2943-8F9A-F33D773DB6AB}" destId="{E314CB61-DF81-5948-8D8C-924426DABFCC}" srcOrd="7" destOrd="0" presId="urn:microsoft.com/office/officeart/2005/8/layout/hierarchy1"/>
    <dgm:cxn modelId="{0568ED70-1C47-214B-A545-226B20E277EA}" type="presParOf" srcId="{E314CB61-DF81-5948-8D8C-924426DABFCC}" destId="{8F88067E-FC90-5241-84CE-CBDADB40F80F}" srcOrd="0" destOrd="0" presId="urn:microsoft.com/office/officeart/2005/8/layout/hierarchy1"/>
    <dgm:cxn modelId="{D2D90FC2-E11D-2248-A18A-DBE547BAA805}" type="presParOf" srcId="{8F88067E-FC90-5241-84CE-CBDADB40F80F}" destId="{9043825A-599B-6E4A-83C6-206FB19541E0}" srcOrd="0" destOrd="0" presId="urn:microsoft.com/office/officeart/2005/8/layout/hierarchy1"/>
    <dgm:cxn modelId="{EDB8BE4F-07F8-8E4D-B017-998862D4682A}" type="presParOf" srcId="{8F88067E-FC90-5241-84CE-CBDADB40F80F}" destId="{D3C97B00-5175-E64A-9F14-E07D2ECC443F}" srcOrd="1" destOrd="0" presId="urn:microsoft.com/office/officeart/2005/8/layout/hierarchy1"/>
    <dgm:cxn modelId="{841005DA-228E-A54B-8443-CFC297780136}" type="presParOf" srcId="{E314CB61-DF81-5948-8D8C-924426DABFCC}" destId="{8F9B1F7A-FB43-B84B-98DE-2FB039FFEFF4}" srcOrd="1" destOrd="0" presId="urn:microsoft.com/office/officeart/2005/8/layout/hierarchy1"/>
    <dgm:cxn modelId="{1344504E-54DF-1B4E-BF3F-E664D34EA90E}" type="presParOf" srcId="{99F984CE-B858-2943-8F9A-F33D773DB6AB}" destId="{D10655AB-F7DF-D04C-982E-69BD005C9BAF}" srcOrd="8" destOrd="0" presId="urn:microsoft.com/office/officeart/2005/8/layout/hierarchy1"/>
    <dgm:cxn modelId="{3830BDD0-3E18-1F48-9DE1-BE6A101E5B0B}" type="presParOf" srcId="{99F984CE-B858-2943-8F9A-F33D773DB6AB}" destId="{BE699942-D835-F449-8148-91E4451FE871}" srcOrd="9" destOrd="0" presId="urn:microsoft.com/office/officeart/2005/8/layout/hierarchy1"/>
    <dgm:cxn modelId="{88388305-0D40-6D48-A615-AED3A1F23062}" type="presParOf" srcId="{BE699942-D835-F449-8148-91E4451FE871}" destId="{E716BC72-F087-3043-AD2F-21BF03F184FF}" srcOrd="0" destOrd="0" presId="urn:microsoft.com/office/officeart/2005/8/layout/hierarchy1"/>
    <dgm:cxn modelId="{36C116E2-AC22-744E-A77D-74314CD8918F}" type="presParOf" srcId="{E716BC72-F087-3043-AD2F-21BF03F184FF}" destId="{AB9D3D75-979C-4546-8AF4-3BAEE1A17844}" srcOrd="0" destOrd="0" presId="urn:microsoft.com/office/officeart/2005/8/layout/hierarchy1"/>
    <dgm:cxn modelId="{01BE8154-7F10-5146-AE60-E0F554A27AC2}" type="presParOf" srcId="{E716BC72-F087-3043-AD2F-21BF03F184FF}" destId="{FC5D8768-2E14-B749-9F88-035F5BD64C0F}" srcOrd="1" destOrd="0" presId="urn:microsoft.com/office/officeart/2005/8/layout/hierarchy1"/>
    <dgm:cxn modelId="{F08F3D40-8B2D-3646-99C3-C33E2967A91B}" type="presParOf" srcId="{BE699942-D835-F449-8148-91E4451FE871}" destId="{73AD3C36-E103-1C44-A75C-9E3735F1C115}" srcOrd="1" destOrd="0" presId="urn:microsoft.com/office/officeart/2005/8/layout/hierarchy1"/>
    <dgm:cxn modelId="{7A6AFC25-7078-8949-B3DE-B60AA9183E98}" type="presParOf" srcId="{D9E1CB9C-D202-974F-A652-30B31038C724}" destId="{7433287F-026F-684B-9D34-67804A6B1B0F}" srcOrd="2" destOrd="0" presId="urn:microsoft.com/office/officeart/2005/8/layout/hierarchy1"/>
    <dgm:cxn modelId="{5157E2DE-A980-804F-860B-2B802FF91B1E}" type="presParOf" srcId="{D9E1CB9C-D202-974F-A652-30B31038C724}" destId="{F59B9615-6AE4-BD4B-942D-E1157BB60B7E}" srcOrd="3" destOrd="0" presId="urn:microsoft.com/office/officeart/2005/8/layout/hierarchy1"/>
    <dgm:cxn modelId="{223472DF-5BC1-9240-8600-403F0712B604}" type="presParOf" srcId="{F59B9615-6AE4-BD4B-942D-E1157BB60B7E}" destId="{29E35D57-D314-494E-A4F7-151AD638B497}" srcOrd="0" destOrd="0" presId="urn:microsoft.com/office/officeart/2005/8/layout/hierarchy1"/>
    <dgm:cxn modelId="{7EA9E97D-8BDA-8A41-913C-CEE49BF21F6E}" type="presParOf" srcId="{29E35D57-D314-494E-A4F7-151AD638B497}" destId="{3516DAD0-E679-934F-A66A-3FF071562A5F}" srcOrd="0" destOrd="0" presId="urn:microsoft.com/office/officeart/2005/8/layout/hierarchy1"/>
    <dgm:cxn modelId="{20B76A18-EA40-E242-A7DC-48C76F036E73}" type="presParOf" srcId="{29E35D57-D314-494E-A4F7-151AD638B497}" destId="{87338252-B5A6-5C4B-9660-2BCFDE57840C}" srcOrd="1" destOrd="0" presId="urn:microsoft.com/office/officeart/2005/8/layout/hierarchy1"/>
    <dgm:cxn modelId="{CBCA14AA-B303-B441-98BB-3FFDD2F2EA0F}" type="presParOf" srcId="{F59B9615-6AE4-BD4B-942D-E1157BB60B7E}" destId="{50007B53-65F1-1B47-88D4-A0DA3A8BFD1D}"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33287F-026F-684B-9D34-67804A6B1B0F}">
      <dsp:nvSpPr>
        <dsp:cNvPr id="0" name=""/>
        <dsp:cNvSpPr/>
      </dsp:nvSpPr>
      <dsp:spPr>
        <a:xfrm>
          <a:off x="6994993" y="1639631"/>
          <a:ext cx="1201571" cy="571838"/>
        </a:xfrm>
        <a:custGeom>
          <a:avLst/>
          <a:gdLst/>
          <a:ahLst/>
          <a:cxnLst/>
          <a:rect l="0" t="0" r="0" b="0"/>
          <a:pathLst>
            <a:path>
              <a:moveTo>
                <a:pt x="0" y="0"/>
              </a:moveTo>
              <a:lnTo>
                <a:pt x="0" y="389691"/>
              </a:lnTo>
              <a:lnTo>
                <a:pt x="1201571" y="389691"/>
              </a:lnTo>
              <a:lnTo>
                <a:pt x="1201571" y="57183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10655AB-F7DF-D04C-982E-69BD005C9BAF}">
      <dsp:nvSpPr>
        <dsp:cNvPr id="0" name=""/>
        <dsp:cNvSpPr/>
      </dsp:nvSpPr>
      <dsp:spPr>
        <a:xfrm>
          <a:off x="5793422" y="3460011"/>
          <a:ext cx="4806284" cy="571838"/>
        </a:xfrm>
        <a:custGeom>
          <a:avLst/>
          <a:gdLst/>
          <a:ahLst/>
          <a:cxnLst/>
          <a:rect l="0" t="0" r="0" b="0"/>
          <a:pathLst>
            <a:path>
              <a:moveTo>
                <a:pt x="0" y="0"/>
              </a:moveTo>
              <a:lnTo>
                <a:pt x="0" y="389691"/>
              </a:lnTo>
              <a:lnTo>
                <a:pt x="4806284" y="389691"/>
              </a:lnTo>
              <a:lnTo>
                <a:pt x="4806284" y="57183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CDB1EE-361B-7F43-B8C6-B6F2C9F63D7D}">
      <dsp:nvSpPr>
        <dsp:cNvPr id="0" name=""/>
        <dsp:cNvSpPr/>
      </dsp:nvSpPr>
      <dsp:spPr>
        <a:xfrm>
          <a:off x="5793422" y="3460011"/>
          <a:ext cx="2403142" cy="571838"/>
        </a:xfrm>
        <a:custGeom>
          <a:avLst/>
          <a:gdLst/>
          <a:ahLst/>
          <a:cxnLst/>
          <a:rect l="0" t="0" r="0" b="0"/>
          <a:pathLst>
            <a:path>
              <a:moveTo>
                <a:pt x="0" y="0"/>
              </a:moveTo>
              <a:lnTo>
                <a:pt x="0" y="389691"/>
              </a:lnTo>
              <a:lnTo>
                <a:pt x="2403142" y="389691"/>
              </a:lnTo>
              <a:lnTo>
                <a:pt x="2403142" y="57183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740506E-BEF2-C543-AEBD-6B977EE7555B}">
      <dsp:nvSpPr>
        <dsp:cNvPr id="0" name=""/>
        <dsp:cNvSpPr/>
      </dsp:nvSpPr>
      <dsp:spPr>
        <a:xfrm>
          <a:off x="5747702" y="3460011"/>
          <a:ext cx="91440" cy="571838"/>
        </a:xfrm>
        <a:custGeom>
          <a:avLst/>
          <a:gdLst/>
          <a:ahLst/>
          <a:cxnLst/>
          <a:rect l="0" t="0" r="0" b="0"/>
          <a:pathLst>
            <a:path>
              <a:moveTo>
                <a:pt x="45720" y="0"/>
              </a:moveTo>
              <a:lnTo>
                <a:pt x="45720" y="57183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13FEE37-690F-634A-88D2-7440D37ECBD0}">
      <dsp:nvSpPr>
        <dsp:cNvPr id="0" name=""/>
        <dsp:cNvSpPr/>
      </dsp:nvSpPr>
      <dsp:spPr>
        <a:xfrm>
          <a:off x="3390280" y="3460011"/>
          <a:ext cx="2403142" cy="571838"/>
        </a:xfrm>
        <a:custGeom>
          <a:avLst/>
          <a:gdLst/>
          <a:ahLst/>
          <a:cxnLst/>
          <a:rect l="0" t="0" r="0" b="0"/>
          <a:pathLst>
            <a:path>
              <a:moveTo>
                <a:pt x="2403142" y="0"/>
              </a:moveTo>
              <a:lnTo>
                <a:pt x="2403142" y="389691"/>
              </a:lnTo>
              <a:lnTo>
                <a:pt x="0" y="389691"/>
              </a:lnTo>
              <a:lnTo>
                <a:pt x="0" y="57183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041F9A-3FA6-6746-9573-8032BB99D8B4}">
      <dsp:nvSpPr>
        <dsp:cNvPr id="0" name=""/>
        <dsp:cNvSpPr/>
      </dsp:nvSpPr>
      <dsp:spPr>
        <a:xfrm>
          <a:off x="987138" y="3460011"/>
          <a:ext cx="4806284" cy="571838"/>
        </a:xfrm>
        <a:custGeom>
          <a:avLst/>
          <a:gdLst/>
          <a:ahLst/>
          <a:cxnLst/>
          <a:rect l="0" t="0" r="0" b="0"/>
          <a:pathLst>
            <a:path>
              <a:moveTo>
                <a:pt x="4806284" y="0"/>
              </a:moveTo>
              <a:lnTo>
                <a:pt x="4806284" y="389691"/>
              </a:lnTo>
              <a:lnTo>
                <a:pt x="0" y="389691"/>
              </a:lnTo>
              <a:lnTo>
                <a:pt x="0" y="57183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39AAC87-5C9F-5042-BC98-68E6276A7E4F}">
      <dsp:nvSpPr>
        <dsp:cNvPr id="0" name=""/>
        <dsp:cNvSpPr/>
      </dsp:nvSpPr>
      <dsp:spPr>
        <a:xfrm>
          <a:off x="5793422" y="1639631"/>
          <a:ext cx="1201571" cy="571838"/>
        </a:xfrm>
        <a:custGeom>
          <a:avLst/>
          <a:gdLst/>
          <a:ahLst/>
          <a:cxnLst/>
          <a:rect l="0" t="0" r="0" b="0"/>
          <a:pathLst>
            <a:path>
              <a:moveTo>
                <a:pt x="1201571" y="0"/>
              </a:moveTo>
              <a:lnTo>
                <a:pt x="1201571" y="389691"/>
              </a:lnTo>
              <a:lnTo>
                <a:pt x="0" y="389691"/>
              </a:lnTo>
              <a:lnTo>
                <a:pt x="0" y="57183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19C49DB-709A-C34E-BC73-0B5AB128F10D}">
      <dsp:nvSpPr>
        <dsp:cNvPr id="0" name=""/>
        <dsp:cNvSpPr/>
      </dsp:nvSpPr>
      <dsp:spPr>
        <a:xfrm>
          <a:off x="6011890" y="391090"/>
          <a:ext cx="1966207" cy="12485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1BD9C5-D1F9-A142-B5C7-914FB22A2AA4}">
      <dsp:nvSpPr>
        <dsp:cNvPr id="0" name=""/>
        <dsp:cNvSpPr/>
      </dsp:nvSpPr>
      <dsp:spPr>
        <a:xfrm>
          <a:off x="6230357" y="598634"/>
          <a:ext cx="1966207" cy="124854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b="1" kern="1200" dirty="0">
              <a:latin typeface="Overpass" pitchFamily="2" charset="77"/>
            </a:rPr>
            <a:t>Pesticides Program</a:t>
          </a:r>
        </a:p>
      </dsp:txBody>
      <dsp:txXfrm>
        <a:off x="6266926" y="635203"/>
        <a:ext cx="1893069" cy="1175403"/>
      </dsp:txXfrm>
    </dsp:sp>
    <dsp:sp modelId="{8F988060-98B6-464F-A62C-BE90077B7923}">
      <dsp:nvSpPr>
        <dsp:cNvPr id="0" name=""/>
        <dsp:cNvSpPr/>
      </dsp:nvSpPr>
      <dsp:spPr>
        <a:xfrm>
          <a:off x="4810319" y="2211470"/>
          <a:ext cx="1966207" cy="12485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30918A-751F-A34F-9026-84751B85B62B}">
      <dsp:nvSpPr>
        <dsp:cNvPr id="0" name=""/>
        <dsp:cNvSpPr/>
      </dsp:nvSpPr>
      <dsp:spPr>
        <a:xfrm>
          <a:off x="5028786" y="2419014"/>
          <a:ext cx="1966207" cy="124854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latin typeface="Overpass" pitchFamily="2" charset="77"/>
            </a:rPr>
            <a:t>Non Enforcement</a:t>
          </a:r>
        </a:p>
      </dsp:txBody>
      <dsp:txXfrm>
        <a:off x="5065355" y="2455583"/>
        <a:ext cx="1893069" cy="1175403"/>
      </dsp:txXfrm>
    </dsp:sp>
    <dsp:sp modelId="{9E4593D9-175B-BB4F-BBB9-24982F5862BE}">
      <dsp:nvSpPr>
        <dsp:cNvPr id="0" name=""/>
        <dsp:cNvSpPr/>
      </dsp:nvSpPr>
      <dsp:spPr>
        <a:xfrm>
          <a:off x="4035" y="4031850"/>
          <a:ext cx="1966207" cy="12485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24384E-AD0C-914D-A1BE-9CCABD27EDD5}">
      <dsp:nvSpPr>
        <dsp:cNvPr id="0" name=""/>
        <dsp:cNvSpPr/>
      </dsp:nvSpPr>
      <dsp:spPr>
        <a:xfrm>
          <a:off x="222502" y="4239394"/>
          <a:ext cx="1966207" cy="124854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u="none" kern="1200">
              <a:latin typeface="Overpass" pitchFamily="2" charset="77"/>
            </a:rPr>
            <a:t>Pesticide Product Registration</a:t>
          </a:r>
          <a:endParaRPr lang="en-US" sz="1600" kern="1200">
            <a:latin typeface="Overpass" pitchFamily="2" charset="77"/>
          </a:endParaRPr>
        </a:p>
      </dsp:txBody>
      <dsp:txXfrm>
        <a:off x="259071" y="4275963"/>
        <a:ext cx="1893069" cy="1175403"/>
      </dsp:txXfrm>
    </dsp:sp>
    <dsp:sp modelId="{FA202C7F-46E0-BE4B-8B00-DE4F3F5201D3}">
      <dsp:nvSpPr>
        <dsp:cNvPr id="0" name=""/>
        <dsp:cNvSpPr/>
      </dsp:nvSpPr>
      <dsp:spPr>
        <a:xfrm>
          <a:off x="2407177" y="4031850"/>
          <a:ext cx="1966207" cy="12485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802CB4-992D-074C-9AFA-7BD15EF95DE7}">
      <dsp:nvSpPr>
        <dsp:cNvPr id="0" name=""/>
        <dsp:cNvSpPr/>
      </dsp:nvSpPr>
      <dsp:spPr>
        <a:xfrm>
          <a:off x="2625644" y="4239394"/>
          <a:ext cx="1966207" cy="124854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u="none" kern="1200">
              <a:latin typeface="Overpass" pitchFamily="2" charset="77"/>
            </a:rPr>
            <a:t>Certification &amp; Licensing</a:t>
          </a:r>
          <a:endParaRPr lang="en-US" sz="1600" kern="1200">
            <a:latin typeface="Overpass" pitchFamily="2" charset="77"/>
          </a:endParaRPr>
        </a:p>
      </dsp:txBody>
      <dsp:txXfrm>
        <a:off x="2662213" y="4275963"/>
        <a:ext cx="1893069" cy="1175403"/>
      </dsp:txXfrm>
    </dsp:sp>
    <dsp:sp modelId="{E9EC9C56-7E9A-6048-9E2C-5ED7A79B2CAD}">
      <dsp:nvSpPr>
        <dsp:cNvPr id="0" name=""/>
        <dsp:cNvSpPr/>
      </dsp:nvSpPr>
      <dsp:spPr>
        <a:xfrm>
          <a:off x="4810319" y="4031850"/>
          <a:ext cx="1966207" cy="12485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D36770-FE13-C846-9B74-8D5701E4D233}">
      <dsp:nvSpPr>
        <dsp:cNvPr id="0" name=""/>
        <dsp:cNvSpPr/>
      </dsp:nvSpPr>
      <dsp:spPr>
        <a:xfrm>
          <a:off x="5028786" y="4239394"/>
          <a:ext cx="1966207" cy="124854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u="none" kern="1200">
              <a:latin typeface="Overpass" pitchFamily="2" charset="77"/>
            </a:rPr>
            <a:t>Pesticide Analytical &amp; Response Center (PARC)</a:t>
          </a:r>
          <a:endParaRPr lang="en-US" sz="1600" kern="1200">
            <a:latin typeface="Overpass" pitchFamily="2" charset="77"/>
          </a:endParaRPr>
        </a:p>
      </dsp:txBody>
      <dsp:txXfrm>
        <a:off x="5065355" y="4275963"/>
        <a:ext cx="1893069" cy="1175403"/>
      </dsp:txXfrm>
    </dsp:sp>
    <dsp:sp modelId="{9043825A-599B-6E4A-83C6-206FB19541E0}">
      <dsp:nvSpPr>
        <dsp:cNvPr id="0" name=""/>
        <dsp:cNvSpPr/>
      </dsp:nvSpPr>
      <dsp:spPr>
        <a:xfrm>
          <a:off x="7213461" y="4031850"/>
          <a:ext cx="1966207" cy="12485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C97B00-5175-E64A-9F14-E07D2ECC443F}">
      <dsp:nvSpPr>
        <dsp:cNvPr id="0" name=""/>
        <dsp:cNvSpPr/>
      </dsp:nvSpPr>
      <dsp:spPr>
        <a:xfrm>
          <a:off x="7431928" y="4239394"/>
          <a:ext cx="1966207" cy="124854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u="none" kern="1200">
              <a:latin typeface="Overpass" pitchFamily="2" charset="77"/>
            </a:rPr>
            <a:t>Pesticide Stewardship Partnership (PSP)</a:t>
          </a:r>
          <a:endParaRPr lang="en-US" sz="1600" kern="1200">
            <a:latin typeface="Overpass" pitchFamily="2" charset="77"/>
          </a:endParaRPr>
        </a:p>
      </dsp:txBody>
      <dsp:txXfrm>
        <a:off x="7468497" y="4275963"/>
        <a:ext cx="1893069" cy="1175403"/>
      </dsp:txXfrm>
    </dsp:sp>
    <dsp:sp modelId="{AB9D3D75-979C-4546-8AF4-3BAEE1A17844}">
      <dsp:nvSpPr>
        <dsp:cNvPr id="0" name=""/>
        <dsp:cNvSpPr/>
      </dsp:nvSpPr>
      <dsp:spPr>
        <a:xfrm>
          <a:off x="9616603" y="4031850"/>
          <a:ext cx="1966207" cy="12485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5D8768-2E14-B749-9F88-035F5BD64C0F}">
      <dsp:nvSpPr>
        <dsp:cNvPr id="0" name=""/>
        <dsp:cNvSpPr/>
      </dsp:nvSpPr>
      <dsp:spPr>
        <a:xfrm>
          <a:off x="9835070" y="4239394"/>
          <a:ext cx="1966207" cy="124854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u="none" kern="1200">
              <a:latin typeface="Overpass" pitchFamily="2" charset="77"/>
            </a:rPr>
            <a:t>Worker Protection Standard (WPS)</a:t>
          </a:r>
          <a:endParaRPr lang="en-US" sz="1600" kern="1200">
            <a:latin typeface="Overpass" pitchFamily="2" charset="77"/>
          </a:endParaRPr>
        </a:p>
      </dsp:txBody>
      <dsp:txXfrm>
        <a:off x="9871639" y="4275963"/>
        <a:ext cx="1893069" cy="1175403"/>
      </dsp:txXfrm>
    </dsp:sp>
    <dsp:sp modelId="{3516DAD0-E679-934F-A66A-3FF071562A5F}">
      <dsp:nvSpPr>
        <dsp:cNvPr id="0" name=""/>
        <dsp:cNvSpPr/>
      </dsp:nvSpPr>
      <dsp:spPr>
        <a:xfrm>
          <a:off x="7213461" y="2211470"/>
          <a:ext cx="1966207" cy="1248541"/>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338252-B5A6-5C4B-9660-2BCFDE57840C}">
      <dsp:nvSpPr>
        <dsp:cNvPr id="0" name=""/>
        <dsp:cNvSpPr/>
      </dsp:nvSpPr>
      <dsp:spPr>
        <a:xfrm>
          <a:off x="7431928" y="2419014"/>
          <a:ext cx="1966207" cy="124854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latin typeface="Overpass" pitchFamily="2" charset="77"/>
            </a:rPr>
            <a:t>Compliance &amp; Enforcement</a:t>
          </a:r>
        </a:p>
      </dsp:txBody>
      <dsp:txXfrm>
        <a:off x="7468497" y="2455583"/>
        <a:ext cx="1893069" cy="117540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C1C069-911D-564E-8DC5-D588956991B3}" type="datetimeFigureOut">
              <a:rPr lang="en-US" smtClean="0"/>
              <a:t>7/17/2024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FD3150-B281-6145-8EB0-4279ED92E467}" type="slidenum">
              <a:rPr lang="en-US" smtClean="0"/>
              <a:t>‹#›</a:t>
            </a:fld>
            <a:endParaRPr lang="en-US"/>
          </a:p>
        </p:txBody>
      </p:sp>
    </p:spTree>
    <p:extLst>
      <p:ext uri="{BB962C8B-B14F-4D97-AF65-F5344CB8AC3E}">
        <p14:creationId xmlns:p14="http://schemas.microsoft.com/office/powerpoint/2010/main" val="1400990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ODA had been receiving feedback from industry and partners that the current licensing options were not appropriate for their work, so ODA engaged with the legislative process to help get this new license type.</a:t>
            </a:r>
          </a:p>
        </p:txBody>
      </p:sp>
      <p:sp>
        <p:nvSpPr>
          <p:cNvPr id="4" name="Slide Number Placeholder 3"/>
          <p:cNvSpPr>
            <a:spLocks noGrp="1"/>
          </p:cNvSpPr>
          <p:nvPr>
            <p:ph type="sldNum" sz="quarter" idx="5"/>
          </p:nvPr>
        </p:nvSpPr>
        <p:spPr/>
        <p:txBody>
          <a:bodyPr/>
          <a:lstStyle/>
          <a:p>
            <a:fld id="{D71568EE-39FF-564E-95E7-C6475D9A8F11}" type="slidenum">
              <a:rPr lang="en-US" smtClean="0"/>
              <a:t>10</a:t>
            </a:fld>
            <a:endParaRPr lang="en-US"/>
          </a:p>
        </p:txBody>
      </p:sp>
    </p:spTree>
    <p:extLst>
      <p:ext uri="{BB962C8B-B14F-4D97-AF65-F5344CB8AC3E}">
        <p14:creationId xmlns:p14="http://schemas.microsoft.com/office/powerpoint/2010/main" val="1453803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71568EE-39FF-564E-95E7-C6475D9A8F11}" type="slidenum">
              <a:rPr lang="en-US" smtClean="0"/>
              <a:t>11</a:t>
            </a:fld>
            <a:endParaRPr lang="en-US"/>
          </a:p>
        </p:txBody>
      </p:sp>
    </p:spTree>
    <p:extLst>
      <p:ext uri="{BB962C8B-B14F-4D97-AF65-F5344CB8AC3E}">
        <p14:creationId xmlns:p14="http://schemas.microsoft.com/office/powerpoint/2010/main" val="2053116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spcBef>
                <a:spcPts val="0"/>
              </a:spcBef>
              <a:spcAft>
                <a:spcPts val="0"/>
              </a:spcAft>
            </a:pPr>
            <a:r>
              <a:rPr lang="en-US" sz="1200" b="1" i="0">
                <a:solidFill>
                  <a:srgbClr val="000000"/>
                </a:solidFill>
                <a:effectLst/>
                <a:latin typeface="Times New Roman" panose="02020603050405020304" pitchFamily="18" charset="0"/>
              </a:rPr>
              <a:t>634.700 Definitions for ORS 634.700 to 634.750.</a:t>
            </a:r>
            <a:r>
              <a:rPr lang="en-US" sz="1200" b="0" i="0">
                <a:solidFill>
                  <a:srgbClr val="000000"/>
                </a:solidFill>
                <a:effectLst/>
                <a:latin typeface="Times New Roman" panose="02020603050405020304" pitchFamily="18" charset="0"/>
              </a:rPr>
              <a:t> As used in ORS 634.700 to 634.750:</a:t>
            </a:r>
            <a:endParaRPr lang="en-US" sz="1200" b="0" i="0">
              <a:solidFill>
                <a:srgbClr val="000000"/>
              </a:solidFill>
              <a:effectLst/>
              <a:latin typeface="Calibri" panose="020F0502020204030204" pitchFamily="34" charset="0"/>
            </a:endParaRPr>
          </a:p>
          <a:p>
            <a:pPr marL="0" marR="0" algn="l">
              <a:spcBef>
                <a:spcPts val="0"/>
              </a:spcBef>
              <a:spcAft>
                <a:spcPts val="0"/>
              </a:spcAft>
            </a:pPr>
            <a:r>
              <a:rPr lang="en-US" sz="1200" b="0" i="0">
                <a:solidFill>
                  <a:srgbClr val="000000"/>
                </a:solidFill>
                <a:effectLst/>
                <a:latin typeface="Times New Roman" panose="02020603050405020304" pitchFamily="18" charset="0"/>
              </a:rPr>
              <a:t>(1) “Campus” means the buildings, other structures, playgrounds, athletic fields and parking lots of a school and any other areas on the school property that are accessed by students on a regular basis.</a:t>
            </a:r>
            <a:endParaRPr lang="en-US" sz="1200" b="0" i="0">
              <a:solidFill>
                <a:srgbClr val="000000"/>
              </a:solidFill>
              <a:effectLst/>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D71568EE-39FF-564E-95E7-C6475D9A8F11}" type="slidenum">
              <a:rPr lang="en-US" smtClean="0"/>
              <a:t>12</a:t>
            </a:fld>
            <a:endParaRPr lang="en-US"/>
          </a:p>
        </p:txBody>
      </p:sp>
    </p:spTree>
    <p:extLst>
      <p:ext uri="{BB962C8B-B14F-4D97-AF65-F5344CB8AC3E}">
        <p14:creationId xmlns:p14="http://schemas.microsoft.com/office/powerpoint/2010/main" val="1535651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NPAs, the applicator is responsible for maintaining the records, instead of the CPO.</a:t>
            </a:r>
          </a:p>
        </p:txBody>
      </p:sp>
      <p:sp>
        <p:nvSpPr>
          <p:cNvPr id="4" name="Slide Number Placeholder 3"/>
          <p:cNvSpPr>
            <a:spLocks noGrp="1"/>
          </p:cNvSpPr>
          <p:nvPr>
            <p:ph type="sldNum" sz="quarter" idx="5"/>
          </p:nvPr>
        </p:nvSpPr>
        <p:spPr/>
        <p:txBody>
          <a:bodyPr/>
          <a:lstStyle/>
          <a:p>
            <a:fld id="{D71568EE-39FF-564E-95E7-C6475D9A8F11}" type="slidenum">
              <a:rPr lang="en-US" smtClean="0"/>
              <a:t>13</a:t>
            </a:fld>
            <a:endParaRPr lang="en-US"/>
          </a:p>
        </p:txBody>
      </p:sp>
    </p:spTree>
    <p:extLst>
      <p:ext uri="{BB962C8B-B14F-4D97-AF65-F5344CB8AC3E}">
        <p14:creationId xmlns:p14="http://schemas.microsoft.com/office/powerpoint/2010/main" val="855847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Must also at least be 18</a:t>
            </a:r>
          </a:p>
        </p:txBody>
      </p:sp>
      <p:sp>
        <p:nvSpPr>
          <p:cNvPr id="4" name="Slide Number Placeholder 3"/>
          <p:cNvSpPr>
            <a:spLocks noGrp="1"/>
          </p:cNvSpPr>
          <p:nvPr>
            <p:ph type="sldNum" sz="quarter" idx="5"/>
          </p:nvPr>
        </p:nvSpPr>
        <p:spPr/>
        <p:txBody>
          <a:bodyPr/>
          <a:lstStyle/>
          <a:p>
            <a:fld id="{D71568EE-39FF-564E-95E7-C6475D9A8F11}" type="slidenum">
              <a:rPr lang="en-US" smtClean="0"/>
              <a:t>14</a:t>
            </a:fld>
            <a:endParaRPr lang="en-US"/>
          </a:p>
        </p:txBody>
      </p:sp>
    </p:spTree>
    <p:extLst>
      <p:ext uri="{BB962C8B-B14F-4D97-AF65-F5344CB8AC3E}">
        <p14:creationId xmlns:p14="http://schemas.microsoft.com/office/powerpoint/2010/main" val="3615716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prevent overlap with the PAL license, HB 4062 excluded agricultural commodity and forest crop production from the NPA license. Because private school employees don’t have access to the PAL license, they are the only ones that can use ag categories with the NPA.</a:t>
            </a:r>
          </a:p>
        </p:txBody>
      </p:sp>
      <p:sp>
        <p:nvSpPr>
          <p:cNvPr id="4" name="Slide Number Placeholder 3"/>
          <p:cNvSpPr>
            <a:spLocks noGrp="1"/>
          </p:cNvSpPr>
          <p:nvPr>
            <p:ph type="sldNum" sz="quarter" idx="5"/>
          </p:nvPr>
        </p:nvSpPr>
        <p:spPr/>
        <p:txBody>
          <a:bodyPr/>
          <a:lstStyle/>
          <a:p>
            <a:fld id="{D71568EE-39FF-564E-95E7-C6475D9A8F11}" type="slidenum">
              <a:rPr lang="en-US" smtClean="0"/>
              <a:t>15</a:t>
            </a:fld>
            <a:endParaRPr lang="en-US"/>
          </a:p>
        </p:txBody>
      </p:sp>
    </p:spTree>
    <p:extLst>
      <p:ext uri="{BB962C8B-B14F-4D97-AF65-F5344CB8AC3E}">
        <p14:creationId xmlns:p14="http://schemas.microsoft.com/office/powerpoint/2010/main" val="23012252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29653" y="926432"/>
            <a:ext cx="10932694" cy="2233863"/>
          </a:xfrm>
        </p:spPr>
        <p:txBody>
          <a:bodyPr anchor="b"/>
          <a:lstStyle>
            <a:lvl1pPr algn="ctr">
              <a:defRPr sz="6000">
                <a:solidFill>
                  <a:schemeClr val="bg1"/>
                </a:solidFill>
              </a:defRPr>
            </a:lvl1pPr>
          </a:lstStyle>
          <a:p>
            <a:r>
              <a:rPr lang="en-US"/>
              <a:t>Click to edit Master title style</a:t>
            </a:r>
          </a:p>
        </p:txBody>
      </p:sp>
      <p:sp>
        <p:nvSpPr>
          <p:cNvPr id="3" name="Subtitle 2"/>
          <p:cNvSpPr>
            <a:spLocks noGrp="1"/>
          </p:cNvSpPr>
          <p:nvPr>
            <p:ph type="subTitle" idx="1"/>
          </p:nvPr>
        </p:nvSpPr>
        <p:spPr>
          <a:xfrm>
            <a:off x="629653" y="3582414"/>
            <a:ext cx="10932694" cy="1336636"/>
          </a:xfrm>
        </p:spPr>
        <p:txBody>
          <a:bodyPr>
            <a:normAutofit/>
          </a:bodyPr>
          <a:lstStyle>
            <a:lvl1pPr marL="0" indent="0" algn="ctr">
              <a:buNone/>
              <a:defRPr sz="3000"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Freeform 9"/>
          <p:cNvSpPr/>
          <p:nvPr userDrawn="1"/>
        </p:nvSpPr>
        <p:spPr>
          <a:xfrm>
            <a:off x="3541295" y="5317964"/>
            <a:ext cx="5109410" cy="1540036"/>
          </a:xfrm>
          <a:custGeom>
            <a:avLst/>
            <a:gdLst>
              <a:gd name="connsiteX0" fmla="*/ 2190679 w 4381358"/>
              <a:gd name="connsiteY0" fmla="*/ 0 h 1320593"/>
              <a:gd name="connsiteX1" fmla="*/ 4370042 w 4381358"/>
              <a:gd name="connsiteY1" fmla="*/ 1297102 h 1320593"/>
              <a:gd name="connsiteX2" fmla="*/ 4381358 w 4381358"/>
              <a:gd name="connsiteY2" fmla="*/ 1320593 h 1320593"/>
              <a:gd name="connsiteX3" fmla="*/ 0 w 4381358"/>
              <a:gd name="connsiteY3" fmla="*/ 1320593 h 1320593"/>
              <a:gd name="connsiteX4" fmla="*/ 11316 w 4381358"/>
              <a:gd name="connsiteY4" fmla="*/ 1297102 h 1320593"/>
              <a:gd name="connsiteX5" fmla="*/ 2190679 w 4381358"/>
              <a:gd name="connsiteY5" fmla="*/ 0 h 132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1358" h="1320593">
                <a:moveTo>
                  <a:pt x="2190679" y="0"/>
                </a:moveTo>
                <a:cubicBezTo>
                  <a:pt x="3131757" y="0"/>
                  <a:pt x="3950334" y="524490"/>
                  <a:pt x="4370042" y="1297102"/>
                </a:cubicBezTo>
                <a:lnTo>
                  <a:pt x="4381358" y="1320593"/>
                </a:lnTo>
                <a:lnTo>
                  <a:pt x="0" y="1320593"/>
                </a:lnTo>
                <a:lnTo>
                  <a:pt x="11316" y="1297102"/>
                </a:lnTo>
                <a:cubicBezTo>
                  <a:pt x="431025" y="524490"/>
                  <a:pt x="1249601" y="0"/>
                  <a:pt x="219067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8724" y="5740083"/>
            <a:ext cx="2658032" cy="887549"/>
          </a:xfrm>
          <a:prstGeom prst="rect">
            <a:avLst/>
          </a:prstGeom>
        </p:spPr>
      </p:pic>
    </p:spTree>
    <p:extLst>
      <p:ext uri="{BB962C8B-B14F-4D97-AF65-F5344CB8AC3E}">
        <p14:creationId xmlns:p14="http://schemas.microsoft.com/office/powerpoint/2010/main" val="24082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itle, 2 Col. Content-Gre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solidFill>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9" name="Rectangle 8"/>
          <p:cNvSpPr/>
          <p:nvPr userDrawn="1"/>
        </p:nvSpPr>
        <p:spPr>
          <a:xfrm>
            <a:off x="0" y="0"/>
            <a:ext cx="12192000" cy="6858000"/>
          </a:xfrm>
          <a:prstGeom prst="rect">
            <a:avLst/>
          </a:prstGeom>
          <a:noFill/>
          <a:ln w="2540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2264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Gree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chemeClr val="accent2"/>
                </a:solidFill>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11" name="Rectangle 10"/>
          <p:cNvSpPr/>
          <p:nvPr userDrawn="1"/>
        </p:nvSpPr>
        <p:spPr>
          <a:xfrm>
            <a:off x="0" y="0"/>
            <a:ext cx="12192000" cy="6858000"/>
          </a:xfrm>
          <a:prstGeom prst="rect">
            <a:avLst/>
          </a:prstGeom>
          <a:noFill/>
          <a:ln w="2540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23919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Break-Yellow">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70000" y="567892"/>
            <a:ext cx="9652000" cy="4182180"/>
          </a:xfrm>
        </p:spPr>
        <p:txBody>
          <a:bodyPr anchor="ctr" anchorCtr="0">
            <a:noAutofit/>
          </a:bodyPr>
          <a:lstStyle>
            <a:lvl1pPr algn="ctr">
              <a:defRPr sz="6000">
                <a:solidFill>
                  <a:schemeClr val="tx2"/>
                </a:solidFill>
              </a:defRPr>
            </a:lvl1pPr>
          </a:lstStyle>
          <a:p>
            <a:r>
              <a:rPr lang="en-US"/>
              <a:t>Click to edit Master title style</a:t>
            </a:r>
          </a:p>
        </p:txBody>
      </p:sp>
      <p:sp>
        <p:nvSpPr>
          <p:cNvPr id="3" name="Freeform 2"/>
          <p:cNvSpPr/>
          <p:nvPr userDrawn="1"/>
        </p:nvSpPr>
        <p:spPr>
          <a:xfrm>
            <a:off x="3541295" y="5317964"/>
            <a:ext cx="5109410" cy="1540036"/>
          </a:xfrm>
          <a:custGeom>
            <a:avLst/>
            <a:gdLst>
              <a:gd name="connsiteX0" fmla="*/ 2190679 w 4381358"/>
              <a:gd name="connsiteY0" fmla="*/ 0 h 1320593"/>
              <a:gd name="connsiteX1" fmla="*/ 4370042 w 4381358"/>
              <a:gd name="connsiteY1" fmla="*/ 1297102 h 1320593"/>
              <a:gd name="connsiteX2" fmla="*/ 4381358 w 4381358"/>
              <a:gd name="connsiteY2" fmla="*/ 1320593 h 1320593"/>
              <a:gd name="connsiteX3" fmla="*/ 0 w 4381358"/>
              <a:gd name="connsiteY3" fmla="*/ 1320593 h 1320593"/>
              <a:gd name="connsiteX4" fmla="*/ 11316 w 4381358"/>
              <a:gd name="connsiteY4" fmla="*/ 1297102 h 1320593"/>
              <a:gd name="connsiteX5" fmla="*/ 2190679 w 4381358"/>
              <a:gd name="connsiteY5" fmla="*/ 0 h 132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1358" h="1320593">
                <a:moveTo>
                  <a:pt x="2190679" y="0"/>
                </a:moveTo>
                <a:cubicBezTo>
                  <a:pt x="3131757" y="0"/>
                  <a:pt x="3950334" y="524490"/>
                  <a:pt x="4370042" y="1297102"/>
                </a:cubicBezTo>
                <a:lnTo>
                  <a:pt x="4381358" y="1320593"/>
                </a:lnTo>
                <a:lnTo>
                  <a:pt x="0" y="1320593"/>
                </a:lnTo>
                <a:lnTo>
                  <a:pt x="11316" y="1297102"/>
                </a:lnTo>
                <a:cubicBezTo>
                  <a:pt x="431025" y="524490"/>
                  <a:pt x="1249601" y="0"/>
                  <a:pt x="219067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8724" y="5740083"/>
            <a:ext cx="2658032" cy="887549"/>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Break (subtitle)-Yellow">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10" name="Freeform 9"/>
          <p:cNvSpPr/>
          <p:nvPr userDrawn="1"/>
        </p:nvSpPr>
        <p:spPr>
          <a:xfrm>
            <a:off x="595086" y="-1"/>
            <a:ext cx="11001828" cy="6858001"/>
          </a:xfrm>
          <a:custGeom>
            <a:avLst/>
            <a:gdLst>
              <a:gd name="connsiteX0" fmla="*/ 1167829 w 11001828"/>
              <a:gd name="connsiteY0" fmla="*/ 0 h 6858001"/>
              <a:gd name="connsiteX1" fmla="*/ 9833999 w 11001828"/>
              <a:gd name="connsiteY1" fmla="*/ 0 h 6858001"/>
              <a:gd name="connsiteX2" fmla="*/ 9908991 w 11001828"/>
              <a:gd name="connsiteY2" fmla="*/ 96959 h 6858001"/>
              <a:gd name="connsiteX3" fmla="*/ 11001828 w 11001828"/>
              <a:gd name="connsiteY3" fmla="*/ 3441034 h 6858001"/>
              <a:gd name="connsiteX4" fmla="*/ 9908991 w 11001828"/>
              <a:gd name="connsiteY4" fmla="*/ 6785109 h 6858001"/>
              <a:gd name="connsiteX5" fmla="*/ 9852614 w 11001828"/>
              <a:gd name="connsiteY5" fmla="*/ 6858001 h 6858001"/>
              <a:gd name="connsiteX6" fmla="*/ 1149214 w 11001828"/>
              <a:gd name="connsiteY6" fmla="*/ 6858001 h 6858001"/>
              <a:gd name="connsiteX7" fmla="*/ 1092837 w 11001828"/>
              <a:gd name="connsiteY7" fmla="*/ 6785109 h 6858001"/>
              <a:gd name="connsiteX8" fmla="*/ 0 w 11001828"/>
              <a:gd name="connsiteY8" fmla="*/ 3441034 h 6858001"/>
              <a:gd name="connsiteX9" fmla="*/ 1092837 w 11001828"/>
              <a:gd name="connsiteY9" fmla="*/ 96959 h 6858001"/>
              <a:gd name="connsiteX10" fmla="*/ 1167829 w 11001828"/>
              <a:gd name="connsiteY10" fmla="*/ 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001828" h="6858001">
                <a:moveTo>
                  <a:pt x="1167829" y="0"/>
                </a:moveTo>
                <a:lnTo>
                  <a:pt x="9833999" y="0"/>
                </a:lnTo>
                <a:lnTo>
                  <a:pt x="9908991" y="96959"/>
                </a:lnTo>
                <a:cubicBezTo>
                  <a:pt x="10595363" y="1029467"/>
                  <a:pt x="11001828" y="2187021"/>
                  <a:pt x="11001828" y="3441034"/>
                </a:cubicBezTo>
                <a:cubicBezTo>
                  <a:pt x="11001828" y="4695046"/>
                  <a:pt x="10595363" y="5852601"/>
                  <a:pt x="9908991" y="6785109"/>
                </a:cubicBezTo>
                <a:lnTo>
                  <a:pt x="9852614" y="6858001"/>
                </a:lnTo>
                <a:lnTo>
                  <a:pt x="1149214" y="6858001"/>
                </a:lnTo>
                <a:lnTo>
                  <a:pt x="1092837" y="6785109"/>
                </a:lnTo>
                <a:cubicBezTo>
                  <a:pt x="406465" y="5852601"/>
                  <a:pt x="0" y="4695046"/>
                  <a:pt x="0" y="3441034"/>
                </a:cubicBezTo>
                <a:cubicBezTo>
                  <a:pt x="0" y="2187021"/>
                  <a:pt x="406465" y="1029467"/>
                  <a:pt x="1092837" y="96959"/>
                </a:cubicBezTo>
                <a:lnTo>
                  <a:pt x="1167829"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 name="Title 1"/>
          <p:cNvSpPr>
            <a:spLocks noGrp="1"/>
          </p:cNvSpPr>
          <p:nvPr>
            <p:ph type="title"/>
          </p:nvPr>
        </p:nvSpPr>
        <p:spPr>
          <a:xfrm>
            <a:off x="1270000" y="407003"/>
            <a:ext cx="9652000" cy="2576060"/>
          </a:xfrm>
        </p:spPr>
        <p:txBody>
          <a:bodyPr anchor="b" anchorCtr="0">
            <a:noAutofit/>
          </a:bodyPr>
          <a:lstStyle>
            <a:lvl1pPr algn="ctr">
              <a:defRPr sz="6000">
                <a:solidFill>
                  <a:schemeClr val="tx2"/>
                </a:solidFill>
              </a:defRPr>
            </a:lvl1pPr>
          </a:lstStyle>
          <a:p>
            <a:r>
              <a:rPr lang="en-US"/>
              <a:t>Click to edit Master title style</a:t>
            </a:r>
          </a:p>
        </p:txBody>
      </p:sp>
      <p:sp>
        <p:nvSpPr>
          <p:cNvPr id="3" name="Freeform 2"/>
          <p:cNvSpPr/>
          <p:nvPr userDrawn="1"/>
        </p:nvSpPr>
        <p:spPr>
          <a:xfrm>
            <a:off x="3541295" y="5317964"/>
            <a:ext cx="5109410" cy="1540036"/>
          </a:xfrm>
          <a:custGeom>
            <a:avLst/>
            <a:gdLst>
              <a:gd name="connsiteX0" fmla="*/ 2190679 w 4381358"/>
              <a:gd name="connsiteY0" fmla="*/ 0 h 1320593"/>
              <a:gd name="connsiteX1" fmla="*/ 4370042 w 4381358"/>
              <a:gd name="connsiteY1" fmla="*/ 1297102 h 1320593"/>
              <a:gd name="connsiteX2" fmla="*/ 4381358 w 4381358"/>
              <a:gd name="connsiteY2" fmla="*/ 1320593 h 1320593"/>
              <a:gd name="connsiteX3" fmla="*/ 0 w 4381358"/>
              <a:gd name="connsiteY3" fmla="*/ 1320593 h 1320593"/>
              <a:gd name="connsiteX4" fmla="*/ 11316 w 4381358"/>
              <a:gd name="connsiteY4" fmla="*/ 1297102 h 1320593"/>
              <a:gd name="connsiteX5" fmla="*/ 2190679 w 4381358"/>
              <a:gd name="connsiteY5" fmla="*/ 0 h 132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1358" h="1320593">
                <a:moveTo>
                  <a:pt x="2190679" y="0"/>
                </a:moveTo>
                <a:cubicBezTo>
                  <a:pt x="3131757" y="0"/>
                  <a:pt x="3950334" y="524490"/>
                  <a:pt x="4370042" y="1297102"/>
                </a:cubicBezTo>
                <a:lnTo>
                  <a:pt x="4381358" y="1320593"/>
                </a:lnTo>
                <a:lnTo>
                  <a:pt x="0" y="1320593"/>
                </a:lnTo>
                <a:lnTo>
                  <a:pt x="11316" y="1297102"/>
                </a:lnTo>
                <a:cubicBezTo>
                  <a:pt x="431025" y="524490"/>
                  <a:pt x="1249601" y="0"/>
                  <a:pt x="219067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8724" y="5740083"/>
            <a:ext cx="2658032" cy="887549"/>
          </a:xfrm>
          <a:prstGeom prst="rect">
            <a:avLst/>
          </a:prstGeom>
        </p:spPr>
      </p:pic>
      <p:sp>
        <p:nvSpPr>
          <p:cNvPr id="15" name="Text Placeholder 14"/>
          <p:cNvSpPr>
            <a:spLocks noGrp="1"/>
          </p:cNvSpPr>
          <p:nvPr>
            <p:ph type="body" sz="quarter" idx="10"/>
          </p:nvPr>
        </p:nvSpPr>
        <p:spPr>
          <a:xfrm>
            <a:off x="1270000" y="3405182"/>
            <a:ext cx="9652000" cy="1427998"/>
          </a:xfrm>
        </p:spPr>
        <p:txBody>
          <a:bodyPr>
            <a:normAutofit/>
          </a:bodyPr>
          <a:lstStyle>
            <a:lvl1pPr marL="0" indent="0" algn="ctr">
              <a:buNone/>
              <a:defRPr sz="3000" i="1">
                <a:solidFill>
                  <a:schemeClr val="tx2"/>
                </a:solidFill>
              </a:defRPr>
            </a:lvl1pPr>
          </a:lstStyle>
          <a:p>
            <a:pPr lvl="0"/>
            <a:r>
              <a:rPr lang="en-US"/>
              <a:t>Click to edit Master text styles</a:t>
            </a:r>
          </a:p>
        </p:txBody>
      </p:sp>
      <p:cxnSp>
        <p:nvCxnSpPr>
          <p:cNvPr id="16" name="Straight Connector 15"/>
          <p:cNvCxnSpPr/>
          <p:nvPr userDrawn="1"/>
        </p:nvCxnSpPr>
        <p:spPr>
          <a:xfrm>
            <a:off x="1270000" y="3221867"/>
            <a:ext cx="96520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Yellow">
    <p:spTree>
      <p:nvGrpSpPr>
        <p:cNvPr id="1" name=""/>
        <p:cNvGrpSpPr/>
        <p:nvPr/>
      </p:nvGrpSpPr>
      <p:grpSpPr>
        <a:xfrm>
          <a:off x="0" y="0"/>
          <a:ext cx="0" cy="0"/>
          <a:chOff x="0" y="0"/>
          <a:chExt cx="0" cy="0"/>
        </a:xfrm>
      </p:grpSpPr>
      <p:sp>
        <p:nvSpPr>
          <p:cNvPr id="20" name="Freeform 19"/>
          <p:cNvSpPr/>
          <p:nvPr userDrawn="1"/>
        </p:nvSpPr>
        <p:spPr>
          <a:xfrm>
            <a:off x="-113672" y="1"/>
            <a:ext cx="12101034" cy="6857999"/>
          </a:xfrm>
          <a:custGeom>
            <a:avLst/>
            <a:gdLst>
              <a:gd name="connsiteX0" fmla="*/ 0 w 12101034"/>
              <a:gd name="connsiteY0" fmla="*/ 0 h 6857999"/>
              <a:gd name="connsiteX1" fmla="*/ 12101034 w 12101034"/>
              <a:gd name="connsiteY1" fmla="*/ 0 h 6857999"/>
              <a:gd name="connsiteX2" fmla="*/ 12076358 w 12101034"/>
              <a:gd name="connsiteY2" fmla="*/ 138173 h 6857999"/>
              <a:gd name="connsiteX3" fmla="*/ 8198206 w 12101034"/>
              <a:gd name="connsiteY3" fmla="*/ 6573119 h 6857999"/>
              <a:gd name="connsiteX4" fmla="*/ 7835690 w 12101034"/>
              <a:gd name="connsiteY4" fmla="*/ 6857999 h 6857999"/>
              <a:gd name="connsiteX5" fmla="*/ 0 w 12101034"/>
              <a:gd name="connsiteY5" fmla="*/ 6857999 h 6857999"/>
              <a:gd name="connsiteX6" fmla="*/ 0 w 12101034"/>
              <a:gd name="connsiteY6"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01034" h="6857999">
                <a:moveTo>
                  <a:pt x="0" y="0"/>
                </a:moveTo>
                <a:lnTo>
                  <a:pt x="12101034" y="0"/>
                </a:lnTo>
                <a:lnTo>
                  <a:pt x="12076358" y="138173"/>
                </a:lnTo>
                <a:cubicBezTo>
                  <a:pt x="11550118" y="2709849"/>
                  <a:pt x="10149286" y="4962943"/>
                  <a:pt x="8198206" y="6573119"/>
                </a:cubicBezTo>
                <a:lnTo>
                  <a:pt x="7835690" y="6857999"/>
                </a:lnTo>
                <a:lnTo>
                  <a:pt x="0" y="6857999"/>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19125" y="1713297"/>
            <a:ext cx="8212774" cy="3522846"/>
          </a:xfrm>
        </p:spPr>
        <p:txBody>
          <a:bodyPr anchor="t" anchorCtr="0">
            <a:normAutofit/>
          </a:bodyPr>
          <a:lstStyle>
            <a:lvl1pPr>
              <a:defRPr sz="4000">
                <a:solidFill>
                  <a:schemeClr val="tx2"/>
                </a:solidFill>
              </a:defRPr>
            </a:lvl1pPr>
          </a:lstStyle>
          <a:p>
            <a:r>
              <a:rPr lang="en-US"/>
              <a:t>Click to edit Master 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9" name="Text Placeholder 8"/>
          <p:cNvSpPr>
            <a:spLocks noGrp="1"/>
          </p:cNvSpPr>
          <p:nvPr>
            <p:ph type="body" sz="quarter" idx="10"/>
          </p:nvPr>
        </p:nvSpPr>
        <p:spPr>
          <a:xfrm>
            <a:off x="619125" y="5801627"/>
            <a:ext cx="8212138" cy="490889"/>
          </a:xfrm>
          <a:ln>
            <a:noFill/>
          </a:ln>
        </p:spPr>
        <p:txBody>
          <a:bodyPr>
            <a:normAutofit/>
          </a:bodyPr>
          <a:lstStyle>
            <a:lvl1pPr marL="0" indent="0">
              <a:buNone/>
              <a:tabLst>
                <a:tab pos="7821613" algn="l"/>
              </a:tabLst>
              <a:defRPr sz="2400" i="1">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pic>
        <p:nvPicPr>
          <p:cNvPr id="24" name="Picture 2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9125" y="740447"/>
            <a:ext cx="786163" cy="570602"/>
          </a:xfrm>
          <a:prstGeom prst="rect">
            <a:avLst/>
          </a:prstGeom>
        </p:spPr>
      </p:pic>
      <p:cxnSp>
        <p:nvCxnSpPr>
          <p:cNvPr id="26" name="Straight Connector 25"/>
          <p:cNvCxnSpPr/>
          <p:nvPr userDrawn="1"/>
        </p:nvCxnSpPr>
        <p:spPr>
          <a:xfrm>
            <a:off x="1722922" y="972152"/>
            <a:ext cx="7108341"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a:xfrm>
            <a:off x="741146" y="5698156"/>
            <a:ext cx="179029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in Circle)-Yellow">
    <p:spTree>
      <p:nvGrpSpPr>
        <p:cNvPr id="1" name=""/>
        <p:cNvGrpSpPr/>
        <p:nvPr/>
      </p:nvGrpSpPr>
      <p:grpSpPr>
        <a:xfrm>
          <a:off x="0" y="0"/>
          <a:ext cx="0" cy="0"/>
          <a:chOff x="0" y="0"/>
          <a:chExt cx="0" cy="0"/>
        </a:xfrm>
      </p:grpSpPr>
      <p:sp>
        <p:nvSpPr>
          <p:cNvPr id="20" name="Freeform 19"/>
          <p:cNvSpPr/>
          <p:nvPr userDrawn="1"/>
        </p:nvSpPr>
        <p:spPr>
          <a:xfrm>
            <a:off x="-113672" y="1"/>
            <a:ext cx="12101034" cy="6857999"/>
          </a:xfrm>
          <a:custGeom>
            <a:avLst/>
            <a:gdLst>
              <a:gd name="connsiteX0" fmla="*/ 0 w 12101034"/>
              <a:gd name="connsiteY0" fmla="*/ 0 h 6857999"/>
              <a:gd name="connsiteX1" fmla="*/ 12101034 w 12101034"/>
              <a:gd name="connsiteY1" fmla="*/ 0 h 6857999"/>
              <a:gd name="connsiteX2" fmla="*/ 12076358 w 12101034"/>
              <a:gd name="connsiteY2" fmla="*/ 138173 h 6857999"/>
              <a:gd name="connsiteX3" fmla="*/ 8198206 w 12101034"/>
              <a:gd name="connsiteY3" fmla="*/ 6573119 h 6857999"/>
              <a:gd name="connsiteX4" fmla="*/ 7835690 w 12101034"/>
              <a:gd name="connsiteY4" fmla="*/ 6857999 h 6857999"/>
              <a:gd name="connsiteX5" fmla="*/ 0 w 12101034"/>
              <a:gd name="connsiteY5" fmla="*/ 6857999 h 6857999"/>
              <a:gd name="connsiteX6" fmla="*/ 0 w 12101034"/>
              <a:gd name="connsiteY6"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01034" h="6857999">
                <a:moveTo>
                  <a:pt x="0" y="0"/>
                </a:moveTo>
                <a:lnTo>
                  <a:pt x="12101034" y="0"/>
                </a:lnTo>
                <a:lnTo>
                  <a:pt x="12076358" y="138173"/>
                </a:lnTo>
                <a:cubicBezTo>
                  <a:pt x="11550118" y="2709849"/>
                  <a:pt x="10149286" y="4962943"/>
                  <a:pt x="8198206" y="6573119"/>
                </a:cubicBezTo>
                <a:lnTo>
                  <a:pt x="7835690" y="6857999"/>
                </a:lnTo>
                <a:lnTo>
                  <a:pt x="0" y="6857999"/>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19125" y="616017"/>
            <a:ext cx="8212774" cy="1328285"/>
          </a:xfrm>
        </p:spPr>
        <p:txBody>
          <a:bodyPr anchor="b" anchorCtr="0">
            <a:normAutofit/>
          </a:bodyPr>
          <a:lstStyle>
            <a:lvl1pPr>
              <a:defRPr sz="4000">
                <a:solidFill>
                  <a:schemeClr val="tx2"/>
                </a:solidFill>
              </a:defRPr>
            </a:lvl1pPr>
          </a:lstStyle>
          <a:p>
            <a:r>
              <a:rPr lang="en-US"/>
              <a:t>Click to edit Master 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9" name="Text Placeholder 8"/>
          <p:cNvSpPr>
            <a:spLocks noGrp="1"/>
          </p:cNvSpPr>
          <p:nvPr>
            <p:ph type="body" sz="quarter" idx="10"/>
          </p:nvPr>
        </p:nvSpPr>
        <p:spPr>
          <a:xfrm>
            <a:off x="619125" y="2184400"/>
            <a:ext cx="8212138" cy="3619500"/>
          </a:xfrm>
        </p:spPr>
        <p:txBody>
          <a:bodyPr/>
          <a:lstStyle>
            <a:lvl1pPr marL="0" indent="0">
              <a:buNone/>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ircle Photo/Text-Yellow">
    <p:spTree>
      <p:nvGrpSpPr>
        <p:cNvPr id="1" name=""/>
        <p:cNvGrpSpPr/>
        <p:nvPr/>
      </p:nvGrpSpPr>
      <p:grpSpPr>
        <a:xfrm>
          <a:off x="0" y="0"/>
          <a:ext cx="0" cy="0"/>
          <a:chOff x="0" y="0"/>
          <a:chExt cx="0" cy="0"/>
        </a:xfrm>
      </p:grpSpPr>
      <p:sp>
        <p:nvSpPr>
          <p:cNvPr id="6" name="Rectangle 5"/>
          <p:cNvSpPr/>
          <p:nvPr userDrawn="1"/>
        </p:nvSpPr>
        <p:spPr>
          <a:xfrm>
            <a:off x="0" y="0"/>
            <a:ext cx="12192000" cy="2618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795435" y="365125"/>
            <a:ext cx="4918509" cy="2012315"/>
          </a:xfrm>
        </p:spPr>
        <p:txBody>
          <a:bodyPr anchor="b" anchorCtr="0"/>
          <a:lstStyle>
            <a:lvl1pPr>
              <a:defRPr>
                <a:solidFill>
                  <a:schemeClr val="tx2"/>
                </a:solidFill>
              </a:defRPr>
            </a:lvl1pPr>
          </a:lstStyle>
          <a:p>
            <a:r>
              <a:rPr lang="en-US"/>
              <a:t>Click to edit Master 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8" name="Oval 7"/>
          <p:cNvSpPr/>
          <p:nvPr userDrawn="1"/>
        </p:nvSpPr>
        <p:spPr>
          <a:xfrm>
            <a:off x="288758" y="349553"/>
            <a:ext cx="6217920" cy="62179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userDrawn="1"/>
        </p:nvSpPr>
        <p:spPr>
          <a:xfrm>
            <a:off x="1017234" y="1078029"/>
            <a:ext cx="4760968" cy="476096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p:cNvSpPr>
            <a:spLocks noGrp="1"/>
          </p:cNvSpPr>
          <p:nvPr>
            <p:ph type="pic" sz="quarter" idx="10"/>
          </p:nvPr>
        </p:nvSpPr>
        <p:spPr>
          <a:xfrm>
            <a:off x="1225923" y="1232034"/>
            <a:ext cx="4343590" cy="4452958"/>
          </a:xfrm>
          <a:prstGeom prst="ellipse">
            <a:avLst/>
          </a:prstGeom>
          <a:solidFill>
            <a:schemeClr val="accent2">
              <a:lumMod val="20000"/>
              <a:lumOff val="80000"/>
            </a:schemeClr>
          </a:solidFill>
        </p:spPr>
        <p:txBody>
          <a:bodyPr/>
          <a:lstStyle/>
          <a:p>
            <a:endParaRPr lang="en-US"/>
          </a:p>
        </p:txBody>
      </p:sp>
      <p:sp>
        <p:nvSpPr>
          <p:cNvPr id="13" name="Text Placeholder 12"/>
          <p:cNvSpPr>
            <a:spLocks noGrp="1"/>
          </p:cNvSpPr>
          <p:nvPr>
            <p:ph type="body" sz="quarter" idx="11"/>
          </p:nvPr>
        </p:nvSpPr>
        <p:spPr>
          <a:xfrm>
            <a:off x="6795435" y="2858068"/>
            <a:ext cx="4918509" cy="2550545"/>
          </a:xfrm>
        </p:spPr>
        <p:txBody>
          <a:bodyPr/>
          <a:lstStyle>
            <a:lvl1pPr marL="0" indent="0">
              <a:buNone/>
              <a:defRPr/>
            </a:lvl1pPr>
          </a:lstStyle>
          <a:p>
            <a:pPr lvl="0"/>
            <a:r>
              <a:rPr lang="en-US"/>
              <a:t>Click to edit Master text styles</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mall Photo-Yellow">
    <p:spTree>
      <p:nvGrpSpPr>
        <p:cNvPr id="1" name=""/>
        <p:cNvGrpSpPr/>
        <p:nvPr/>
      </p:nvGrpSpPr>
      <p:grpSpPr>
        <a:xfrm>
          <a:off x="0" y="0"/>
          <a:ext cx="0" cy="0"/>
          <a:chOff x="0" y="0"/>
          <a:chExt cx="0" cy="0"/>
        </a:xfrm>
      </p:grpSpPr>
      <p:sp>
        <p:nvSpPr>
          <p:cNvPr id="20" name="Freeform 19"/>
          <p:cNvSpPr/>
          <p:nvPr userDrawn="1"/>
        </p:nvSpPr>
        <p:spPr>
          <a:xfrm>
            <a:off x="-113672" y="1"/>
            <a:ext cx="12101034" cy="6857999"/>
          </a:xfrm>
          <a:custGeom>
            <a:avLst/>
            <a:gdLst>
              <a:gd name="connsiteX0" fmla="*/ 0 w 12101034"/>
              <a:gd name="connsiteY0" fmla="*/ 0 h 6857999"/>
              <a:gd name="connsiteX1" fmla="*/ 12101034 w 12101034"/>
              <a:gd name="connsiteY1" fmla="*/ 0 h 6857999"/>
              <a:gd name="connsiteX2" fmla="*/ 12076358 w 12101034"/>
              <a:gd name="connsiteY2" fmla="*/ 138173 h 6857999"/>
              <a:gd name="connsiteX3" fmla="*/ 8198206 w 12101034"/>
              <a:gd name="connsiteY3" fmla="*/ 6573119 h 6857999"/>
              <a:gd name="connsiteX4" fmla="*/ 7835690 w 12101034"/>
              <a:gd name="connsiteY4" fmla="*/ 6857999 h 6857999"/>
              <a:gd name="connsiteX5" fmla="*/ 0 w 12101034"/>
              <a:gd name="connsiteY5" fmla="*/ 6857999 h 6857999"/>
              <a:gd name="connsiteX6" fmla="*/ 0 w 12101034"/>
              <a:gd name="connsiteY6"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01034" h="6857999">
                <a:moveTo>
                  <a:pt x="0" y="0"/>
                </a:moveTo>
                <a:lnTo>
                  <a:pt x="12101034" y="0"/>
                </a:lnTo>
                <a:lnTo>
                  <a:pt x="12076358" y="138173"/>
                </a:lnTo>
                <a:cubicBezTo>
                  <a:pt x="11550118" y="2709849"/>
                  <a:pt x="10149286" y="4962943"/>
                  <a:pt x="8198206" y="6573119"/>
                </a:cubicBezTo>
                <a:lnTo>
                  <a:pt x="7835690" y="6857999"/>
                </a:lnTo>
                <a:lnTo>
                  <a:pt x="0" y="6857999"/>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19125" y="616017"/>
            <a:ext cx="8212774" cy="1328285"/>
          </a:xfrm>
        </p:spPr>
        <p:txBody>
          <a:bodyPr anchor="b" anchorCtr="0">
            <a:normAutofit/>
          </a:bodyPr>
          <a:lstStyle>
            <a:lvl1pPr>
              <a:defRPr sz="4000">
                <a:solidFill>
                  <a:schemeClr val="tx2"/>
                </a:solidFill>
              </a:defRPr>
            </a:lvl1pPr>
          </a:lstStyle>
          <a:p>
            <a:r>
              <a:rPr lang="en-US"/>
              <a:t>Click to edit Master 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9" name="Text Placeholder 8"/>
          <p:cNvSpPr>
            <a:spLocks noGrp="1"/>
          </p:cNvSpPr>
          <p:nvPr>
            <p:ph type="body" sz="quarter" idx="10"/>
          </p:nvPr>
        </p:nvSpPr>
        <p:spPr>
          <a:xfrm>
            <a:off x="3724977" y="2184400"/>
            <a:ext cx="5106922" cy="3619500"/>
          </a:xfrm>
        </p:spPr>
        <p:txBody>
          <a:bodyPr anchor="ctr" anchorCtr="1"/>
          <a:lstStyle>
            <a:lvl1pPr marL="0" indent="0">
              <a:buNone/>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4" name="Picture Placeholder 3"/>
          <p:cNvSpPr>
            <a:spLocks noGrp="1"/>
          </p:cNvSpPr>
          <p:nvPr>
            <p:ph type="pic" sz="quarter" idx="11"/>
          </p:nvPr>
        </p:nvSpPr>
        <p:spPr>
          <a:xfrm>
            <a:off x="619125" y="2560318"/>
            <a:ext cx="2800350" cy="2800350"/>
          </a:xfrm>
          <a:prstGeom prst="ellipse">
            <a:avLst/>
          </a:prstGeom>
          <a:solidFill>
            <a:schemeClr val="accent4">
              <a:lumMod val="20000"/>
              <a:lumOff val="80000"/>
            </a:schemeClr>
          </a:solidFill>
          <a:ln>
            <a:noFill/>
          </a:ln>
        </p:spPr>
        <p:txBody>
          <a:bodyPr/>
          <a:lstStyle/>
          <a:p>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Content-Yellow">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8" name="Rectangle 7"/>
          <p:cNvSpPr/>
          <p:nvPr userDrawn="1"/>
        </p:nvSpPr>
        <p:spPr>
          <a:xfrm>
            <a:off x="0" y="0"/>
            <a:ext cx="12192000" cy="6858000"/>
          </a:xfrm>
          <a:prstGeom prst="rect">
            <a:avLst/>
          </a:prstGeom>
          <a:noFill/>
          <a:ln w="2540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Photo, Content-Yellow">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3" name="Content Placeholder 2"/>
          <p:cNvSpPr>
            <a:spLocks noGrp="1"/>
          </p:cNvSpPr>
          <p:nvPr>
            <p:ph idx="1"/>
          </p:nvPr>
        </p:nvSpPr>
        <p:spPr>
          <a:xfrm>
            <a:off x="3474720" y="1825625"/>
            <a:ext cx="787908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8" name="Rectangle 7"/>
          <p:cNvSpPr/>
          <p:nvPr userDrawn="1"/>
        </p:nvSpPr>
        <p:spPr>
          <a:xfrm>
            <a:off x="0" y="0"/>
            <a:ext cx="12192000" cy="6858000"/>
          </a:xfrm>
          <a:prstGeom prst="rect">
            <a:avLst/>
          </a:prstGeom>
          <a:noFill/>
          <a:ln w="2540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9"/>
          <p:cNvSpPr>
            <a:spLocks noGrp="1"/>
          </p:cNvSpPr>
          <p:nvPr>
            <p:ph type="pic" sz="quarter" idx="10"/>
          </p:nvPr>
        </p:nvSpPr>
        <p:spPr>
          <a:xfrm>
            <a:off x="838200" y="1825625"/>
            <a:ext cx="2405514" cy="4351338"/>
          </a:xfrm>
          <a:solidFill>
            <a:schemeClr val="accent4">
              <a:lumMod val="20000"/>
              <a:lumOff val="80000"/>
            </a:schemeClr>
          </a:solidFill>
          <a:ln>
            <a:noFill/>
          </a:ln>
        </p:spPr>
        <p:txBody>
          <a:body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Break-Green">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70000" y="567892"/>
            <a:ext cx="9652000" cy="4182180"/>
          </a:xfrm>
        </p:spPr>
        <p:txBody>
          <a:bodyPr anchor="ctr" anchorCtr="0">
            <a:noAutofit/>
          </a:bodyPr>
          <a:lstStyle>
            <a:lvl1pPr algn="ctr">
              <a:defRPr sz="6000">
                <a:solidFill>
                  <a:schemeClr val="tx2"/>
                </a:solidFill>
              </a:defRPr>
            </a:lvl1pPr>
          </a:lstStyle>
          <a:p>
            <a:r>
              <a:rPr lang="en-US"/>
              <a:t>Click to edit Master title style</a:t>
            </a:r>
          </a:p>
        </p:txBody>
      </p:sp>
      <p:sp>
        <p:nvSpPr>
          <p:cNvPr id="3" name="Freeform 2"/>
          <p:cNvSpPr/>
          <p:nvPr userDrawn="1"/>
        </p:nvSpPr>
        <p:spPr>
          <a:xfrm>
            <a:off x="3541295" y="5317964"/>
            <a:ext cx="5109410" cy="1540036"/>
          </a:xfrm>
          <a:custGeom>
            <a:avLst/>
            <a:gdLst>
              <a:gd name="connsiteX0" fmla="*/ 2190679 w 4381358"/>
              <a:gd name="connsiteY0" fmla="*/ 0 h 1320593"/>
              <a:gd name="connsiteX1" fmla="*/ 4370042 w 4381358"/>
              <a:gd name="connsiteY1" fmla="*/ 1297102 h 1320593"/>
              <a:gd name="connsiteX2" fmla="*/ 4381358 w 4381358"/>
              <a:gd name="connsiteY2" fmla="*/ 1320593 h 1320593"/>
              <a:gd name="connsiteX3" fmla="*/ 0 w 4381358"/>
              <a:gd name="connsiteY3" fmla="*/ 1320593 h 1320593"/>
              <a:gd name="connsiteX4" fmla="*/ 11316 w 4381358"/>
              <a:gd name="connsiteY4" fmla="*/ 1297102 h 1320593"/>
              <a:gd name="connsiteX5" fmla="*/ 2190679 w 4381358"/>
              <a:gd name="connsiteY5" fmla="*/ 0 h 132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1358" h="1320593">
                <a:moveTo>
                  <a:pt x="2190679" y="0"/>
                </a:moveTo>
                <a:cubicBezTo>
                  <a:pt x="3131757" y="0"/>
                  <a:pt x="3950334" y="524490"/>
                  <a:pt x="4370042" y="1297102"/>
                </a:cubicBezTo>
                <a:lnTo>
                  <a:pt x="4381358" y="1320593"/>
                </a:lnTo>
                <a:lnTo>
                  <a:pt x="0" y="1320593"/>
                </a:lnTo>
                <a:lnTo>
                  <a:pt x="11316" y="1297102"/>
                </a:lnTo>
                <a:cubicBezTo>
                  <a:pt x="431025" y="524490"/>
                  <a:pt x="1249601" y="0"/>
                  <a:pt x="219067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8724" y="5740083"/>
            <a:ext cx="2658032" cy="887549"/>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itle, 2 Col. Content-Yellow">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9" name="Rectangle 8"/>
          <p:cNvSpPr/>
          <p:nvPr userDrawn="1"/>
        </p:nvSpPr>
        <p:spPr>
          <a:xfrm>
            <a:off x="0" y="0"/>
            <a:ext cx="12192000" cy="6858000"/>
          </a:xfrm>
          <a:prstGeom prst="rect">
            <a:avLst/>
          </a:prstGeom>
          <a:noFill/>
          <a:ln w="2540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Yellow">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chemeClr val="accent1"/>
                </a:solidFill>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11" name="Rectangle 10"/>
          <p:cNvSpPr/>
          <p:nvPr userDrawn="1"/>
        </p:nvSpPr>
        <p:spPr>
          <a:xfrm>
            <a:off x="0" y="0"/>
            <a:ext cx="12192000" cy="6858000"/>
          </a:xfrm>
          <a:prstGeom prst="rect">
            <a:avLst/>
          </a:prstGeom>
          <a:noFill/>
          <a:ln w="2540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Section Break-Blu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70000" y="567892"/>
            <a:ext cx="9652000" cy="4182180"/>
          </a:xfrm>
        </p:spPr>
        <p:txBody>
          <a:bodyPr anchor="ctr" anchorCtr="0">
            <a:noAutofit/>
          </a:bodyPr>
          <a:lstStyle>
            <a:lvl1pPr algn="ctr">
              <a:defRPr sz="6000">
                <a:solidFill>
                  <a:schemeClr val="bg1"/>
                </a:solidFill>
              </a:defRPr>
            </a:lvl1pPr>
          </a:lstStyle>
          <a:p>
            <a:r>
              <a:rPr lang="en-US"/>
              <a:t>Click to edit Master title style</a:t>
            </a:r>
          </a:p>
        </p:txBody>
      </p:sp>
      <p:sp>
        <p:nvSpPr>
          <p:cNvPr id="3" name="Freeform 2"/>
          <p:cNvSpPr/>
          <p:nvPr userDrawn="1"/>
        </p:nvSpPr>
        <p:spPr>
          <a:xfrm>
            <a:off x="3541295" y="5317964"/>
            <a:ext cx="5109410" cy="1540036"/>
          </a:xfrm>
          <a:custGeom>
            <a:avLst/>
            <a:gdLst>
              <a:gd name="connsiteX0" fmla="*/ 2190679 w 4381358"/>
              <a:gd name="connsiteY0" fmla="*/ 0 h 1320593"/>
              <a:gd name="connsiteX1" fmla="*/ 4370042 w 4381358"/>
              <a:gd name="connsiteY1" fmla="*/ 1297102 h 1320593"/>
              <a:gd name="connsiteX2" fmla="*/ 4381358 w 4381358"/>
              <a:gd name="connsiteY2" fmla="*/ 1320593 h 1320593"/>
              <a:gd name="connsiteX3" fmla="*/ 0 w 4381358"/>
              <a:gd name="connsiteY3" fmla="*/ 1320593 h 1320593"/>
              <a:gd name="connsiteX4" fmla="*/ 11316 w 4381358"/>
              <a:gd name="connsiteY4" fmla="*/ 1297102 h 1320593"/>
              <a:gd name="connsiteX5" fmla="*/ 2190679 w 4381358"/>
              <a:gd name="connsiteY5" fmla="*/ 0 h 132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1358" h="1320593">
                <a:moveTo>
                  <a:pt x="2190679" y="0"/>
                </a:moveTo>
                <a:cubicBezTo>
                  <a:pt x="3131757" y="0"/>
                  <a:pt x="3950334" y="524490"/>
                  <a:pt x="4370042" y="1297102"/>
                </a:cubicBezTo>
                <a:lnTo>
                  <a:pt x="4381358" y="1320593"/>
                </a:lnTo>
                <a:lnTo>
                  <a:pt x="0" y="1320593"/>
                </a:lnTo>
                <a:lnTo>
                  <a:pt x="11316" y="1297102"/>
                </a:lnTo>
                <a:cubicBezTo>
                  <a:pt x="431025" y="524490"/>
                  <a:pt x="1249601" y="0"/>
                  <a:pt x="219067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8724" y="5740083"/>
            <a:ext cx="2658032" cy="887549"/>
          </a:xfrm>
          <a:prstGeom prst="rect">
            <a:avLst/>
          </a:prstGeom>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Section Break (subtitle)-Blue">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10" name="Freeform 9"/>
          <p:cNvSpPr/>
          <p:nvPr userDrawn="1"/>
        </p:nvSpPr>
        <p:spPr>
          <a:xfrm>
            <a:off x="595086" y="-1"/>
            <a:ext cx="11001828" cy="6858001"/>
          </a:xfrm>
          <a:custGeom>
            <a:avLst/>
            <a:gdLst>
              <a:gd name="connsiteX0" fmla="*/ 1167829 w 11001828"/>
              <a:gd name="connsiteY0" fmla="*/ 0 h 6858001"/>
              <a:gd name="connsiteX1" fmla="*/ 9833999 w 11001828"/>
              <a:gd name="connsiteY1" fmla="*/ 0 h 6858001"/>
              <a:gd name="connsiteX2" fmla="*/ 9908991 w 11001828"/>
              <a:gd name="connsiteY2" fmla="*/ 96959 h 6858001"/>
              <a:gd name="connsiteX3" fmla="*/ 11001828 w 11001828"/>
              <a:gd name="connsiteY3" fmla="*/ 3441034 h 6858001"/>
              <a:gd name="connsiteX4" fmla="*/ 9908991 w 11001828"/>
              <a:gd name="connsiteY4" fmla="*/ 6785109 h 6858001"/>
              <a:gd name="connsiteX5" fmla="*/ 9852614 w 11001828"/>
              <a:gd name="connsiteY5" fmla="*/ 6858001 h 6858001"/>
              <a:gd name="connsiteX6" fmla="*/ 1149214 w 11001828"/>
              <a:gd name="connsiteY6" fmla="*/ 6858001 h 6858001"/>
              <a:gd name="connsiteX7" fmla="*/ 1092837 w 11001828"/>
              <a:gd name="connsiteY7" fmla="*/ 6785109 h 6858001"/>
              <a:gd name="connsiteX8" fmla="*/ 0 w 11001828"/>
              <a:gd name="connsiteY8" fmla="*/ 3441034 h 6858001"/>
              <a:gd name="connsiteX9" fmla="*/ 1092837 w 11001828"/>
              <a:gd name="connsiteY9" fmla="*/ 96959 h 6858001"/>
              <a:gd name="connsiteX10" fmla="*/ 1167829 w 11001828"/>
              <a:gd name="connsiteY10" fmla="*/ 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001828" h="6858001">
                <a:moveTo>
                  <a:pt x="1167829" y="0"/>
                </a:moveTo>
                <a:lnTo>
                  <a:pt x="9833999" y="0"/>
                </a:lnTo>
                <a:lnTo>
                  <a:pt x="9908991" y="96959"/>
                </a:lnTo>
                <a:cubicBezTo>
                  <a:pt x="10595363" y="1029467"/>
                  <a:pt x="11001828" y="2187021"/>
                  <a:pt x="11001828" y="3441034"/>
                </a:cubicBezTo>
                <a:cubicBezTo>
                  <a:pt x="11001828" y="4695046"/>
                  <a:pt x="10595363" y="5852601"/>
                  <a:pt x="9908991" y="6785109"/>
                </a:cubicBezTo>
                <a:lnTo>
                  <a:pt x="9852614" y="6858001"/>
                </a:lnTo>
                <a:lnTo>
                  <a:pt x="1149214" y="6858001"/>
                </a:lnTo>
                <a:lnTo>
                  <a:pt x="1092837" y="6785109"/>
                </a:lnTo>
                <a:cubicBezTo>
                  <a:pt x="406465" y="5852601"/>
                  <a:pt x="0" y="4695046"/>
                  <a:pt x="0" y="3441034"/>
                </a:cubicBezTo>
                <a:cubicBezTo>
                  <a:pt x="0" y="2187021"/>
                  <a:pt x="406465" y="1029467"/>
                  <a:pt x="1092837" y="96959"/>
                </a:cubicBezTo>
                <a:lnTo>
                  <a:pt x="1167829"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 name="Title 1"/>
          <p:cNvSpPr>
            <a:spLocks noGrp="1"/>
          </p:cNvSpPr>
          <p:nvPr>
            <p:ph type="title"/>
          </p:nvPr>
        </p:nvSpPr>
        <p:spPr>
          <a:xfrm>
            <a:off x="1270000" y="407003"/>
            <a:ext cx="9652000" cy="2576060"/>
          </a:xfrm>
        </p:spPr>
        <p:txBody>
          <a:bodyPr anchor="b" anchorCtr="0">
            <a:noAutofit/>
          </a:bodyPr>
          <a:lstStyle>
            <a:lvl1pPr algn="ctr">
              <a:defRPr sz="6000">
                <a:solidFill>
                  <a:schemeClr val="bg1"/>
                </a:solidFill>
              </a:defRPr>
            </a:lvl1pPr>
          </a:lstStyle>
          <a:p>
            <a:r>
              <a:rPr lang="en-US"/>
              <a:t>Click to edit Master title style</a:t>
            </a:r>
          </a:p>
        </p:txBody>
      </p:sp>
      <p:sp>
        <p:nvSpPr>
          <p:cNvPr id="3" name="Freeform 2"/>
          <p:cNvSpPr/>
          <p:nvPr userDrawn="1"/>
        </p:nvSpPr>
        <p:spPr>
          <a:xfrm>
            <a:off x="3541295" y="5317964"/>
            <a:ext cx="5109410" cy="1540036"/>
          </a:xfrm>
          <a:custGeom>
            <a:avLst/>
            <a:gdLst>
              <a:gd name="connsiteX0" fmla="*/ 2190679 w 4381358"/>
              <a:gd name="connsiteY0" fmla="*/ 0 h 1320593"/>
              <a:gd name="connsiteX1" fmla="*/ 4370042 w 4381358"/>
              <a:gd name="connsiteY1" fmla="*/ 1297102 h 1320593"/>
              <a:gd name="connsiteX2" fmla="*/ 4381358 w 4381358"/>
              <a:gd name="connsiteY2" fmla="*/ 1320593 h 1320593"/>
              <a:gd name="connsiteX3" fmla="*/ 0 w 4381358"/>
              <a:gd name="connsiteY3" fmla="*/ 1320593 h 1320593"/>
              <a:gd name="connsiteX4" fmla="*/ 11316 w 4381358"/>
              <a:gd name="connsiteY4" fmla="*/ 1297102 h 1320593"/>
              <a:gd name="connsiteX5" fmla="*/ 2190679 w 4381358"/>
              <a:gd name="connsiteY5" fmla="*/ 0 h 132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1358" h="1320593">
                <a:moveTo>
                  <a:pt x="2190679" y="0"/>
                </a:moveTo>
                <a:cubicBezTo>
                  <a:pt x="3131757" y="0"/>
                  <a:pt x="3950334" y="524490"/>
                  <a:pt x="4370042" y="1297102"/>
                </a:cubicBezTo>
                <a:lnTo>
                  <a:pt x="4381358" y="1320593"/>
                </a:lnTo>
                <a:lnTo>
                  <a:pt x="0" y="1320593"/>
                </a:lnTo>
                <a:lnTo>
                  <a:pt x="11316" y="1297102"/>
                </a:lnTo>
                <a:cubicBezTo>
                  <a:pt x="431025" y="524490"/>
                  <a:pt x="1249601" y="0"/>
                  <a:pt x="219067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8724" y="5740083"/>
            <a:ext cx="2658032" cy="887549"/>
          </a:xfrm>
          <a:prstGeom prst="rect">
            <a:avLst/>
          </a:prstGeom>
        </p:spPr>
      </p:pic>
      <p:sp>
        <p:nvSpPr>
          <p:cNvPr id="15" name="Text Placeholder 14"/>
          <p:cNvSpPr>
            <a:spLocks noGrp="1"/>
          </p:cNvSpPr>
          <p:nvPr>
            <p:ph type="body" sz="quarter" idx="10"/>
          </p:nvPr>
        </p:nvSpPr>
        <p:spPr>
          <a:xfrm>
            <a:off x="1270000" y="3405182"/>
            <a:ext cx="9652000" cy="1427998"/>
          </a:xfrm>
        </p:spPr>
        <p:txBody>
          <a:bodyPr>
            <a:normAutofit/>
          </a:bodyPr>
          <a:lstStyle>
            <a:lvl1pPr marL="0" indent="0" algn="ctr">
              <a:buNone/>
              <a:defRPr sz="3000" i="1">
                <a:solidFill>
                  <a:schemeClr val="bg1"/>
                </a:solidFill>
              </a:defRPr>
            </a:lvl1pPr>
          </a:lstStyle>
          <a:p>
            <a:pPr lvl="0"/>
            <a:r>
              <a:rPr lang="en-US"/>
              <a:t>Click to edit Master text styles</a:t>
            </a:r>
          </a:p>
        </p:txBody>
      </p:sp>
      <p:cxnSp>
        <p:nvCxnSpPr>
          <p:cNvPr id="16" name="Straight Connector 15"/>
          <p:cNvCxnSpPr/>
          <p:nvPr userDrawn="1"/>
        </p:nvCxnSpPr>
        <p:spPr>
          <a:xfrm>
            <a:off x="1270000" y="3221867"/>
            <a:ext cx="9652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Quote-Blue">
    <p:spTree>
      <p:nvGrpSpPr>
        <p:cNvPr id="1" name=""/>
        <p:cNvGrpSpPr/>
        <p:nvPr/>
      </p:nvGrpSpPr>
      <p:grpSpPr>
        <a:xfrm>
          <a:off x="0" y="0"/>
          <a:ext cx="0" cy="0"/>
          <a:chOff x="0" y="0"/>
          <a:chExt cx="0" cy="0"/>
        </a:xfrm>
      </p:grpSpPr>
      <p:sp>
        <p:nvSpPr>
          <p:cNvPr id="20" name="Freeform 19"/>
          <p:cNvSpPr/>
          <p:nvPr userDrawn="1"/>
        </p:nvSpPr>
        <p:spPr>
          <a:xfrm>
            <a:off x="-113672" y="1"/>
            <a:ext cx="12101034" cy="6857999"/>
          </a:xfrm>
          <a:custGeom>
            <a:avLst/>
            <a:gdLst>
              <a:gd name="connsiteX0" fmla="*/ 0 w 12101034"/>
              <a:gd name="connsiteY0" fmla="*/ 0 h 6857999"/>
              <a:gd name="connsiteX1" fmla="*/ 12101034 w 12101034"/>
              <a:gd name="connsiteY1" fmla="*/ 0 h 6857999"/>
              <a:gd name="connsiteX2" fmla="*/ 12076358 w 12101034"/>
              <a:gd name="connsiteY2" fmla="*/ 138173 h 6857999"/>
              <a:gd name="connsiteX3" fmla="*/ 8198206 w 12101034"/>
              <a:gd name="connsiteY3" fmla="*/ 6573119 h 6857999"/>
              <a:gd name="connsiteX4" fmla="*/ 7835690 w 12101034"/>
              <a:gd name="connsiteY4" fmla="*/ 6857999 h 6857999"/>
              <a:gd name="connsiteX5" fmla="*/ 0 w 12101034"/>
              <a:gd name="connsiteY5" fmla="*/ 6857999 h 6857999"/>
              <a:gd name="connsiteX6" fmla="*/ 0 w 12101034"/>
              <a:gd name="connsiteY6"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01034" h="6857999">
                <a:moveTo>
                  <a:pt x="0" y="0"/>
                </a:moveTo>
                <a:lnTo>
                  <a:pt x="12101034" y="0"/>
                </a:lnTo>
                <a:lnTo>
                  <a:pt x="12076358" y="138173"/>
                </a:lnTo>
                <a:cubicBezTo>
                  <a:pt x="11550118" y="2709849"/>
                  <a:pt x="10149286" y="4962943"/>
                  <a:pt x="8198206" y="6573119"/>
                </a:cubicBezTo>
                <a:lnTo>
                  <a:pt x="7835690" y="6857999"/>
                </a:lnTo>
                <a:lnTo>
                  <a:pt x="0" y="68579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19125" y="1713297"/>
            <a:ext cx="8212774" cy="3522846"/>
          </a:xfrm>
        </p:spPr>
        <p:txBody>
          <a:bodyPr anchor="t" anchorCtr="0">
            <a:normAutofit/>
          </a:bodyPr>
          <a:lstStyle>
            <a:lvl1pPr>
              <a:defRPr sz="4000">
                <a:solidFill>
                  <a:schemeClr val="bg1"/>
                </a:solidFill>
              </a:defRPr>
            </a:lvl1pPr>
          </a:lstStyle>
          <a:p>
            <a:r>
              <a:rPr lang="en-US"/>
              <a:t>Click to edit Master 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9" name="Text Placeholder 8"/>
          <p:cNvSpPr>
            <a:spLocks noGrp="1"/>
          </p:cNvSpPr>
          <p:nvPr>
            <p:ph type="body" sz="quarter" idx="10"/>
          </p:nvPr>
        </p:nvSpPr>
        <p:spPr>
          <a:xfrm>
            <a:off x="619125" y="5801627"/>
            <a:ext cx="8212138" cy="490889"/>
          </a:xfrm>
          <a:ln>
            <a:noFill/>
          </a:ln>
        </p:spPr>
        <p:txBody>
          <a:bodyPr>
            <a:normAutofit/>
          </a:bodyPr>
          <a:lstStyle>
            <a:lvl1pPr marL="0" indent="0">
              <a:buNone/>
              <a:tabLst>
                <a:tab pos="7821613" algn="l"/>
              </a:tabLst>
              <a:defRPr sz="2400" i="1">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pic>
        <p:nvPicPr>
          <p:cNvPr id="24" name="Picture 2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9125" y="740447"/>
            <a:ext cx="786162" cy="570602"/>
          </a:xfrm>
          <a:prstGeom prst="rect">
            <a:avLst/>
          </a:prstGeom>
        </p:spPr>
      </p:pic>
      <p:cxnSp>
        <p:nvCxnSpPr>
          <p:cNvPr id="26" name="Straight Connector 25"/>
          <p:cNvCxnSpPr/>
          <p:nvPr userDrawn="1"/>
        </p:nvCxnSpPr>
        <p:spPr>
          <a:xfrm>
            <a:off x="1722922" y="972152"/>
            <a:ext cx="710834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a:xfrm>
            <a:off x="741146" y="5698156"/>
            <a:ext cx="179029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ext (in Circle)-Blue">
    <p:spTree>
      <p:nvGrpSpPr>
        <p:cNvPr id="1" name=""/>
        <p:cNvGrpSpPr/>
        <p:nvPr/>
      </p:nvGrpSpPr>
      <p:grpSpPr>
        <a:xfrm>
          <a:off x="0" y="0"/>
          <a:ext cx="0" cy="0"/>
          <a:chOff x="0" y="0"/>
          <a:chExt cx="0" cy="0"/>
        </a:xfrm>
      </p:grpSpPr>
      <p:sp>
        <p:nvSpPr>
          <p:cNvPr id="20" name="Freeform 19"/>
          <p:cNvSpPr/>
          <p:nvPr userDrawn="1"/>
        </p:nvSpPr>
        <p:spPr>
          <a:xfrm>
            <a:off x="-113672" y="1"/>
            <a:ext cx="12101034" cy="6857999"/>
          </a:xfrm>
          <a:custGeom>
            <a:avLst/>
            <a:gdLst>
              <a:gd name="connsiteX0" fmla="*/ 0 w 12101034"/>
              <a:gd name="connsiteY0" fmla="*/ 0 h 6857999"/>
              <a:gd name="connsiteX1" fmla="*/ 12101034 w 12101034"/>
              <a:gd name="connsiteY1" fmla="*/ 0 h 6857999"/>
              <a:gd name="connsiteX2" fmla="*/ 12076358 w 12101034"/>
              <a:gd name="connsiteY2" fmla="*/ 138173 h 6857999"/>
              <a:gd name="connsiteX3" fmla="*/ 8198206 w 12101034"/>
              <a:gd name="connsiteY3" fmla="*/ 6573119 h 6857999"/>
              <a:gd name="connsiteX4" fmla="*/ 7835690 w 12101034"/>
              <a:gd name="connsiteY4" fmla="*/ 6857999 h 6857999"/>
              <a:gd name="connsiteX5" fmla="*/ 0 w 12101034"/>
              <a:gd name="connsiteY5" fmla="*/ 6857999 h 6857999"/>
              <a:gd name="connsiteX6" fmla="*/ 0 w 12101034"/>
              <a:gd name="connsiteY6"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01034" h="6857999">
                <a:moveTo>
                  <a:pt x="0" y="0"/>
                </a:moveTo>
                <a:lnTo>
                  <a:pt x="12101034" y="0"/>
                </a:lnTo>
                <a:lnTo>
                  <a:pt x="12076358" y="138173"/>
                </a:lnTo>
                <a:cubicBezTo>
                  <a:pt x="11550118" y="2709849"/>
                  <a:pt x="10149286" y="4962943"/>
                  <a:pt x="8198206" y="6573119"/>
                </a:cubicBezTo>
                <a:lnTo>
                  <a:pt x="7835690" y="6857999"/>
                </a:lnTo>
                <a:lnTo>
                  <a:pt x="0" y="68579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19125" y="616017"/>
            <a:ext cx="8212774" cy="1328285"/>
          </a:xfrm>
        </p:spPr>
        <p:txBody>
          <a:bodyPr anchor="b" anchorCtr="0">
            <a:normAutofit/>
          </a:bodyPr>
          <a:lstStyle>
            <a:lvl1pPr>
              <a:defRPr sz="4000">
                <a:solidFill>
                  <a:schemeClr val="bg1"/>
                </a:solidFill>
              </a:defRPr>
            </a:lvl1pPr>
          </a:lstStyle>
          <a:p>
            <a:r>
              <a:rPr lang="en-US"/>
              <a:t>Click to edit Master 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9" name="Text Placeholder 8"/>
          <p:cNvSpPr>
            <a:spLocks noGrp="1"/>
          </p:cNvSpPr>
          <p:nvPr>
            <p:ph type="body" sz="quarter" idx="10"/>
          </p:nvPr>
        </p:nvSpPr>
        <p:spPr>
          <a:xfrm>
            <a:off x="619125" y="2184400"/>
            <a:ext cx="8212138" cy="3619500"/>
          </a:xfrm>
        </p:spPr>
        <p:txBody>
          <a:bodyPr/>
          <a:lstStyle>
            <a:lvl1pPr marL="0" indent="0">
              <a:buNone/>
              <a:defRPr>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ircle Photo/Text-Blue">
    <p:spTree>
      <p:nvGrpSpPr>
        <p:cNvPr id="1" name=""/>
        <p:cNvGrpSpPr/>
        <p:nvPr/>
      </p:nvGrpSpPr>
      <p:grpSpPr>
        <a:xfrm>
          <a:off x="0" y="0"/>
          <a:ext cx="0" cy="0"/>
          <a:chOff x="0" y="0"/>
          <a:chExt cx="0" cy="0"/>
        </a:xfrm>
      </p:grpSpPr>
      <p:sp>
        <p:nvSpPr>
          <p:cNvPr id="6" name="Rectangle 5"/>
          <p:cNvSpPr/>
          <p:nvPr userDrawn="1"/>
        </p:nvSpPr>
        <p:spPr>
          <a:xfrm>
            <a:off x="0" y="0"/>
            <a:ext cx="12192000" cy="26180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795435" y="365125"/>
            <a:ext cx="4918509" cy="2012315"/>
          </a:xfrm>
        </p:spPr>
        <p:txBody>
          <a:bodyPr anchor="b" anchorCtr="0"/>
          <a:lstStyle>
            <a:lvl1pPr>
              <a:defRPr>
                <a:solidFill>
                  <a:schemeClr val="bg1"/>
                </a:solidFill>
              </a:defRPr>
            </a:lvl1pPr>
          </a:lstStyle>
          <a:p>
            <a:r>
              <a:rPr lang="en-US"/>
              <a:t>Click to edit Master 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8" name="Oval 7"/>
          <p:cNvSpPr/>
          <p:nvPr userDrawn="1"/>
        </p:nvSpPr>
        <p:spPr>
          <a:xfrm>
            <a:off x="288758" y="349553"/>
            <a:ext cx="6217920" cy="62179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userDrawn="1"/>
        </p:nvSpPr>
        <p:spPr>
          <a:xfrm>
            <a:off x="1017234" y="1078029"/>
            <a:ext cx="4760968" cy="476096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p:cNvSpPr>
            <a:spLocks noGrp="1"/>
          </p:cNvSpPr>
          <p:nvPr>
            <p:ph type="pic" sz="quarter" idx="10"/>
          </p:nvPr>
        </p:nvSpPr>
        <p:spPr>
          <a:xfrm>
            <a:off x="1225923" y="1232034"/>
            <a:ext cx="4343590" cy="4452958"/>
          </a:xfrm>
          <a:prstGeom prst="ellipse">
            <a:avLst/>
          </a:prstGeom>
          <a:solidFill>
            <a:schemeClr val="accent2">
              <a:lumMod val="20000"/>
              <a:lumOff val="80000"/>
            </a:schemeClr>
          </a:solidFill>
        </p:spPr>
        <p:txBody>
          <a:bodyPr/>
          <a:lstStyle/>
          <a:p>
            <a:endParaRPr lang="en-US"/>
          </a:p>
        </p:txBody>
      </p:sp>
      <p:sp>
        <p:nvSpPr>
          <p:cNvPr id="13" name="Text Placeholder 12"/>
          <p:cNvSpPr>
            <a:spLocks noGrp="1"/>
          </p:cNvSpPr>
          <p:nvPr>
            <p:ph type="body" sz="quarter" idx="11"/>
          </p:nvPr>
        </p:nvSpPr>
        <p:spPr>
          <a:xfrm>
            <a:off x="6795435" y="2858068"/>
            <a:ext cx="4918509" cy="2550545"/>
          </a:xfrm>
        </p:spPr>
        <p:txBody>
          <a:bodyPr/>
          <a:lstStyle>
            <a:lvl1pPr marL="0" indent="0">
              <a:buNone/>
              <a:defRPr/>
            </a:lvl1pPr>
          </a:lstStyle>
          <a:p>
            <a:pPr lvl="0"/>
            <a:r>
              <a:rPr lang="en-US"/>
              <a:t>Click to edit Master text styles</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Small Photo-Blue">
    <p:spTree>
      <p:nvGrpSpPr>
        <p:cNvPr id="1" name=""/>
        <p:cNvGrpSpPr/>
        <p:nvPr/>
      </p:nvGrpSpPr>
      <p:grpSpPr>
        <a:xfrm>
          <a:off x="0" y="0"/>
          <a:ext cx="0" cy="0"/>
          <a:chOff x="0" y="0"/>
          <a:chExt cx="0" cy="0"/>
        </a:xfrm>
      </p:grpSpPr>
      <p:sp>
        <p:nvSpPr>
          <p:cNvPr id="20" name="Freeform 19"/>
          <p:cNvSpPr/>
          <p:nvPr userDrawn="1"/>
        </p:nvSpPr>
        <p:spPr>
          <a:xfrm>
            <a:off x="-113672" y="1"/>
            <a:ext cx="12101034" cy="6857999"/>
          </a:xfrm>
          <a:custGeom>
            <a:avLst/>
            <a:gdLst>
              <a:gd name="connsiteX0" fmla="*/ 0 w 12101034"/>
              <a:gd name="connsiteY0" fmla="*/ 0 h 6857999"/>
              <a:gd name="connsiteX1" fmla="*/ 12101034 w 12101034"/>
              <a:gd name="connsiteY1" fmla="*/ 0 h 6857999"/>
              <a:gd name="connsiteX2" fmla="*/ 12076358 w 12101034"/>
              <a:gd name="connsiteY2" fmla="*/ 138173 h 6857999"/>
              <a:gd name="connsiteX3" fmla="*/ 8198206 w 12101034"/>
              <a:gd name="connsiteY3" fmla="*/ 6573119 h 6857999"/>
              <a:gd name="connsiteX4" fmla="*/ 7835690 w 12101034"/>
              <a:gd name="connsiteY4" fmla="*/ 6857999 h 6857999"/>
              <a:gd name="connsiteX5" fmla="*/ 0 w 12101034"/>
              <a:gd name="connsiteY5" fmla="*/ 6857999 h 6857999"/>
              <a:gd name="connsiteX6" fmla="*/ 0 w 12101034"/>
              <a:gd name="connsiteY6"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01034" h="6857999">
                <a:moveTo>
                  <a:pt x="0" y="0"/>
                </a:moveTo>
                <a:lnTo>
                  <a:pt x="12101034" y="0"/>
                </a:lnTo>
                <a:lnTo>
                  <a:pt x="12076358" y="138173"/>
                </a:lnTo>
                <a:cubicBezTo>
                  <a:pt x="11550118" y="2709849"/>
                  <a:pt x="10149286" y="4962943"/>
                  <a:pt x="8198206" y="6573119"/>
                </a:cubicBezTo>
                <a:lnTo>
                  <a:pt x="7835690" y="6857999"/>
                </a:lnTo>
                <a:lnTo>
                  <a:pt x="0" y="68579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19125" y="616017"/>
            <a:ext cx="8212774" cy="1328285"/>
          </a:xfrm>
        </p:spPr>
        <p:txBody>
          <a:bodyPr anchor="b" anchorCtr="0">
            <a:normAutofit/>
          </a:bodyPr>
          <a:lstStyle>
            <a:lvl1pPr>
              <a:defRPr sz="4000">
                <a:solidFill>
                  <a:schemeClr val="bg1"/>
                </a:solidFill>
              </a:defRPr>
            </a:lvl1pPr>
          </a:lstStyle>
          <a:p>
            <a:r>
              <a:rPr lang="en-US"/>
              <a:t>Click to edit Master 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9" name="Text Placeholder 8"/>
          <p:cNvSpPr>
            <a:spLocks noGrp="1"/>
          </p:cNvSpPr>
          <p:nvPr>
            <p:ph type="body" sz="quarter" idx="10"/>
          </p:nvPr>
        </p:nvSpPr>
        <p:spPr>
          <a:xfrm>
            <a:off x="3724977" y="2184400"/>
            <a:ext cx="5106922" cy="3619500"/>
          </a:xfrm>
        </p:spPr>
        <p:txBody>
          <a:bodyPr anchor="ctr" anchorCtr="1"/>
          <a:lstStyle>
            <a:lvl1pPr marL="0" indent="0">
              <a:buNone/>
              <a:defRPr>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4" name="Picture Placeholder 3"/>
          <p:cNvSpPr>
            <a:spLocks noGrp="1"/>
          </p:cNvSpPr>
          <p:nvPr>
            <p:ph type="pic" sz="quarter" idx="11"/>
          </p:nvPr>
        </p:nvSpPr>
        <p:spPr>
          <a:xfrm>
            <a:off x="619125" y="2560318"/>
            <a:ext cx="2800350" cy="2800350"/>
          </a:xfrm>
          <a:prstGeom prst="ellipse">
            <a:avLst/>
          </a:prstGeom>
          <a:solidFill>
            <a:schemeClr val="accent1">
              <a:lumMod val="20000"/>
              <a:lumOff val="80000"/>
            </a:schemeClr>
          </a:solidFill>
          <a:ln>
            <a:noFill/>
          </a:ln>
        </p:spPr>
        <p:txBody>
          <a:bodyPr/>
          <a:lstStyle/>
          <a:p>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1_Title, Content-Blu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8" name="Rectangle 7"/>
          <p:cNvSpPr/>
          <p:nvPr userDrawn="1"/>
        </p:nvSpPr>
        <p:spPr>
          <a:xfrm>
            <a:off x="0" y="0"/>
            <a:ext cx="12192000" cy="6858000"/>
          </a:xfrm>
          <a:prstGeom prst="rect">
            <a:avLst/>
          </a:prstGeom>
          <a:noFill/>
          <a:ln w="254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Photo, Content-Blu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3" name="Content Placeholder 2"/>
          <p:cNvSpPr>
            <a:spLocks noGrp="1"/>
          </p:cNvSpPr>
          <p:nvPr>
            <p:ph idx="1"/>
          </p:nvPr>
        </p:nvSpPr>
        <p:spPr>
          <a:xfrm>
            <a:off x="3474720" y="1825625"/>
            <a:ext cx="787908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8" name="Rectangle 7"/>
          <p:cNvSpPr/>
          <p:nvPr userDrawn="1"/>
        </p:nvSpPr>
        <p:spPr>
          <a:xfrm>
            <a:off x="0" y="0"/>
            <a:ext cx="12192000" cy="6858000"/>
          </a:xfrm>
          <a:prstGeom prst="rect">
            <a:avLst/>
          </a:prstGeom>
          <a:noFill/>
          <a:ln w="254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9"/>
          <p:cNvSpPr>
            <a:spLocks noGrp="1"/>
          </p:cNvSpPr>
          <p:nvPr>
            <p:ph type="pic" sz="quarter" idx="10"/>
          </p:nvPr>
        </p:nvSpPr>
        <p:spPr>
          <a:xfrm>
            <a:off x="838200" y="1825625"/>
            <a:ext cx="2405514" cy="4351338"/>
          </a:xfrm>
          <a:solidFill>
            <a:schemeClr val="accent1">
              <a:lumMod val="20000"/>
              <a:lumOff val="80000"/>
            </a:schemeClr>
          </a:solidFill>
          <a:ln>
            <a:no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Break (subtitle)-Green">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0" name="Freeform 9"/>
          <p:cNvSpPr/>
          <p:nvPr userDrawn="1"/>
        </p:nvSpPr>
        <p:spPr>
          <a:xfrm>
            <a:off x="595086" y="-1"/>
            <a:ext cx="11001828" cy="6858001"/>
          </a:xfrm>
          <a:custGeom>
            <a:avLst/>
            <a:gdLst>
              <a:gd name="connsiteX0" fmla="*/ 1167829 w 11001828"/>
              <a:gd name="connsiteY0" fmla="*/ 0 h 6858001"/>
              <a:gd name="connsiteX1" fmla="*/ 9833999 w 11001828"/>
              <a:gd name="connsiteY1" fmla="*/ 0 h 6858001"/>
              <a:gd name="connsiteX2" fmla="*/ 9908991 w 11001828"/>
              <a:gd name="connsiteY2" fmla="*/ 96959 h 6858001"/>
              <a:gd name="connsiteX3" fmla="*/ 11001828 w 11001828"/>
              <a:gd name="connsiteY3" fmla="*/ 3441034 h 6858001"/>
              <a:gd name="connsiteX4" fmla="*/ 9908991 w 11001828"/>
              <a:gd name="connsiteY4" fmla="*/ 6785109 h 6858001"/>
              <a:gd name="connsiteX5" fmla="*/ 9852614 w 11001828"/>
              <a:gd name="connsiteY5" fmla="*/ 6858001 h 6858001"/>
              <a:gd name="connsiteX6" fmla="*/ 1149214 w 11001828"/>
              <a:gd name="connsiteY6" fmla="*/ 6858001 h 6858001"/>
              <a:gd name="connsiteX7" fmla="*/ 1092837 w 11001828"/>
              <a:gd name="connsiteY7" fmla="*/ 6785109 h 6858001"/>
              <a:gd name="connsiteX8" fmla="*/ 0 w 11001828"/>
              <a:gd name="connsiteY8" fmla="*/ 3441034 h 6858001"/>
              <a:gd name="connsiteX9" fmla="*/ 1092837 w 11001828"/>
              <a:gd name="connsiteY9" fmla="*/ 96959 h 6858001"/>
              <a:gd name="connsiteX10" fmla="*/ 1167829 w 11001828"/>
              <a:gd name="connsiteY10" fmla="*/ 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001828" h="6858001">
                <a:moveTo>
                  <a:pt x="1167829" y="0"/>
                </a:moveTo>
                <a:lnTo>
                  <a:pt x="9833999" y="0"/>
                </a:lnTo>
                <a:lnTo>
                  <a:pt x="9908991" y="96959"/>
                </a:lnTo>
                <a:cubicBezTo>
                  <a:pt x="10595363" y="1029467"/>
                  <a:pt x="11001828" y="2187021"/>
                  <a:pt x="11001828" y="3441034"/>
                </a:cubicBezTo>
                <a:cubicBezTo>
                  <a:pt x="11001828" y="4695046"/>
                  <a:pt x="10595363" y="5852601"/>
                  <a:pt x="9908991" y="6785109"/>
                </a:cubicBezTo>
                <a:lnTo>
                  <a:pt x="9852614" y="6858001"/>
                </a:lnTo>
                <a:lnTo>
                  <a:pt x="1149214" y="6858001"/>
                </a:lnTo>
                <a:lnTo>
                  <a:pt x="1092837" y="6785109"/>
                </a:lnTo>
                <a:cubicBezTo>
                  <a:pt x="406465" y="5852601"/>
                  <a:pt x="0" y="4695046"/>
                  <a:pt x="0" y="3441034"/>
                </a:cubicBezTo>
                <a:cubicBezTo>
                  <a:pt x="0" y="2187021"/>
                  <a:pt x="406465" y="1029467"/>
                  <a:pt x="1092837" y="96959"/>
                </a:cubicBezTo>
                <a:lnTo>
                  <a:pt x="1167829"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 name="Title 1"/>
          <p:cNvSpPr>
            <a:spLocks noGrp="1"/>
          </p:cNvSpPr>
          <p:nvPr>
            <p:ph type="title"/>
          </p:nvPr>
        </p:nvSpPr>
        <p:spPr>
          <a:xfrm>
            <a:off x="1270000" y="407003"/>
            <a:ext cx="9652000" cy="2576060"/>
          </a:xfrm>
        </p:spPr>
        <p:txBody>
          <a:bodyPr anchor="b" anchorCtr="0">
            <a:noAutofit/>
          </a:bodyPr>
          <a:lstStyle>
            <a:lvl1pPr algn="ctr">
              <a:defRPr sz="6000">
                <a:solidFill>
                  <a:schemeClr val="tx2"/>
                </a:solidFill>
              </a:defRPr>
            </a:lvl1pPr>
          </a:lstStyle>
          <a:p>
            <a:r>
              <a:rPr lang="en-US"/>
              <a:t>Click to edit Master title style</a:t>
            </a:r>
          </a:p>
        </p:txBody>
      </p:sp>
      <p:sp>
        <p:nvSpPr>
          <p:cNvPr id="3" name="Freeform 2"/>
          <p:cNvSpPr/>
          <p:nvPr userDrawn="1"/>
        </p:nvSpPr>
        <p:spPr>
          <a:xfrm>
            <a:off x="3541295" y="5317964"/>
            <a:ext cx="5109410" cy="1540036"/>
          </a:xfrm>
          <a:custGeom>
            <a:avLst/>
            <a:gdLst>
              <a:gd name="connsiteX0" fmla="*/ 2190679 w 4381358"/>
              <a:gd name="connsiteY0" fmla="*/ 0 h 1320593"/>
              <a:gd name="connsiteX1" fmla="*/ 4370042 w 4381358"/>
              <a:gd name="connsiteY1" fmla="*/ 1297102 h 1320593"/>
              <a:gd name="connsiteX2" fmla="*/ 4381358 w 4381358"/>
              <a:gd name="connsiteY2" fmla="*/ 1320593 h 1320593"/>
              <a:gd name="connsiteX3" fmla="*/ 0 w 4381358"/>
              <a:gd name="connsiteY3" fmla="*/ 1320593 h 1320593"/>
              <a:gd name="connsiteX4" fmla="*/ 11316 w 4381358"/>
              <a:gd name="connsiteY4" fmla="*/ 1297102 h 1320593"/>
              <a:gd name="connsiteX5" fmla="*/ 2190679 w 4381358"/>
              <a:gd name="connsiteY5" fmla="*/ 0 h 132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1358" h="1320593">
                <a:moveTo>
                  <a:pt x="2190679" y="0"/>
                </a:moveTo>
                <a:cubicBezTo>
                  <a:pt x="3131757" y="0"/>
                  <a:pt x="3950334" y="524490"/>
                  <a:pt x="4370042" y="1297102"/>
                </a:cubicBezTo>
                <a:lnTo>
                  <a:pt x="4381358" y="1320593"/>
                </a:lnTo>
                <a:lnTo>
                  <a:pt x="0" y="1320593"/>
                </a:lnTo>
                <a:lnTo>
                  <a:pt x="11316" y="1297102"/>
                </a:lnTo>
                <a:cubicBezTo>
                  <a:pt x="431025" y="524490"/>
                  <a:pt x="1249601" y="0"/>
                  <a:pt x="219067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8724" y="5740083"/>
            <a:ext cx="2658032" cy="887549"/>
          </a:xfrm>
          <a:prstGeom prst="rect">
            <a:avLst/>
          </a:prstGeom>
        </p:spPr>
      </p:pic>
      <p:sp>
        <p:nvSpPr>
          <p:cNvPr id="15" name="Text Placeholder 14"/>
          <p:cNvSpPr>
            <a:spLocks noGrp="1"/>
          </p:cNvSpPr>
          <p:nvPr>
            <p:ph type="body" sz="quarter" idx="10"/>
          </p:nvPr>
        </p:nvSpPr>
        <p:spPr>
          <a:xfrm>
            <a:off x="1270000" y="3405182"/>
            <a:ext cx="9652000" cy="1427998"/>
          </a:xfrm>
        </p:spPr>
        <p:txBody>
          <a:bodyPr>
            <a:normAutofit/>
          </a:bodyPr>
          <a:lstStyle>
            <a:lvl1pPr marL="0" indent="0" algn="ctr">
              <a:buNone/>
              <a:defRPr sz="3000" i="1">
                <a:solidFill>
                  <a:schemeClr val="tx2"/>
                </a:solidFill>
              </a:defRPr>
            </a:lvl1pPr>
          </a:lstStyle>
          <a:p>
            <a:pPr lvl="0"/>
            <a:r>
              <a:rPr lang="en-US"/>
              <a:t>Click to edit Master text styles</a:t>
            </a:r>
          </a:p>
        </p:txBody>
      </p:sp>
      <p:cxnSp>
        <p:nvCxnSpPr>
          <p:cNvPr id="16" name="Straight Connector 15"/>
          <p:cNvCxnSpPr/>
          <p:nvPr userDrawn="1"/>
        </p:nvCxnSpPr>
        <p:spPr>
          <a:xfrm>
            <a:off x="1270000" y="3221867"/>
            <a:ext cx="96520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9908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1_Title, 2 Col. Content-Blu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9" name="Rectangle 8"/>
          <p:cNvSpPr/>
          <p:nvPr userDrawn="1"/>
        </p:nvSpPr>
        <p:spPr>
          <a:xfrm>
            <a:off x="0" y="0"/>
            <a:ext cx="12192000" cy="6858000"/>
          </a:xfrm>
          <a:prstGeom prst="rect">
            <a:avLst/>
          </a:prstGeom>
          <a:noFill/>
          <a:ln w="254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1_Comparison-Blue">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chemeClr val="accent1"/>
                </a:solidFill>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11" name="Rectangle 10"/>
          <p:cNvSpPr/>
          <p:nvPr userDrawn="1"/>
        </p:nvSpPr>
        <p:spPr>
          <a:xfrm>
            <a:off x="0" y="0"/>
            <a:ext cx="12192000" cy="6858000"/>
          </a:xfrm>
          <a:prstGeom prst="rect">
            <a:avLst/>
          </a:prstGeom>
          <a:noFill/>
          <a:ln w="254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hoto 1">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351" y="192940"/>
            <a:ext cx="2285050" cy="763005"/>
          </a:xfrm>
          <a:prstGeom prst="rect">
            <a:avLst/>
          </a:prstGeom>
        </p:spPr>
      </p:pic>
      <p:sp>
        <p:nvSpPr>
          <p:cNvPr id="4" name="Picture Placeholder 3"/>
          <p:cNvSpPr>
            <a:spLocks noGrp="1"/>
          </p:cNvSpPr>
          <p:nvPr>
            <p:ph type="pic" sz="quarter" idx="10"/>
          </p:nvPr>
        </p:nvSpPr>
        <p:spPr>
          <a:xfrm>
            <a:off x="90965" y="-3176"/>
            <a:ext cx="12101035" cy="6861175"/>
          </a:xfrm>
          <a:custGeom>
            <a:avLst/>
            <a:gdLst>
              <a:gd name="connsiteX0" fmla="*/ 0 w 12101035"/>
              <a:gd name="connsiteY0" fmla="*/ 0 h 6858000"/>
              <a:gd name="connsiteX1" fmla="*/ 12101035 w 12101035"/>
              <a:gd name="connsiteY1" fmla="*/ 0 h 6858000"/>
              <a:gd name="connsiteX2" fmla="*/ 12101035 w 12101035"/>
              <a:gd name="connsiteY2" fmla="*/ 6858000 h 6858000"/>
              <a:gd name="connsiteX3" fmla="*/ 0 w 12101035"/>
              <a:gd name="connsiteY3" fmla="*/ 6858000 h 6858000"/>
              <a:gd name="connsiteX4" fmla="*/ 0 w 12101035"/>
              <a:gd name="connsiteY4" fmla="*/ 0 h 6858000"/>
              <a:gd name="connsiteX0" fmla="*/ 1504950 w 12101035"/>
              <a:gd name="connsiteY0" fmla="*/ 1190625 h 6858000"/>
              <a:gd name="connsiteX1" fmla="*/ 12101035 w 12101035"/>
              <a:gd name="connsiteY1" fmla="*/ 0 h 6858000"/>
              <a:gd name="connsiteX2" fmla="*/ 12101035 w 12101035"/>
              <a:gd name="connsiteY2" fmla="*/ 6858000 h 6858000"/>
              <a:gd name="connsiteX3" fmla="*/ 0 w 12101035"/>
              <a:gd name="connsiteY3" fmla="*/ 6858000 h 6858000"/>
              <a:gd name="connsiteX4" fmla="*/ 1504950 w 12101035"/>
              <a:gd name="connsiteY4" fmla="*/ 1190625 h 6858000"/>
              <a:gd name="connsiteX0" fmla="*/ 4886325 w 12101035"/>
              <a:gd name="connsiteY0" fmla="*/ 0 h 6886575"/>
              <a:gd name="connsiteX1" fmla="*/ 12101035 w 12101035"/>
              <a:gd name="connsiteY1" fmla="*/ 28575 h 6886575"/>
              <a:gd name="connsiteX2" fmla="*/ 12101035 w 12101035"/>
              <a:gd name="connsiteY2" fmla="*/ 6886575 h 6886575"/>
              <a:gd name="connsiteX3" fmla="*/ 0 w 12101035"/>
              <a:gd name="connsiteY3" fmla="*/ 6886575 h 6886575"/>
              <a:gd name="connsiteX4" fmla="*/ 4886325 w 12101035"/>
              <a:gd name="connsiteY4" fmla="*/ 0 h 6886575"/>
              <a:gd name="connsiteX0" fmla="*/ 4286250 w 12101035"/>
              <a:gd name="connsiteY0" fmla="*/ 0 h 6867525"/>
              <a:gd name="connsiteX1" fmla="*/ 12101035 w 12101035"/>
              <a:gd name="connsiteY1" fmla="*/ 9525 h 6867525"/>
              <a:gd name="connsiteX2" fmla="*/ 12101035 w 12101035"/>
              <a:gd name="connsiteY2" fmla="*/ 6867525 h 6867525"/>
              <a:gd name="connsiteX3" fmla="*/ 0 w 12101035"/>
              <a:gd name="connsiteY3" fmla="*/ 6867525 h 6867525"/>
              <a:gd name="connsiteX4" fmla="*/ 4286250 w 12101035"/>
              <a:gd name="connsiteY4" fmla="*/ 0 h 6867525"/>
              <a:gd name="connsiteX0" fmla="*/ 4397375 w 12101035"/>
              <a:gd name="connsiteY0" fmla="*/ 28575 h 6858000"/>
              <a:gd name="connsiteX1" fmla="*/ 12101035 w 12101035"/>
              <a:gd name="connsiteY1" fmla="*/ 0 h 6858000"/>
              <a:gd name="connsiteX2" fmla="*/ 12101035 w 12101035"/>
              <a:gd name="connsiteY2" fmla="*/ 6858000 h 6858000"/>
              <a:gd name="connsiteX3" fmla="*/ 0 w 12101035"/>
              <a:gd name="connsiteY3" fmla="*/ 6858000 h 6858000"/>
              <a:gd name="connsiteX4" fmla="*/ 4397375 w 12101035"/>
              <a:gd name="connsiteY4" fmla="*/ 28575 h 6858000"/>
              <a:gd name="connsiteX0" fmla="*/ 4270375 w 12101035"/>
              <a:gd name="connsiteY0" fmla="*/ 0 h 6861175"/>
              <a:gd name="connsiteX1" fmla="*/ 12101035 w 12101035"/>
              <a:gd name="connsiteY1" fmla="*/ 3175 h 6861175"/>
              <a:gd name="connsiteX2" fmla="*/ 12101035 w 12101035"/>
              <a:gd name="connsiteY2" fmla="*/ 6861175 h 6861175"/>
              <a:gd name="connsiteX3" fmla="*/ 0 w 12101035"/>
              <a:gd name="connsiteY3" fmla="*/ 6861175 h 6861175"/>
              <a:gd name="connsiteX4" fmla="*/ 4270375 w 12101035"/>
              <a:gd name="connsiteY4" fmla="*/ 0 h 6861175"/>
              <a:gd name="connsiteX0" fmla="*/ 4270375 w 12101035"/>
              <a:gd name="connsiteY0" fmla="*/ 0 h 6861175"/>
              <a:gd name="connsiteX1" fmla="*/ 12101035 w 12101035"/>
              <a:gd name="connsiteY1" fmla="*/ 3175 h 6861175"/>
              <a:gd name="connsiteX2" fmla="*/ 12101035 w 12101035"/>
              <a:gd name="connsiteY2" fmla="*/ 6861175 h 6861175"/>
              <a:gd name="connsiteX3" fmla="*/ 0 w 12101035"/>
              <a:gd name="connsiteY3" fmla="*/ 6861175 h 6861175"/>
              <a:gd name="connsiteX4" fmla="*/ 4270375 w 12101035"/>
              <a:gd name="connsiteY4" fmla="*/ 0 h 6861175"/>
              <a:gd name="connsiteX0" fmla="*/ 4270375 w 12101035"/>
              <a:gd name="connsiteY0" fmla="*/ 0 h 6861175"/>
              <a:gd name="connsiteX1" fmla="*/ 12101035 w 12101035"/>
              <a:gd name="connsiteY1" fmla="*/ 3175 h 6861175"/>
              <a:gd name="connsiteX2" fmla="*/ 12101035 w 12101035"/>
              <a:gd name="connsiteY2" fmla="*/ 6861175 h 6861175"/>
              <a:gd name="connsiteX3" fmla="*/ 0 w 12101035"/>
              <a:gd name="connsiteY3" fmla="*/ 6861175 h 6861175"/>
              <a:gd name="connsiteX4" fmla="*/ 4270375 w 12101035"/>
              <a:gd name="connsiteY4" fmla="*/ 0 h 6861175"/>
              <a:gd name="connsiteX0" fmla="*/ 4270375 w 12101035"/>
              <a:gd name="connsiteY0" fmla="*/ 0 h 6861175"/>
              <a:gd name="connsiteX1" fmla="*/ 12101035 w 12101035"/>
              <a:gd name="connsiteY1" fmla="*/ 3175 h 6861175"/>
              <a:gd name="connsiteX2" fmla="*/ 12101035 w 12101035"/>
              <a:gd name="connsiteY2" fmla="*/ 6861175 h 6861175"/>
              <a:gd name="connsiteX3" fmla="*/ 0 w 12101035"/>
              <a:gd name="connsiteY3" fmla="*/ 6861175 h 6861175"/>
              <a:gd name="connsiteX4" fmla="*/ 4270375 w 12101035"/>
              <a:gd name="connsiteY4" fmla="*/ 0 h 6861175"/>
              <a:gd name="connsiteX0" fmla="*/ 4270375 w 12101035"/>
              <a:gd name="connsiteY0" fmla="*/ 0 h 6861175"/>
              <a:gd name="connsiteX1" fmla="*/ 12101035 w 12101035"/>
              <a:gd name="connsiteY1" fmla="*/ 3175 h 6861175"/>
              <a:gd name="connsiteX2" fmla="*/ 12101035 w 12101035"/>
              <a:gd name="connsiteY2" fmla="*/ 6861175 h 6861175"/>
              <a:gd name="connsiteX3" fmla="*/ 0 w 12101035"/>
              <a:gd name="connsiteY3" fmla="*/ 6861175 h 6861175"/>
              <a:gd name="connsiteX4" fmla="*/ 4270375 w 12101035"/>
              <a:gd name="connsiteY4" fmla="*/ 0 h 6861175"/>
              <a:gd name="connsiteX0" fmla="*/ 4270375 w 12101035"/>
              <a:gd name="connsiteY0" fmla="*/ 0 h 6861175"/>
              <a:gd name="connsiteX1" fmla="*/ 12101035 w 12101035"/>
              <a:gd name="connsiteY1" fmla="*/ 3175 h 6861175"/>
              <a:gd name="connsiteX2" fmla="*/ 12101035 w 12101035"/>
              <a:gd name="connsiteY2" fmla="*/ 6861175 h 6861175"/>
              <a:gd name="connsiteX3" fmla="*/ 0 w 12101035"/>
              <a:gd name="connsiteY3" fmla="*/ 6861175 h 6861175"/>
              <a:gd name="connsiteX4" fmla="*/ 4270375 w 12101035"/>
              <a:gd name="connsiteY4" fmla="*/ 0 h 6861175"/>
              <a:gd name="connsiteX0" fmla="*/ 4270375 w 12101035"/>
              <a:gd name="connsiteY0" fmla="*/ 0 h 6861175"/>
              <a:gd name="connsiteX1" fmla="*/ 12101035 w 12101035"/>
              <a:gd name="connsiteY1" fmla="*/ 3175 h 6861175"/>
              <a:gd name="connsiteX2" fmla="*/ 12101035 w 12101035"/>
              <a:gd name="connsiteY2" fmla="*/ 6861175 h 6861175"/>
              <a:gd name="connsiteX3" fmla="*/ 0 w 12101035"/>
              <a:gd name="connsiteY3" fmla="*/ 6861175 h 6861175"/>
              <a:gd name="connsiteX4" fmla="*/ 4270375 w 12101035"/>
              <a:gd name="connsiteY4" fmla="*/ 0 h 6861175"/>
              <a:gd name="connsiteX0" fmla="*/ 4270375 w 12101035"/>
              <a:gd name="connsiteY0" fmla="*/ 0 h 6861175"/>
              <a:gd name="connsiteX1" fmla="*/ 12101035 w 12101035"/>
              <a:gd name="connsiteY1" fmla="*/ 3175 h 6861175"/>
              <a:gd name="connsiteX2" fmla="*/ 12101035 w 12101035"/>
              <a:gd name="connsiteY2" fmla="*/ 6861175 h 6861175"/>
              <a:gd name="connsiteX3" fmla="*/ 0 w 12101035"/>
              <a:gd name="connsiteY3" fmla="*/ 6861175 h 6861175"/>
              <a:gd name="connsiteX4" fmla="*/ 4270375 w 12101035"/>
              <a:gd name="connsiteY4" fmla="*/ 0 h 6861175"/>
              <a:gd name="connsiteX0" fmla="*/ 4270375 w 12101035"/>
              <a:gd name="connsiteY0" fmla="*/ 0 h 6861175"/>
              <a:gd name="connsiteX1" fmla="*/ 12101035 w 12101035"/>
              <a:gd name="connsiteY1" fmla="*/ 3175 h 6861175"/>
              <a:gd name="connsiteX2" fmla="*/ 12101035 w 12101035"/>
              <a:gd name="connsiteY2" fmla="*/ 6861175 h 6861175"/>
              <a:gd name="connsiteX3" fmla="*/ 0 w 12101035"/>
              <a:gd name="connsiteY3" fmla="*/ 6861175 h 6861175"/>
              <a:gd name="connsiteX4" fmla="*/ 4270375 w 12101035"/>
              <a:gd name="connsiteY4" fmla="*/ 0 h 6861175"/>
              <a:gd name="connsiteX0" fmla="*/ 4270375 w 12101035"/>
              <a:gd name="connsiteY0" fmla="*/ 0 h 6861175"/>
              <a:gd name="connsiteX1" fmla="*/ 12101035 w 12101035"/>
              <a:gd name="connsiteY1" fmla="*/ 3175 h 6861175"/>
              <a:gd name="connsiteX2" fmla="*/ 12101035 w 12101035"/>
              <a:gd name="connsiteY2" fmla="*/ 6861175 h 6861175"/>
              <a:gd name="connsiteX3" fmla="*/ 0 w 12101035"/>
              <a:gd name="connsiteY3" fmla="*/ 6861175 h 6861175"/>
              <a:gd name="connsiteX4" fmla="*/ 4270375 w 12101035"/>
              <a:gd name="connsiteY4" fmla="*/ 0 h 6861175"/>
              <a:gd name="connsiteX0" fmla="*/ 4270375 w 12101035"/>
              <a:gd name="connsiteY0" fmla="*/ 0 h 6861175"/>
              <a:gd name="connsiteX1" fmla="*/ 12101035 w 12101035"/>
              <a:gd name="connsiteY1" fmla="*/ 3175 h 6861175"/>
              <a:gd name="connsiteX2" fmla="*/ 12101035 w 12101035"/>
              <a:gd name="connsiteY2" fmla="*/ 6861175 h 6861175"/>
              <a:gd name="connsiteX3" fmla="*/ 0 w 12101035"/>
              <a:gd name="connsiteY3" fmla="*/ 6861175 h 6861175"/>
              <a:gd name="connsiteX4" fmla="*/ 4270375 w 12101035"/>
              <a:gd name="connsiteY4" fmla="*/ 0 h 6861175"/>
              <a:gd name="connsiteX0" fmla="*/ 4270375 w 12101035"/>
              <a:gd name="connsiteY0" fmla="*/ 0 h 6861175"/>
              <a:gd name="connsiteX1" fmla="*/ 12101035 w 12101035"/>
              <a:gd name="connsiteY1" fmla="*/ 3175 h 6861175"/>
              <a:gd name="connsiteX2" fmla="*/ 12101035 w 12101035"/>
              <a:gd name="connsiteY2" fmla="*/ 6861175 h 6861175"/>
              <a:gd name="connsiteX3" fmla="*/ 0 w 12101035"/>
              <a:gd name="connsiteY3" fmla="*/ 6861175 h 6861175"/>
              <a:gd name="connsiteX4" fmla="*/ 4270375 w 12101035"/>
              <a:gd name="connsiteY4" fmla="*/ 0 h 6861175"/>
              <a:gd name="connsiteX0" fmla="*/ 4270375 w 12101035"/>
              <a:gd name="connsiteY0" fmla="*/ 0 h 6861175"/>
              <a:gd name="connsiteX1" fmla="*/ 12101035 w 12101035"/>
              <a:gd name="connsiteY1" fmla="*/ 3175 h 6861175"/>
              <a:gd name="connsiteX2" fmla="*/ 12101035 w 12101035"/>
              <a:gd name="connsiteY2" fmla="*/ 6861175 h 6861175"/>
              <a:gd name="connsiteX3" fmla="*/ 0 w 12101035"/>
              <a:gd name="connsiteY3" fmla="*/ 6861175 h 6861175"/>
              <a:gd name="connsiteX4" fmla="*/ 4270375 w 12101035"/>
              <a:gd name="connsiteY4" fmla="*/ 0 h 6861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01035" h="6861175">
                <a:moveTo>
                  <a:pt x="4270375" y="0"/>
                </a:moveTo>
                <a:lnTo>
                  <a:pt x="12101035" y="3175"/>
                </a:lnTo>
                <a:lnTo>
                  <a:pt x="12101035" y="6861175"/>
                </a:lnTo>
                <a:lnTo>
                  <a:pt x="0" y="6861175"/>
                </a:lnTo>
                <a:cubicBezTo>
                  <a:pt x="401274" y="4737208"/>
                  <a:pt x="1545814" y="2078405"/>
                  <a:pt x="4270375" y="0"/>
                </a:cubicBezTo>
                <a:close/>
              </a:path>
            </a:pathLst>
          </a:custGeom>
          <a:solidFill>
            <a:schemeClr val="bg1">
              <a:lumMod val="85000"/>
              <a:alpha val="36000"/>
            </a:schemeClr>
          </a:solidFill>
        </p:spPr>
        <p:txBody>
          <a:bodyPr/>
          <a:lstStyle/>
          <a:p>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hoto 2">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4" name="Picture Placeholder 10"/>
          <p:cNvSpPr>
            <a:spLocks noGrp="1"/>
          </p:cNvSpPr>
          <p:nvPr>
            <p:ph type="pic" sz="quarter" idx="10"/>
          </p:nvPr>
        </p:nvSpPr>
        <p:spPr>
          <a:xfrm>
            <a:off x="2665645" y="-6304"/>
            <a:ext cx="6695712" cy="6864304"/>
          </a:xfrm>
          <a:prstGeom prst="ellipse">
            <a:avLst/>
          </a:prstGeom>
          <a:solidFill>
            <a:schemeClr val="bg1">
              <a:lumMod val="95000"/>
            </a:schemeClr>
          </a:solidFill>
        </p:spPr>
        <p:txBody>
          <a:bodyPr/>
          <a:lstStyle/>
          <a:p>
            <a:endParaRPr lang="en-US"/>
          </a:p>
        </p:txBody>
      </p:sp>
    </p:spTree>
    <p:extLst>
      <p:ext uri="{BB962C8B-B14F-4D97-AF65-F5344CB8AC3E}">
        <p14:creationId xmlns:p14="http://schemas.microsoft.com/office/powerpoint/2010/main" val="11807472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hoto/Video 3">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0" y="0"/>
            <a:ext cx="12192000" cy="6858000"/>
          </a:xfrm>
          <a:solidFill>
            <a:schemeClr val="bg1">
              <a:lumMod val="95000"/>
            </a:schemeClr>
          </a:solid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reeform 4"/>
          <p:cNvSpPr/>
          <p:nvPr userDrawn="1"/>
        </p:nvSpPr>
        <p:spPr>
          <a:xfrm>
            <a:off x="3541295" y="5317964"/>
            <a:ext cx="5109410" cy="1540036"/>
          </a:xfrm>
          <a:custGeom>
            <a:avLst/>
            <a:gdLst>
              <a:gd name="connsiteX0" fmla="*/ 2190679 w 4381358"/>
              <a:gd name="connsiteY0" fmla="*/ 0 h 1320593"/>
              <a:gd name="connsiteX1" fmla="*/ 4370042 w 4381358"/>
              <a:gd name="connsiteY1" fmla="*/ 1297102 h 1320593"/>
              <a:gd name="connsiteX2" fmla="*/ 4381358 w 4381358"/>
              <a:gd name="connsiteY2" fmla="*/ 1320593 h 1320593"/>
              <a:gd name="connsiteX3" fmla="*/ 0 w 4381358"/>
              <a:gd name="connsiteY3" fmla="*/ 1320593 h 1320593"/>
              <a:gd name="connsiteX4" fmla="*/ 11316 w 4381358"/>
              <a:gd name="connsiteY4" fmla="*/ 1297102 h 1320593"/>
              <a:gd name="connsiteX5" fmla="*/ 2190679 w 4381358"/>
              <a:gd name="connsiteY5" fmla="*/ 0 h 132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1358" h="1320593">
                <a:moveTo>
                  <a:pt x="2190679" y="0"/>
                </a:moveTo>
                <a:cubicBezTo>
                  <a:pt x="3131757" y="0"/>
                  <a:pt x="3950334" y="524490"/>
                  <a:pt x="4370042" y="1297102"/>
                </a:cubicBezTo>
                <a:lnTo>
                  <a:pt x="4381358" y="1320593"/>
                </a:lnTo>
                <a:lnTo>
                  <a:pt x="0" y="1320593"/>
                </a:lnTo>
                <a:lnTo>
                  <a:pt x="11316" y="1297102"/>
                </a:lnTo>
                <a:cubicBezTo>
                  <a:pt x="431025" y="524490"/>
                  <a:pt x="1249601" y="0"/>
                  <a:pt x="219067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8724" y="5740083"/>
            <a:ext cx="2658032" cy="887549"/>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Quote-Green">
    <p:spTree>
      <p:nvGrpSpPr>
        <p:cNvPr id="1" name=""/>
        <p:cNvGrpSpPr/>
        <p:nvPr/>
      </p:nvGrpSpPr>
      <p:grpSpPr>
        <a:xfrm>
          <a:off x="0" y="0"/>
          <a:ext cx="0" cy="0"/>
          <a:chOff x="0" y="0"/>
          <a:chExt cx="0" cy="0"/>
        </a:xfrm>
      </p:grpSpPr>
      <p:sp>
        <p:nvSpPr>
          <p:cNvPr id="20" name="Freeform 19"/>
          <p:cNvSpPr/>
          <p:nvPr userDrawn="1"/>
        </p:nvSpPr>
        <p:spPr>
          <a:xfrm>
            <a:off x="-113672" y="1"/>
            <a:ext cx="12101034" cy="6857999"/>
          </a:xfrm>
          <a:custGeom>
            <a:avLst/>
            <a:gdLst>
              <a:gd name="connsiteX0" fmla="*/ 0 w 12101034"/>
              <a:gd name="connsiteY0" fmla="*/ 0 h 6857999"/>
              <a:gd name="connsiteX1" fmla="*/ 12101034 w 12101034"/>
              <a:gd name="connsiteY1" fmla="*/ 0 h 6857999"/>
              <a:gd name="connsiteX2" fmla="*/ 12076358 w 12101034"/>
              <a:gd name="connsiteY2" fmla="*/ 138173 h 6857999"/>
              <a:gd name="connsiteX3" fmla="*/ 8198206 w 12101034"/>
              <a:gd name="connsiteY3" fmla="*/ 6573119 h 6857999"/>
              <a:gd name="connsiteX4" fmla="*/ 7835690 w 12101034"/>
              <a:gd name="connsiteY4" fmla="*/ 6857999 h 6857999"/>
              <a:gd name="connsiteX5" fmla="*/ 0 w 12101034"/>
              <a:gd name="connsiteY5" fmla="*/ 6857999 h 6857999"/>
              <a:gd name="connsiteX6" fmla="*/ 0 w 12101034"/>
              <a:gd name="connsiteY6"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01034" h="6857999">
                <a:moveTo>
                  <a:pt x="0" y="0"/>
                </a:moveTo>
                <a:lnTo>
                  <a:pt x="12101034" y="0"/>
                </a:lnTo>
                <a:lnTo>
                  <a:pt x="12076358" y="138173"/>
                </a:lnTo>
                <a:cubicBezTo>
                  <a:pt x="11550118" y="2709849"/>
                  <a:pt x="10149286" y="4962943"/>
                  <a:pt x="8198206" y="6573119"/>
                </a:cubicBezTo>
                <a:lnTo>
                  <a:pt x="7835690" y="6857999"/>
                </a:lnTo>
                <a:lnTo>
                  <a:pt x="0" y="6857999"/>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19125" y="1713297"/>
            <a:ext cx="8212774" cy="3522846"/>
          </a:xfrm>
        </p:spPr>
        <p:txBody>
          <a:bodyPr anchor="t" anchorCtr="0">
            <a:normAutofit/>
          </a:bodyPr>
          <a:lstStyle>
            <a:lvl1pPr>
              <a:defRPr sz="4000">
                <a:solidFill>
                  <a:schemeClr val="tx2"/>
                </a:solidFill>
              </a:defRPr>
            </a:lvl1pPr>
          </a:lstStyle>
          <a:p>
            <a:r>
              <a:rPr lang="en-US"/>
              <a:t>Click to edit Master 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9" name="Text Placeholder 8"/>
          <p:cNvSpPr>
            <a:spLocks noGrp="1"/>
          </p:cNvSpPr>
          <p:nvPr>
            <p:ph type="body" sz="quarter" idx="10"/>
          </p:nvPr>
        </p:nvSpPr>
        <p:spPr>
          <a:xfrm>
            <a:off x="619125" y="5801627"/>
            <a:ext cx="8212138" cy="490889"/>
          </a:xfrm>
          <a:ln>
            <a:noFill/>
          </a:ln>
        </p:spPr>
        <p:txBody>
          <a:bodyPr>
            <a:normAutofit/>
          </a:bodyPr>
          <a:lstStyle>
            <a:lvl1pPr marL="0" indent="0">
              <a:buNone/>
              <a:tabLst>
                <a:tab pos="7821613" algn="l"/>
              </a:tabLst>
              <a:defRPr sz="2400" i="1">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pic>
        <p:nvPicPr>
          <p:cNvPr id="24" name="Picture 2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9125" y="740447"/>
            <a:ext cx="786163" cy="570602"/>
          </a:xfrm>
          <a:prstGeom prst="rect">
            <a:avLst/>
          </a:prstGeom>
        </p:spPr>
      </p:pic>
      <p:cxnSp>
        <p:nvCxnSpPr>
          <p:cNvPr id="26" name="Straight Connector 25"/>
          <p:cNvCxnSpPr/>
          <p:nvPr userDrawn="1"/>
        </p:nvCxnSpPr>
        <p:spPr>
          <a:xfrm>
            <a:off x="1722922" y="972152"/>
            <a:ext cx="7108341"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a:xfrm>
            <a:off x="741146" y="5698156"/>
            <a:ext cx="179029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in Circle)-Green">
    <p:spTree>
      <p:nvGrpSpPr>
        <p:cNvPr id="1" name=""/>
        <p:cNvGrpSpPr/>
        <p:nvPr/>
      </p:nvGrpSpPr>
      <p:grpSpPr>
        <a:xfrm>
          <a:off x="0" y="0"/>
          <a:ext cx="0" cy="0"/>
          <a:chOff x="0" y="0"/>
          <a:chExt cx="0" cy="0"/>
        </a:xfrm>
      </p:grpSpPr>
      <p:sp>
        <p:nvSpPr>
          <p:cNvPr id="20" name="Freeform 19"/>
          <p:cNvSpPr/>
          <p:nvPr userDrawn="1"/>
        </p:nvSpPr>
        <p:spPr>
          <a:xfrm>
            <a:off x="-113672" y="1"/>
            <a:ext cx="12101034" cy="6857999"/>
          </a:xfrm>
          <a:custGeom>
            <a:avLst/>
            <a:gdLst>
              <a:gd name="connsiteX0" fmla="*/ 0 w 12101034"/>
              <a:gd name="connsiteY0" fmla="*/ 0 h 6857999"/>
              <a:gd name="connsiteX1" fmla="*/ 12101034 w 12101034"/>
              <a:gd name="connsiteY1" fmla="*/ 0 h 6857999"/>
              <a:gd name="connsiteX2" fmla="*/ 12076358 w 12101034"/>
              <a:gd name="connsiteY2" fmla="*/ 138173 h 6857999"/>
              <a:gd name="connsiteX3" fmla="*/ 8198206 w 12101034"/>
              <a:gd name="connsiteY3" fmla="*/ 6573119 h 6857999"/>
              <a:gd name="connsiteX4" fmla="*/ 7835690 w 12101034"/>
              <a:gd name="connsiteY4" fmla="*/ 6857999 h 6857999"/>
              <a:gd name="connsiteX5" fmla="*/ 0 w 12101034"/>
              <a:gd name="connsiteY5" fmla="*/ 6857999 h 6857999"/>
              <a:gd name="connsiteX6" fmla="*/ 0 w 12101034"/>
              <a:gd name="connsiteY6"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01034" h="6857999">
                <a:moveTo>
                  <a:pt x="0" y="0"/>
                </a:moveTo>
                <a:lnTo>
                  <a:pt x="12101034" y="0"/>
                </a:lnTo>
                <a:lnTo>
                  <a:pt x="12076358" y="138173"/>
                </a:lnTo>
                <a:cubicBezTo>
                  <a:pt x="11550118" y="2709849"/>
                  <a:pt x="10149286" y="4962943"/>
                  <a:pt x="8198206" y="6573119"/>
                </a:cubicBezTo>
                <a:lnTo>
                  <a:pt x="7835690" y="6857999"/>
                </a:lnTo>
                <a:lnTo>
                  <a:pt x="0" y="6857999"/>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19125" y="616017"/>
            <a:ext cx="8212774" cy="1328285"/>
          </a:xfrm>
        </p:spPr>
        <p:txBody>
          <a:bodyPr anchor="b" anchorCtr="0">
            <a:normAutofit/>
          </a:bodyPr>
          <a:lstStyle>
            <a:lvl1pPr>
              <a:defRPr sz="4000">
                <a:solidFill>
                  <a:schemeClr val="tx2"/>
                </a:solidFill>
              </a:defRPr>
            </a:lvl1pPr>
          </a:lstStyle>
          <a:p>
            <a:r>
              <a:rPr lang="en-US"/>
              <a:t>Click to edit Master 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9" name="Text Placeholder 8"/>
          <p:cNvSpPr>
            <a:spLocks noGrp="1"/>
          </p:cNvSpPr>
          <p:nvPr>
            <p:ph type="body" sz="quarter" idx="10"/>
          </p:nvPr>
        </p:nvSpPr>
        <p:spPr>
          <a:xfrm>
            <a:off x="619125" y="2184400"/>
            <a:ext cx="8212138" cy="3619500"/>
          </a:xfrm>
        </p:spPr>
        <p:txBody>
          <a:bodyPr/>
          <a:lstStyle>
            <a:lvl1pPr marL="0" indent="0">
              <a:buNone/>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ircle Photo/Text-Green">
    <p:spTree>
      <p:nvGrpSpPr>
        <p:cNvPr id="1" name=""/>
        <p:cNvGrpSpPr/>
        <p:nvPr/>
      </p:nvGrpSpPr>
      <p:grpSpPr>
        <a:xfrm>
          <a:off x="0" y="0"/>
          <a:ext cx="0" cy="0"/>
          <a:chOff x="0" y="0"/>
          <a:chExt cx="0" cy="0"/>
        </a:xfrm>
      </p:grpSpPr>
      <p:sp>
        <p:nvSpPr>
          <p:cNvPr id="6" name="Rectangle 5"/>
          <p:cNvSpPr/>
          <p:nvPr userDrawn="1"/>
        </p:nvSpPr>
        <p:spPr>
          <a:xfrm>
            <a:off x="0" y="0"/>
            <a:ext cx="12192000" cy="2618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795435" y="365125"/>
            <a:ext cx="4918509" cy="2012315"/>
          </a:xfrm>
        </p:spPr>
        <p:txBody>
          <a:bodyPr anchor="b" anchorCtr="0"/>
          <a:lstStyle>
            <a:lvl1pPr>
              <a:defRPr>
                <a:solidFill>
                  <a:schemeClr val="tx2"/>
                </a:solidFill>
              </a:defRPr>
            </a:lvl1pPr>
          </a:lstStyle>
          <a:p>
            <a:r>
              <a:rPr lang="en-US"/>
              <a:t>Click to edit Master 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8" name="Oval 7"/>
          <p:cNvSpPr/>
          <p:nvPr userDrawn="1"/>
        </p:nvSpPr>
        <p:spPr>
          <a:xfrm>
            <a:off x="288758" y="349553"/>
            <a:ext cx="6217920" cy="621792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userDrawn="1"/>
        </p:nvSpPr>
        <p:spPr>
          <a:xfrm>
            <a:off x="1017234" y="1078029"/>
            <a:ext cx="4760968" cy="476096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p:cNvSpPr>
            <a:spLocks noGrp="1"/>
          </p:cNvSpPr>
          <p:nvPr>
            <p:ph type="pic" sz="quarter" idx="10"/>
          </p:nvPr>
        </p:nvSpPr>
        <p:spPr>
          <a:xfrm>
            <a:off x="1225923" y="1232034"/>
            <a:ext cx="4343590" cy="4452958"/>
          </a:xfrm>
          <a:prstGeom prst="ellipse">
            <a:avLst/>
          </a:prstGeom>
          <a:solidFill>
            <a:schemeClr val="accent2">
              <a:lumMod val="20000"/>
              <a:lumOff val="80000"/>
            </a:schemeClr>
          </a:solidFill>
        </p:spPr>
        <p:txBody>
          <a:bodyPr/>
          <a:lstStyle/>
          <a:p>
            <a:endParaRPr lang="en-US"/>
          </a:p>
        </p:txBody>
      </p:sp>
      <p:sp>
        <p:nvSpPr>
          <p:cNvPr id="13" name="Text Placeholder 12"/>
          <p:cNvSpPr>
            <a:spLocks noGrp="1"/>
          </p:cNvSpPr>
          <p:nvPr>
            <p:ph type="body" sz="quarter" idx="11"/>
          </p:nvPr>
        </p:nvSpPr>
        <p:spPr>
          <a:xfrm>
            <a:off x="6795435" y="2858068"/>
            <a:ext cx="4918509" cy="2550545"/>
          </a:xfrm>
        </p:spPr>
        <p:txBody>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1822556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mall Photo-Green">
    <p:spTree>
      <p:nvGrpSpPr>
        <p:cNvPr id="1" name=""/>
        <p:cNvGrpSpPr/>
        <p:nvPr/>
      </p:nvGrpSpPr>
      <p:grpSpPr>
        <a:xfrm>
          <a:off x="0" y="0"/>
          <a:ext cx="0" cy="0"/>
          <a:chOff x="0" y="0"/>
          <a:chExt cx="0" cy="0"/>
        </a:xfrm>
      </p:grpSpPr>
      <p:sp>
        <p:nvSpPr>
          <p:cNvPr id="20" name="Freeform 19"/>
          <p:cNvSpPr/>
          <p:nvPr userDrawn="1"/>
        </p:nvSpPr>
        <p:spPr>
          <a:xfrm>
            <a:off x="-113672" y="1"/>
            <a:ext cx="12101034" cy="6857999"/>
          </a:xfrm>
          <a:custGeom>
            <a:avLst/>
            <a:gdLst>
              <a:gd name="connsiteX0" fmla="*/ 0 w 12101034"/>
              <a:gd name="connsiteY0" fmla="*/ 0 h 6857999"/>
              <a:gd name="connsiteX1" fmla="*/ 12101034 w 12101034"/>
              <a:gd name="connsiteY1" fmla="*/ 0 h 6857999"/>
              <a:gd name="connsiteX2" fmla="*/ 12076358 w 12101034"/>
              <a:gd name="connsiteY2" fmla="*/ 138173 h 6857999"/>
              <a:gd name="connsiteX3" fmla="*/ 8198206 w 12101034"/>
              <a:gd name="connsiteY3" fmla="*/ 6573119 h 6857999"/>
              <a:gd name="connsiteX4" fmla="*/ 7835690 w 12101034"/>
              <a:gd name="connsiteY4" fmla="*/ 6857999 h 6857999"/>
              <a:gd name="connsiteX5" fmla="*/ 0 w 12101034"/>
              <a:gd name="connsiteY5" fmla="*/ 6857999 h 6857999"/>
              <a:gd name="connsiteX6" fmla="*/ 0 w 12101034"/>
              <a:gd name="connsiteY6"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01034" h="6857999">
                <a:moveTo>
                  <a:pt x="0" y="0"/>
                </a:moveTo>
                <a:lnTo>
                  <a:pt x="12101034" y="0"/>
                </a:lnTo>
                <a:lnTo>
                  <a:pt x="12076358" y="138173"/>
                </a:lnTo>
                <a:cubicBezTo>
                  <a:pt x="11550118" y="2709849"/>
                  <a:pt x="10149286" y="4962943"/>
                  <a:pt x="8198206" y="6573119"/>
                </a:cubicBezTo>
                <a:lnTo>
                  <a:pt x="7835690" y="6857999"/>
                </a:lnTo>
                <a:lnTo>
                  <a:pt x="0" y="6857999"/>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19125" y="616017"/>
            <a:ext cx="8212774" cy="1328285"/>
          </a:xfrm>
        </p:spPr>
        <p:txBody>
          <a:bodyPr anchor="b" anchorCtr="0">
            <a:normAutofit/>
          </a:bodyPr>
          <a:lstStyle>
            <a:lvl1pPr>
              <a:defRPr sz="4000">
                <a:solidFill>
                  <a:schemeClr val="tx2"/>
                </a:solidFill>
              </a:defRPr>
            </a:lvl1pPr>
          </a:lstStyle>
          <a:p>
            <a:r>
              <a:rPr lang="en-US"/>
              <a:t>Click to edit Master 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9" name="Text Placeholder 8"/>
          <p:cNvSpPr>
            <a:spLocks noGrp="1"/>
          </p:cNvSpPr>
          <p:nvPr>
            <p:ph type="body" sz="quarter" idx="10"/>
          </p:nvPr>
        </p:nvSpPr>
        <p:spPr>
          <a:xfrm>
            <a:off x="3724977" y="2184400"/>
            <a:ext cx="5106922" cy="3619500"/>
          </a:xfrm>
        </p:spPr>
        <p:txBody>
          <a:bodyPr anchor="ctr" anchorCtr="1"/>
          <a:lstStyle>
            <a:lvl1pPr marL="0" indent="0">
              <a:buNone/>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4" name="Picture Placeholder 3"/>
          <p:cNvSpPr>
            <a:spLocks noGrp="1"/>
          </p:cNvSpPr>
          <p:nvPr>
            <p:ph type="pic" sz="quarter" idx="11"/>
          </p:nvPr>
        </p:nvSpPr>
        <p:spPr>
          <a:xfrm>
            <a:off x="619125" y="2560318"/>
            <a:ext cx="2800350" cy="2800350"/>
          </a:xfrm>
          <a:prstGeom prst="ellipse">
            <a:avLst/>
          </a:prstGeom>
          <a:solidFill>
            <a:schemeClr val="accent2">
              <a:lumMod val="20000"/>
              <a:lumOff val="80000"/>
            </a:schemeClr>
          </a:solidFill>
          <a:ln>
            <a:noFill/>
          </a:ln>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Content-Gre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solidFill>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8" name="Rectangle 7"/>
          <p:cNvSpPr/>
          <p:nvPr userDrawn="1"/>
        </p:nvSpPr>
        <p:spPr>
          <a:xfrm>
            <a:off x="0" y="0"/>
            <a:ext cx="12192000" cy="6858000"/>
          </a:xfrm>
          <a:prstGeom prst="rect">
            <a:avLst/>
          </a:prstGeom>
          <a:noFill/>
          <a:ln w="2540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hoto, Content-Gre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solidFill>
              </a:defRPr>
            </a:lvl1pPr>
          </a:lstStyle>
          <a:p>
            <a:r>
              <a:rPr lang="en-US"/>
              <a:t>Click to edit Master title style</a:t>
            </a:r>
          </a:p>
        </p:txBody>
      </p:sp>
      <p:sp>
        <p:nvSpPr>
          <p:cNvPr id="3" name="Content Placeholder 2"/>
          <p:cNvSpPr>
            <a:spLocks noGrp="1"/>
          </p:cNvSpPr>
          <p:nvPr>
            <p:ph idx="1"/>
          </p:nvPr>
        </p:nvSpPr>
        <p:spPr>
          <a:xfrm>
            <a:off x="3474720" y="1825625"/>
            <a:ext cx="787908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8" name="Rectangle 7"/>
          <p:cNvSpPr/>
          <p:nvPr userDrawn="1"/>
        </p:nvSpPr>
        <p:spPr>
          <a:xfrm>
            <a:off x="0" y="0"/>
            <a:ext cx="12192000" cy="6858000"/>
          </a:xfrm>
          <a:prstGeom prst="rect">
            <a:avLst/>
          </a:prstGeom>
          <a:noFill/>
          <a:ln w="2540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9"/>
          <p:cNvSpPr>
            <a:spLocks noGrp="1"/>
          </p:cNvSpPr>
          <p:nvPr>
            <p:ph type="pic" sz="quarter" idx="10"/>
          </p:nvPr>
        </p:nvSpPr>
        <p:spPr>
          <a:xfrm>
            <a:off x="838200" y="1825625"/>
            <a:ext cx="2405514" cy="4351338"/>
          </a:xfrm>
          <a:solidFill>
            <a:schemeClr val="accent2">
              <a:lumMod val="20000"/>
              <a:lumOff val="80000"/>
            </a:schemeClr>
          </a:solidFill>
          <a:ln>
            <a:noFill/>
          </a:ln>
        </p:spPr>
        <p:txBody>
          <a:bodyPr/>
          <a:lstStyle/>
          <a:p>
            <a:endParaRPr lang="en-US"/>
          </a:p>
        </p:txBody>
      </p:sp>
    </p:spTree>
    <p:extLst>
      <p:ext uri="{BB962C8B-B14F-4D97-AF65-F5344CB8AC3E}">
        <p14:creationId xmlns:p14="http://schemas.microsoft.com/office/powerpoint/2010/main" val="102334927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01952231"/>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63" r:id="rId3"/>
    <p:sldLayoutId id="2147483660" r:id="rId4"/>
    <p:sldLayoutId id="2147483661" r:id="rId5"/>
    <p:sldLayoutId id="2147483662" r:id="rId6"/>
    <p:sldLayoutId id="2147483665" r:id="rId7"/>
    <p:sldLayoutId id="2147483666" r:id="rId8"/>
    <p:sldLayoutId id="2147483650" r:id="rId9"/>
    <p:sldLayoutId id="2147483652" r:id="rId10"/>
    <p:sldLayoutId id="2147483653"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68" r:id="rId32"/>
    <p:sldLayoutId id="2147483667" r:id="rId33"/>
    <p:sldLayoutId id="2147483669" r:id="rId34"/>
  </p:sldLayoutIdLst>
  <p:txStyles>
    <p:titleStyle>
      <a:lvl1pPr algn="l" defTabSz="914400" rtl="0" eaLnBrk="1" latinLnBrk="0" hangingPunct="1">
        <a:lnSpc>
          <a:spcPct val="90000"/>
        </a:lnSpc>
        <a:spcBef>
          <a:spcPct val="0"/>
        </a:spcBef>
        <a:buNone/>
        <a:defRPr sz="4400" b="1" i="0" kern="1200">
          <a:solidFill>
            <a:schemeClr val="accent1"/>
          </a:solidFill>
          <a:latin typeface="Overpass" charset="0"/>
          <a:ea typeface="Overpass" charset="0"/>
          <a:cs typeface="Overpass" charset="0"/>
        </a:defRPr>
      </a:lvl1pPr>
    </p:titleStyle>
    <p:bodyStyle>
      <a:lvl1pPr marL="228600" indent="-228600" algn="l" defTabSz="914400" rtl="0" eaLnBrk="1" latinLnBrk="0" hangingPunct="1">
        <a:lnSpc>
          <a:spcPct val="90000"/>
        </a:lnSpc>
        <a:spcBef>
          <a:spcPts val="1000"/>
        </a:spcBef>
        <a:buFont typeface="Arial"/>
        <a:buChar char="•"/>
        <a:defRPr sz="3000" b="0" i="0" kern="1200">
          <a:solidFill>
            <a:schemeClr val="tx1"/>
          </a:solidFill>
          <a:latin typeface="Overpass" charset="0"/>
          <a:ea typeface="Overpass" charset="0"/>
          <a:cs typeface="Overpass" charset="0"/>
        </a:defRPr>
      </a:lvl1pPr>
      <a:lvl2pPr marL="685800" indent="-228600" algn="l" defTabSz="914400" rtl="0" eaLnBrk="1" latinLnBrk="0" hangingPunct="1">
        <a:lnSpc>
          <a:spcPct val="90000"/>
        </a:lnSpc>
        <a:spcBef>
          <a:spcPts val="500"/>
        </a:spcBef>
        <a:buFont typeface="Arial"/>
        <a:buChar char="•"/>
        <a:defRPr sz="2600" b="0" i="0" kern="1200">
          <a:solidFill>
            <a:schemeClr val="tx1"/>
          </a:solidFill>
          <a:latin typeface="Overpass" charset="0"/>
          <a:ea typeface="Overpass" charset="0"/>
          <a:cs typeface="Overpass" charset="0"/>
        </a:defRPr>
      </a:lvl2pPr>
      <a:lvl3pPr marL="1143000" indent="-228600" algn="l" defTabSz="914400" rtl="0" eaLnBrk="1" latinLnBrk="0" hangingPunct="1">
        <a:lnSpc>
          <a:spcPct val="90000"/>
        </a:lnSpc>
        <a:spcBef>
          <a:spcPts val="500"/>
        </a:spcBef>
        <a:buFont typeface="Arial"/>
        <a:buChar char="•"/>
        <a:defRPr sz="2400" b="0" i="0" kern="1200">
          <a:solidFill>
            <a:schemeClr val="tx1"/>
          </a:solidFill>
          <a:latin typeface="Overpass" charset="0"/>
          <a:ea typeface="Overpass" charset="0"/>
          <a:cs typeface="Overpass" charset="0"/>
        </a:defRPr>
      </a:lvl3pPr>
      <a:lvl4pPr marL="1600200" indent="-228600" algn="l" defTabSz="914400" rtl="0" eaLnBrk="1" latinLnBrk="0" hangingPunct="1">
        <a:lnSpc>
          <a:spcPct val="90000"/>
        </a:lnSpc>
        <a:spcBef>
          <a:spcPts val="500"/>
        </a:spcBef>
        <a:buFont typeface="Arial"/>
        <a:buChar char="•"/>
        <a:defRPr sz="2400" b="0" i="0" kern="1200">
          <a:solidFill>
            <a:schemeClr val="tx1"/>
          </a:solidFill>
          <a:latin typeface="Overpass" charset="0"/>
          <a:ea typeface="Overpass" charset="0"/>
          <a:cs typeface="Overpass" charset="0"/>
        </a:defRPr>
      </a:lvl4pPr>
      <a:lvl5pPr marL="2057400" indent="-228600" algn="l" defTabSz="914400" rtl="0" eaLnBrk="1" latinLnBrk="0" hangingPunct="1">
        <a:lnSpc>
          <a:spcPct val="90000"/>
        </a:lnSpc>
        <a:spcBef>
          <a:spcPts val="500"/>
        </a:spcBef>
        <a:buFont typeface="Arial"/>
        <a:buChar char="•"/>
        <a:defRPr sz="2400" b="0" i="0" kern="1200">
          <a:solidFill>
            <a:schemeClr val="tx1"/>
          </a:solidFill>
          <a:latin typeface="Overpass" charset="0"/>
          <a:ea typeface="Overpass" charset="0"/>
          <a:cs typeface="Overpas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oda.fyi/ORS634700" TargetMode="Externa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hyperlink" Target="https://www.oregon.gov/oda/programs/Pesticides/RegulatoryIssues/Pages/ExperimentalUsePermits.aspx" TargetMode="Externa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hyperlink" Target="http://oda.fyi/ORS634700" TargetMode="Externa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hyperlink" Target="http://oda.fyi/ORS634700" TargetMode="Externa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3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0F603-A740-13F6-9F7C-B6853A8FE830}"/>
              </a:ext>
            </a:extLst>
          </p:cNvPr>
          <p:cNvSpPr>
            <a:spLocks noGrp="1"/>
          </p:cNvSpPr>
          <p:nvPr>
            <p:ph type="title"/>
          </p:nvPr>
        </p:nvSpPr>
        <p:spPr>
          <a:xfrm>
            <a:off x="643945" y="567892"/>
            <a:ext cx="10934162" cy="4182180"/>
          </a:xfrm>
        </p:spPr>
        <p:txBody>
          <a:bodyPr>
            <a:normAutofit/>
          </a:bodyPr>
          <a:lstStyle/>
          <a:p>
            <a:r>
              <a:rPr lang="en-US">
                <a:solidFill>
                  <a:schemeClr val="bg1"/>
                </a:solidFill>
                <a:effectLst/>
                <a:latin typeface="Overpass" pitchFamily="2" charset="77"/>
                <a:ea typeface="Times New Roman" panose="02020603050405020304" pitchFamily="18" charset="0"/>
                <a:cs typeface="Calibri" panose="020F0502020204030204" pitchFamily="34" charset="0"/>
              </a:rPr>
              <a:t>ODA Certification &amp; Licensing program overview</a:t>
            </a:r>
            <a:r>
              <a:rPr lang="en-US">
                <a:solidFill>
                  <a:schemeClr val="bg1"/>
                </a:solidFill>
                <a:effectLst/>
              </a:rPr>
              <a:t> </a:t>
            </a:r>
            <a:endParaRPr lang="en-US">
              <a:solidFill>
                <a:schemeClr val="bg1"/>
              </a:solidFill>
            </a:endParaRPr>
          </a:p>
        </p:txBody>
      </p:sp>
      <p:sp>
        <p:nvSpPr>
          <p:cNvPr id="3" name="Subtitle 2">
            <a:extLst>
              <a:ext uri="{FF2B5EF4-FFF2-40B4-BE49-F238E27FC236}">
                <a16:creationId xmlns:a16="http://schemas.microsoft.com/office/drawing/2014/main" id="{FFC2823C-FE14-42C9-AE07-D6DFE726CB70}"/>
              </a:ext>
            </a:extLst>
          </p:cNvPr>
          <p:cNvSpPr>
            <a:spLocks noGrp="1"/>
          </p:cNvSpPr>
          <p:nvPr>
            <p:ph type="subTitle" idx="4294967295"/>
          </p:nvPr>
        </p:nvSpPr>
        <p:spPr>
          <a:xfrm>
            <a:off x="1270000" y="4443210"/>
            <a:ext cx="9661525" cy="890789"/>
          </a:xfrm>
        </p:spPr>
        <p:txBody>
          <a:bodyPr>
            <a:normAutofit fontScale="92500" lnSpcReduction="20000"/>
          </a:bodyPr>
          <a:lstStyle/>
          <a:p>
            <a:pPr marL="0" indent="0" algn="r">
              <a:buNone/>
            </a:pPr>
            <a:r>
              <a:rPr lang="en-US">
                <a:solidFill>
                  <a:schemeClr val="bg1"/>
                </a:solidFill>
              </a:rPr>
              <a:t>Rebecca Howes</a:t>
            </a:r>
          </a:p>
          <a:p>
            <a:pPr marL="0" indent="0" algn="r">
              <a:buNone/>
            </a:pPr>
            <a:r>
              <a:rPr lang="en-US">
                <a:solidFill>
                  <a:schemeClr val="bg1"/>
                </a:solidFill>
              </a:rPr>
              <a:t>July 17, 2024</a:t>
            </a:r>
          </a:p>
          <a:p>
            <a:endParaRPr lang="en-US"/>
          </a:p>
        </p:txBody>
      </p:sp>
    </p:spTree>
    <p:extLst>
      <p:ext uri="{BB962C8B-B14F-4D97-AF65-F5344CB8AC3E}">
        <p14:creationId xmlns:p14="http://schemas.microsoft.com/office/powerpoint/2010/main" val="3921796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0E9E88-191A-E576-3262-A737E8558CC6}"/>
              </a:ext>
            </a:extLst>
          </p:cNvPr>
          <p:cNvSpPr>
            <a:spLocks noGrp="1"/>
          </p:cNvSpPr>
          <p:nvPr>
            <p:ph type="title"/>
          </p:nvPr>
        </p:nvSpPr>
        <p:spPr/>
        <p:txBody>
          <a:bodyPr/>
          <a:lstStyle/>
          <a:p>
            <a:r>
              <a:rPr lang="en-US">
                <a:solidFill>
                  <a:schemeClr val="bg1"/>
                </a:solidFill>
              </a:rPr>
              <a:t>HB 4062 (2022)</a:t>
            </a:r>
          </a:p>
        </p:txBody>
      </p:sp>
      <p:sp>
        <p:nvSpPr>
          <p:cNvPr id="4" name="Text Placeholder 3">
            <a:extLst>
              <a:ext uri="{FF2B5EF4-FFF2-40B4-BE49-F238E27FC236}">
                <a16:creationId xmlns:a16="http://schemas.microsoft.com/office/drawing/2014/main" id="{C62A43B2-5318-3DE8-24DB-36478A35AE93}"/>
              </a:ext>
            </a:extLst>
          </p:cNvPr>
          <p:cNvSpPr>
            <a:spLocks noGrp="1"/>
          </p:cNvSpPr>
          <p:nvPr>
            <p:ph type="body" sz="quarter" idx="10"/>
          </p:nvPr>
        </p:nvSpPr>
        <p:spPr/>
        <p:txBody>
          <a:bodyPr>
            <a:normAutofit fontScale="92500" lnSpcReduction="20000"/>
          </a:bodyPr>
          <a:lstStyle/>
          <a:p>
            <a:pPr marL="457200" indent="-457200">
              <a:buFont typeface="Arial" panose="020B0604020202020204" pitchFamily="34" charset="0"/>
              <a:buChar char="•"/>
            </a:pPr>
            <a:r>
              <a:rPr lang="en-US">
                <a:solidFill>
                  <a:schemeClr val="bg1"/>
                </a:solidFill>
              </a:rPr>
              <a:t>The Oregon Legislature created new noncommercial license types through House Bill 4062</a:t>
            </a:r>
          </a:p>
          <a:p>
            <a:pPr marL="457200" indent="-457200">
              <a:buFont typeface="Arial" panose="020B0604020202020204" pitchFamily="34" charset="0"/>
              <a:buChar char="•"/>
            </a:pPr>
            <a:endParaRPr lang="en-US">
              <a:solidFill>
                <a:schemeClr val="bg1"/>
              </a:solidFill>
            </a:endParaRPr>
          </a:p>
          <a:p>
            <a:pPr marL="457200" indent="-457200">
              <a:buFont typeface="Arial" panose="020B0604020202020204" pitchFamily="34" charset="0"/>
              <a:buChar char="•"/>
            </a:pPr>
            <a:r>
              <a:rPr lang="en-US">
                <a:solidFill>
                  <a:schemeClr val="bg1"/>
                </a:solidFill>
              </a:rPr>
              <a:t>ODA had to go through the rulemaking process to implement HB 4062</a:t>
            </a:r>
          </a:p>
          <a:p>
            <a:pPr marL="457200" indent="-457200">
              <a:buFont typeface="Arial" panose="020B0604020202020204" pitchFamily="34" charset="0"/>
              <a:buChar char="•"/>
            </a:pPr>
            <a:endParaRPr lang="en-US">
              <a:solidFill>
                <a:schemeClr val="bg1"/>
              </a:solidFill>
            </a:endParaRPr>
          </a:p>
          <a:p>
            <a:pPr marL="457200" indent="-457200">
              <a:buFont typeface="Arial" panose="020B0604020202020204" pitchFamily="34" charset="0"/>
              <a:buChar char="•"/>
            </a:pPr>
            <a:r>
              <a:rPr lang="en-US">
                <a:solidFill>
                  <a:schemeClr val="bg1"/>
                </a:solidFill>
              </a:rPr>
              <a:t>The new rules went into effect November 17, 2023</a:t>
            </a:r>
          </a:p>
        </p:txBody>
      </p:sp>
    </p:spTree>
    <p:extLst>
      <p:ext uri="{BB962C8B-B14F-4D97-AF65-F5344CB8AC3E}">
        <p14:creationId xmlns:p14="http://schemas.microsoft.com/office/powerpoint/2010/main" val="983382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CD3EA-5A57-AFE4-9EF6-F14B6C12E000}"/>
              </a:ext>
            </a:extLst>
          </p:cNvPr>
          <p:cNvSpPr>
            <a:spLocks noGrp="1"/>
          </p:cNvSpPr>
          <p:nvPr>
            <p:ph type="title"/>
          </p:nvPr>
        </p:nvSpPr>
        <p:spPr/>
        <p:txBody>
          <a:bodyPr/>
          <a:lstStyle/>
          <a:p>
            <a:r>
              <a:rPr lang="en-US">
                <a:solidFill>
                  <a:schemeClr val="bg1"/>
                </a:solidFill>
              </a:rPr>
              <a:t>Who’s covered? (part I)</a:t>
            </a:r>
          </a:p>
        </p:txBody>
      </p:sp>
      <p:sp>
        <p:nvSpPr>
          <p:cNvPr id="3" name="Text Placeholder 2">
            <a:extLst>
              <a:ext uri="{FF2B5EF4-FFF2-40B4-BE49-F238E27FC236}">
                <a16:creationId xmlns:a16="http://schemas.microsoft.com/office/drawing/2014/main" id="{4D438574-D60E-3A3F-9F0A-634CE229C3CD}"/>
              </a:ext>
            </a:extLst>
          </p:cNvPr>
          <p:cNvSpPr>
            <a:spLocks noGrp="1"/>
          </p:cNvSpPr>
          <p:nvPr>
            <p:ph type="body" sz="quarter" idx="10"/>
          </p:nvPr>
        </p:nvSpPr>
        <p:spPr>
          <a:xfrm>
            <a:off x="257577" y="2184400"/>
            <a:ext cx="10307450" cy="4327611"/>
          </a:xfrm>
        </p:spPr>
        <p:txBody>
          <a:bodyPr>
            <a:normAutofit/>
          </a:bodyPr>
          <a:lstStyle/>
          <a:p>
            <a:pPr marL="457200" indent="-457200">
              <a:buFont typeface="Arial" panose="020B0604020202020204" pitchFamily="34" charset="0"/>
              <a:buChar char="•"/>
            </a:pPr>
            <a:r>
              <a:rPr lang="en-US" sz="2800">
                <a:solidFill>
                  <a:schemeClr val="bg1"/>
                </a:solidFill>
              </a:rPr>
              <a:t>Individuals (except government employees) who apply, use, or supervise the use of restricted use pesticides (RUPs) on property they or their employer owns or leases for a purpose other than the production of an agricultural commodity or forest crop</a:t>
            </a:r>
          </a:p>
          <a:p>
            <a:pPr lvl="1" indent="0">
              <a:buNone/>
            </a:pPr>
            <a:r>
              <a:rPr lang="en-US">
                <a:solidFill>
                  <a:schemeClr val="bg1"/>
                </a:solidFill>
              </a:rPr>
              <a:t>Examples: </a:t>
            </a:r>
          </a:p>
          <a:p>
            <a:pPr marL="1600200" lvl="2" indent="-457200">
              <a:buFont typeface="Arial" panose="020B0604020202020204" pitchFamily="34" charset="0"/>
              <a:buChar char="•"/>
            </a:pPr>
            <a:r>
              <a:rPr lang="en-US">
                <a:solidFill>
                  <a:schemeClr val="bg1"/>
                </a:solidFill>
              </a:rPr>
              <a:t>golf course employees</a:t>
            </a:r>
          </a:p>
          <a:p>
            <a:pPr marL="1600200" lvl="2" indent="-457200">
              <a:buFont typeface="Arial" panose="020B0604020202020204" pitchFamily="34" charset="0"/>
              <a:buChar char="•"/>
            </a:pPr>
            <a:r>
              <a:rPr lang="en-US">
                <a:solidFill>
                  <a:schemeClr val="bg1"/>
                </a:solidFill>
              </a:rPr>
              <a:t>wood treatment facilities</a:t>
            </a:r>
          </a:p>
          <a:p>
            <a:pPr marL="1600200" lvl="2" indent="-457200">
              <a:buFont typeface="Arial" panose="020B0604020202020204" pitchFamily="34" charset="0"/>
              <a:buChar char="•"/>
            </a:pPr>
            <a:r>
              <a:rPr lang="en-US">
                <a:solidFill>
                  <a:schemeClr val="bg1"/>
                </a:solidFill>
              </a:rPr>
              <a:t>wineries that fumigate wine barrels/corks</a:t>
            </a:r>
          </a:p>
          <a:p>
            <a:pPr marL="1600200" lvl="2" indent="-457200">
              <a:buFont typeface="Arial" panose="020B0604020202020204" pitchFamily="34" charset="0"/>
              <a:buChar char="•"/>
            </a:pPr>
            <a:r>
              <a:rPr lang="en-US">
                <a:solidFill>
                  <a:schemeClr val="bg1"/>
                </a:solidFill>
              </a:rPr>
              <a:t>businesses that treat purchased ag commodities</a:t>
            </a:r>
          </a:p>
        </p:txBody>
      </p:sp>
    </p:spTree>
    <p:extLst>
      <p:ext uri="{BB962C8B-B14F-4D97-AF65-F5344CB8AC3E}">
        <p14:creationId xmlns:p14="http://schemas.microsoft.com/office/powerpoint/2010/main" val="3251737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CD3EA-5A57-AFE4-9EF6-F14B6C12E000}"/>
              </a:ext>
            </a:extLst>
          </p:cNvPr>
          <p:cNvSpPr>
            <a:spLocks noGrp="1"/>
          </p:cNvSpPr>
          <p:nvPr>
            <p:ph type="title"/>
          </p:nvPr>
        </p:nvSpPr>
        <p:spPr/>
        <p:txBody>
          <a:bodyPr/>
          <a:lstStyle/>
          <a:p>
            <a:r>
              <a:rPr lang="en-US">
                <a:solidFill>
                  <a:schemeClr val="bg1"/>
                </a:solidFill>
              </a:rPr>
              <a:t>Who’s covered? (part II)</a:t>
            </a:r>
          </a:p>
        </p:txBody>
      </p:sp>
      <p:sp>
        <p:nvSpPr>
          <p:cNvPr id="3" name="Text Placeholder 2">
            <a:extLst>
              <a:ext uri="{FF2B5EF4-FFF2-40B4-BE49-F238E27FC236}">
                <a16:creationId xmlns:a16="http://schemas.microsoft.com/office/drawing/2014/main" id="{4D438574-D60E-3A3F-9F0A-634CE229C3CD}"/>
              </a:ext>
            </a:extLst>
          </p:cNvPr>
          <p:cNvSpPr>
            <a:spLocks noGrp="1"/>
          </p:cNvSpPr>
          <p:nvPr>
            <p:ph type="body" sz="quarter" idx="10"/>
          </p:nvPr>
        </p:nvSpPr>
        <p:spPr>
          <a:xfrm>
            <a:off x="619125" y="2184400"/>
            <a:ext cx="9945902" cy="4327611"/>
          </a:xfrm>
        </p:spPr>
        <p:txBody>
          <a:bodyPr>
            <a:normAutofit/>
          </a:bodyPr>
          <a:lstStyle/>
          <a:p>
            <a:pPr algn="ctr"/>
            <a:r>
              <a:rPr lang="en-US" sz="2800" b="1">
                <a:solidFill>
                  <a:schemeClr val="bg1"/>
                </a:solidFill>
              </a:rPr>
              <a:t>AND</a:t>
            </a:r>
          </a:p>
          <a:p>
            <a:pPr marL="457200" indent="-457200">
              <a:buFont typeface="Arial" panose="020B0604020202020204" pitchFamily="34" charset="0"/>
              <a:buChar char="•"/>
            </a:pPr>
            <a:r>
              <a:rPr lang="en-US" sz="2800">
                <a:solidFill>
                  <a:schemeClr val="bg1"/>
                </a:solidFill>
              </a:rPr>
              <a:t>Private school employees or owners who apply or supervise the application of any pesticide to their own private school campus, as defined in ORS 634.700. </a:t>
            </a:r>
          </a:p>
        </p:txBody>
      </p:sp>
    </p:spTree>
    <p:extLst>
      <p:ext uri="{BB962C8B-B14F-4D97-AF65-F5344CB8AC3E}">
        <p14:creationId xmlns:p14="http://schemas.microsoft.com/office/powerpoint/2010/main" val="1143783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0C5CC-D656-29A5-FC40-65F4703FC487}"/>
              </a:ext>
            </a:extLst>
          </p:cNvPr>
          <p:cNvSpPr>
            <a:spLocks noGrp="1"/>
          </p:cNvSpPr>
          <p:nvPr>
            <p:ph type="title"/>
          </p:nvPr>
        </p:nvSpPr>
        <p:spPr/>
        <p:txBody>
          <a:bodyPr/>
          <a:lstStyle/>
          <a:p>
            <a:r>
              <a:rPr lang="en-US">
                <a:solidFill>
                  <a:schemeClr val="bg1"/>
                </a:solidFill>
              </a:rPr>
              <a:t>Potential Benefits</a:t>
            </a:r>
          </a:p>
        </p:txBody>
      </p:sp>
      <p:sp>
        <p:nvSpPr>
          <p:cNvPr id="3" name="Text Placeholder 2">
            <a:extLst>
              <a:ext uri="{FF2B5EF4-FFF2-40B4-BE49-F238E27FC236}">
                <a16:creationId xmlns:a16="http://schemas.microsoft.com/office/drawing/2014/main" id="{EDF63330-22B9-C1E5-0833-943F7EBEF772}"/>
              </a:ext>
            </a:extLst>
          </p:cNvPr>
          <p:cNvSpPr>
            <a:spLocks noGrp="1"/>
          </p:cNvSpPr>
          <p:nvPr>
            <p:ph type="body" sz="quarter" idx="10"/>
          </p:nvPr>
        </p:nvSpPr>
        <p:spPr/>
        <p:txBody>
          <a:bodyPr/>
          <a:lstStyle/>
          <a:p>
            <a:r>
              <a:rPr lang="en-US">
                <a:solidFill>
                  <a:schemeClr val="bg1"/>
                </a:solidFill>
              </a:rPr>
              <a:t>Employers of Noncommercial Pesticide Applicators (NPAs) do not need to be licensed as CPOs</a:t>
            </a:r>
          </a:p>
          <a:p>
            <a:endParaRPr lang="en-US">
              <a:solidFill>
                <a:schemeClr val="bg1"/>
              </a:solidFill>
            </a:endParaRPr>
          </a:p>
          <a:p>
            <a:r>
              <a:rPr lang="en-US">
                <a:solidFill>
                  <a:schemeClr val="bg1"/>
                </a:solidFill>
              </a:rPr>
              <a:t>Exam competency, recertification credit, and recordkeeping requirements are all the same as for CPAs &amp; CPOs</a:t>
            </a:r>
          </a:p>
        </p:txBody>
      </p:sp>
    </p:spTree>
    <p:extLst>
      <p:ext uri="{BB962C8B-B14F-4D97-AF65-F5344CB8AC3E}">
        <p14:creationId xmlns:p14="http://schemas.microsoft.com/office/powerpoint/2010/main" val="2462334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EAB98-CD58-C594-3A3E-6BFAD3CB6C2C}"/>
              </a:ext>
            </a:extLst>
          </p:cNvPr>
          <p:cNvSpPr>
            <a:spLocks noGrp="1"/>
          </p:cNvSpPr>
          <p:nvPr>
            <p:ph type="title"/>
          </p:nvPr>
        </p:nvSpPr>
        <p:spPr/>
        <p:txBody>
          <a:bodyPr/>
          <a:lstStyle/>
          <a:p>
            <a:r>
              <a:rPr lang="en-US">
                <a:solidFill>
                  <a:schemeClr val="bg1"/>
                </a:solidFill>
              </a:rPr>
              <a:t>To Qualify</a:t>
            </a:r>
          </a:p>
        </p:txBody>
      </p:sp>
      <p:sp>
        <p:nvSpPr>
          <p:cNvPr id="3" name="Text Placeholder 2">
            <a:extLst>
              <a:ext uri="{FF2B5EF4-FFF2-40B4-BE49-F238E27FC236}">
                <a16:creationId xmlns:a16="http://schemas.microsoft.com/office/drawing/2014/main" id="{EF57E8FB-0E1B-675A-4057-4D569D3FBCD3}"/>
              </a:ext>
            </a:extLst>
          </p:cNvPr>
          <p:cNvSpPr>
            <a:spLocks noGrp="1"/>
          </p:cNvSpPr>
          <p:nvPr>
            <p:ph type="body" sz="quarter" idx="10"/>
          </p:nvPr>
        </p:nvSpPr>
        <p:spPr/>
        <p:txBody>
          <a:bodyPr>
            <a:normAutofit fontScale="92500" lnSpcReduction="20000"/>
          </a:bodyPr>
          <a:lstStyle/>
          <a:p>
            <a:pPr marL="457200" indent="-457200">
              <a:buFont typeface="Arial" panose="020B0604020202020204" pitchFamily="34" charset="0"/>
              <a:buChar char="•"/>
            </a:pPr>
            <a:r>
              <a:rPr lang="en-US">
                <a:solidFill>
                  <a:schemeClr val="bg1"/>
                </a:solidFill>
              </a:rPr>
              <a:t>Be at least 18 years old</a:t>
            </a:r>
          </a:p>
          <a:p>
            <a:pPr algn="ctr"/>
            <a:r>
              <a:rPr lang="en-US" b="1" i="1">
                <a:solidFill>
                  <a:schemeClr val="bg1"/>
                </a:solidFill>
              </a:rPr>
              <a:t>AND</a:t>
            </a:r>
          </a:p>
          <a:p>
            <a:pPr marL="457200" indent="-457200">
              <a:buFont typeface="Arial" panose="020B0604020202020204" pitchFamily="34" charset="0"/>
              <a:buChar char="•"/>
            </a:pPr>
            <a:r>
              <a:rPr lang="en-US">
                <a:solidFill>
                  <a:schemeClr val="bg1"/>
                </a:solidFill>
              </a:rPr>
              <a:t>Pass Laws and Safety and at least one “appropriate” category exam</a:t>
            </a:r>
          </a:p>
          <a:p>
            <a:pPr algn="ctr"/>
            <a:r>
              <a:rPr lang="en-US" b="1" i="1">
                <a:solidFill>
                  <a:schemeClr val="bg1"/>
                </a:solidFill>
              </a:rPr>
              <a:t>OR</a:t>
            </a:r>
          </a:p>
          <a:p>
            <a:pPr marL="457200" indent="-457200">
              <a:buFont typeface="Arial" panose="020B0604020202020204" pitchFamily="34" charset="0"/>
              <a:buChar char="•"/>
            </a:pPr>
            <a:r>
              <a:rPr lang="en-US">
                <a:solidFill>
                  <a:schemeClr val="bg1"/>
                </a:solidFill>
              </a:rPr>
              <a:t>Certified CPAs and PPAs with an “appropriate” category, and certified and licensed Pesticide Consultants with the Demo &amp; Research category, qualify to apply for the NPA license without needing to take additional exams</a:t>
            </a:r>
          </a:p>
        </p:txBody>
      </p:sp>
    </p:spTree>
    <p:extLst>
      <p:ext uri="{BB962C8B-B14F-4D97-AF65-F5344CB8AC3E}">
        <p14:creationId xmlns:p14="http://schemas.microsoft.com/office/powerpoint/2010/main" val="583498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5B5F0-A742-BE6A-FC07-5449579B2F41}"/>
              </a:ext>
            </a:extLst>
          </p:cNvPr>
          <p:cNvSpPr>
            <a:spLocks noGrp="1"/>
          </p:cNvSpPr>
          <p:nvPr>
            <p:ph type="title"/>
          </p:nvPr>
        </p:nvSpPr>
        <p:spPr>
          <a:xfrm>
            <a:off x="806680" y="504804"/>
            <a:ext cx="8576390" cy="1328285"/>
          </a:xfrm>
        </p:spPr>
        <p:txBody>
          <a:bodyPr/>
          <a:lstStyle/>
          <a:p>
            <a:pPr algn="ctr"/>
            <a:r>
              <a:rPr lang="en-US">
                <a:solidFill>
                  <a:schemeClr val="bg1"/>
                </a:solidFill>
              </a:rPr>
              <a:t>“Appropriate” License Categories</a:t>
            </a:r>
          </a:p>
        </p:txBody>
      </p:sp>
      <p:pic>
        <p:nvPicPr>
          <p:cNvPr id="5" name="Picture 4" descr="A table with text on it&#10;&#10;Description automatically generated">
            <a:extLst>
              <a:ext uri="{FF2B5EF4-FFF2-40B4-BE49-F238E27FC236}">
                <a16:creationId xmlns:a16="http://schemas.microsoft.com/office/drawing/2014/main" id="{18DBFF5A-B7E7-3FA5-5D80-3C925251E2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7851" y="2326306"/>
            <a:ext cx="7474048" cy="3197496"/>
          </a:xfrm>
          <a:prstGeom prst="rect">
            <a:avLst/>
          </a:prstGeom>
        </p:spPr>
      </p:pic>
    </p:spTree>
    <p:extLst>
      <p:ext uri="{BB962C8B-B14F-4D97-AF65-F5344CB8AC3E}">
        <p14:creationId xmlns:p14="http://schemas.microsoft.com/office/powerpoint/2010/main" val="7042204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ECE8425-2BAF-CE8A-06EF-3138E067FE35}"/>
              </a:ext>
            </a:extLst>
          </p:cNvPr>
          <p:cNvSpPr>
            <a:spLocks noGrp="1"/>
          </p:cNvSpPr>
          <p:nvPr>
            <p:ph type="title"/>
          </p:nvPr>
        </p:nvSpPr>
        <p:spPr/>
        <p:txBody>
          <a:bodyPr/>
          <a:lstStyle/>
          <a:p>
            <a:r>
              <a:rPr lang="en-US">
                <a:solidFill>
                  <a:schemeClr val="bg1"/>
                </a:solidFill>
              </a:rPr>
              <a:t>Who needs a pesticide license?</a:t>
            </a:r>
          </a:p>
        </p:txBody>
      </p:sp>
    </p:spTree>
    <p:extLst>
      <p:ext uri="{BB962C8B-B14F-4D97-AF65-F5344CB8AC3E}">
        <p14:creationId xmlns:p14="http://schemas.microsoft.com/office/powerpoint/2010/main" val="22240574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F50C8-9AD0-F399-2770-9E992DE70EB9}"/>
              </a:ext>
            </a:extLst>
          </p:cNvPr>
          <p:cNvSpPr>
            <a:spLocks noGrp="1"/>
          </p:cNvSpPr>
          <p:nvPr>
            <p:ph type="title"/>
          </p:nvPr>
        </p:nvSpPr>
        <p:spPr/>
        <p:txBody>
          <a:bodyPr/>
          <a:lstStyle/>
          <a:p>
            <a:r>
              <a:rPr lang="en-US">
                <a:solidFill>
                  <a:schemeClr val="bg1"/>
                </a:solidFill>
              </a:rPr>
              <a:t>When is a pesticide license required?</a:t>
            </a:r>
          </a:p>
        </p:txBody>
      </p:sp>
      <p:sp>
        <p:nvSpPr>
          <p:cNvPr id="3" name="Text Placeholder 2">
            <a:extLst>
              <a:ext uri="{FF2B5EF4-FFF2-40B4-BE49-F238E27FC236}">
                <a16:creationId xmlns:a16="http://schemas.microsoft.com/office/drawing/2014/main" id="{6CC9E25C-0427-2A0C-C2EA-475BAA7163B7}"/>
              </a:ext>
            </a:extLst>
          </p:cNvPr>
          <p:cNvSpPr>
            <a:spLocks noGrp="1"/>
          </p:cNvSpPr>
          <p:nvPr>
            <p:ph type="body" sz="quarter" idx="10"/>
          </p:nvPr>
        </p:nvSpPr>
        <p:spPr/>
        <p:txBody>
          <a:bodyPr>
            <a:normAutofit fontScale="85000" lnSpcReduction="10000"/>
          </a:bodyPr>
          <a:lstStyle/>
          <a:p>
            <a:pPr marL="514350" indent="-514350">
              <a:buFont typeface="Arial" panose="020B0604020202020204" pitchFamily="34" charset="0"/>
              <a:buChar char="•"/>
            </a:pPr>
            <a:r>
              <a:rPr lang="en-US">
                <a:solidFill>
                  <a:schemeClr val="bg1"/>
                </a:solidFill>
              </a:rPr>
              <a:t>Buy, apply, or supervise the use of Restricted Use Pesticides (RUPs). Certain exceptions apply*.</a:t>
            </a:r>
          </a:p>
          <a:p>
            <a:pPr marL="514350" indent="-514350">
              <a:buFont typeface="Arial" panose="020B0604020202020204" pitchFamily="34" charset="0"/>
              <a:buChar char="•"/>
            </a:pPr>
            <a:r>
              <a:rPr lang="en-US">
                <a:solidFill>
                  <a:schemeClr val="bg1"/>
                </a:solidFill>
              </a:rPr>
              <a:t>Apply or supervise the application of any pesticide to someone else’s property (private or public land), except when part of very limited landscape maintenance work that meets specific conditions.</a:t>
            </a:r>
          </a:p>
          <a:p>
            <a:pPr marL="514350" indent="-514350">
              <a:buFont typeface="Arial" panose="020B0604020202020204" pitchFamily="34" charset="0"/>
              <a:buChar char="•"/>
            </a:pPr>
            <a:r>
              <a:rPr lang="en-US">
                <a:solidFill>
                  <a:schemeClr val="bg1"/>
                </a:solidFill>
              </a:rPr>
              <a:t>Apply or supervise the application of any pesticide on a school campus as defined in </a:t>
            </a:r>
            <a:r>
              <a:rPr lang="en-US">
                <a:solidFill>
                  <a:schemeClr val="bg1"/>
                </a:solidFill>
                <a:hlinkClick r:id="rId2">
                  <a:extLst>
                    <a:ext uri="{A12FA001-AC4F-418D-AE19-62706E023703}">
                      <ahyp:hlinkClr xmlns:ahyp="http://schemas.microsoft.com/office/drawing/2018/hyperlinkcolor" val="tx"/>
                    </a:ext>
                  </a:extLst>
                </a:hlinkClick>
              </a:rPr>
              <a:t>ORS 634.700</a:t>
            </a:r>
            <a:endParaRPr lang="en-US">
              <a:solidFill>
                <a:schemeClr val="bg1"/>
              </a:solidFill>
            </a:endParaRPr>
          </a:p>
        </p:txBody>
      </p:sp>
    </p:spTree>
    <p:extLst>
      <p:ext uri="{BB962C8B-B14F-4D97-AF65-F5344CB8AC3E}">
        <p14:creationId xmlns:p14="http://schemas.microsoft.com/office/powerpoint/2010/main" val="13849822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F50C8-9AD0-F399-2770-9E992DE70EB9}"/>
              </a:ext>
            </a:extLst>
          </p:cNvPr>
          <p:cNvSpPr>
            <a:spLocks noGrp="1"/>
          </p:cNvSpPr>
          <p:nvPr>
            <p:ph type="title"/>
          </p:nvPr>
        </p:nvSpPr>
        <p:spPr/>
        <p:txBody>
          <a:bodyPr/>
          <a:lstStyle/>
          <a:p>
            <a:r>
              <a:rPr lang="en-US">
                <a:solidFill>
                  <a:schemeClr val="bg1"/>
                </a:solidFill>
              </a:rPr>
              <a:t>When is a pesticide license required?</a:t>
            </a:r>
          </a:p>
        </p:txBody>
      </p:sp>
      <p:sp>
        <p:nvSpPr>
          <p:cNvPr id="3" name="Text Placeholder 2">
            <a:extLst>
              <a:ext uri="{FF2B5EF4-FFF2-40B4-BE49-F238E27FC236}">
                <a16:creationId xmlns:a16="http://schemas.microsoft.com/office/drawing/2014/main" id="{6CC9E25C-0427-2A0C-C2EA-475BAA7163B7}"/>
              </a:ext>
            </a:extLst>
          </p:cNvPr>
          <p:cNvSpPr>
            <a:spLocks noGrp="1"/>
          </p:cNvSpPr>
          <p:nvPr>
            <p:ph type="body" sz="quarter" idx="10"/>
          </p:nvPr>
        </p:nvSpPr>
        <p:spPr/>
        <p:txBody>
          <a:bodyPr>
            <a:normAutofit fontScale="92500"/>
          </a:bodyPr>
          <a:lstStyle/>
          <a:p>
            <a:pPr marL="514350" indent="-514350">
              <a:buFont typeface="Arial" panose="020B0604020202020204" pitchFamily="34" charset="0"/>
              <a:buChar char="•"/>
            </a:pPr>
            <a:r>
              <a:rPr lang="en-US">
                <a:solidFill>
                  <a:schemeClr val="bg1"/>
                </a:solidFill>
              </a:rPr>
              <a:t>Apply any pesticide by aircraft (e.g., fixed-wing, helicopter, unmanned aircraft systems).</a:t>
            </a:r>
          </a:p>
          <a:p>
            <a:pPr marL="514350" indent="-514350">
              <a:buFont typeface="Arial" panose="020B0604020202020204" pitchFamily="34" charset="0"/>
              <a:buChar char="•"/>
            </a:pPr>
            <a:r>
              <a:rPr lang="en-US">
                <a:solidFill>
                  <a:schemeClr val="bg1"/>
                </a:solidFill>
              </a:rPr>
              <a:t>Apply or supervise the application of any pesticide as a public employee using power-driven application equipment.</a:t>
            </a:r>
          </a:p>
          <a:p>
            <a:pPr marL="514350" indent="-514350">
              <a:buFont typeface="Arial" panose="020B0604020202020204" pitchFamily="34" charset="0"/>
              <a:buChar char="•"/>
            </a:pPr>
            <a:r>
              <a:rPr lang="en-US">
                <a:solidFill>
                  <a:schemeClr val="bg1"/>
                </a:solidFill>
              </a:rPr>
              <a:t>Apply pesticides for research purposes. Note, in addition to licensing requirements an </a:t>
            </a:r>
            <a:r>
              <a:rPr lang="en-US">
                <a:solidFill>
                  <a:schemeClr val="bg1"/>
                </a:solidFill>
                <a:hlinkClick r:id="rId2">
                  <a:extLst>
                    <a:ext uri="{A12FA001-AC4F-418D-AE19-62706E023703}">
                      <ahyp:hlinkClr xmlns:ahyp="http://schemas.microsoft.com/office/drawing/2018/hyperlinkcolor" val="tx"/>
                    </a:ext>
                  </a:extLst>
                </a:hlinkClick>
              </a:rPr>
              <a:t>Experimental Use Permit </a:t>
            </a:r>
            <a:r>
              <a:rPr lang="en-US">
                <a:solidFill>
                  <a:schemeClr val="bg1"/>
                </a:solidFill>
              </a:rPr>
              <a:t> may be required.</a:t>
            </a:r>
          </a:p>
          <a:p>
            <a:endParaRPr lang="en-US"/>
          </a:p>
        </p:txBody>
      </p:sp>
    </p:spTree>
    <p:extLst>
      <p:ext uri="{BB962C8B-B14F-4D97-AF65-F5344CB8AC3E}">
        <p14:creationId xmlns:p14="http://schemas.microsoft.com/office/powerpoint/2010/main" val="25432260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F50C8-9AD0-F399-2770-9E992DE70EB9}"/>
              </a:ext>
            </a:extLst>
          </p:cNvPr>
          <p:cNvSpPr>
            <a:spLocks noGrp="1"/>
          </p:cNvSpPr>
          <p:nvPr>
            <p:ph type="title"/>
          </p:nvPr>
        </p:nvSpPr>
        <p:spPr/>
        <p:txBody>
          <a:bodyPr/>
          <a:lstStyle/>
          <a:p>
            <a:r>
              <a:rPr lang="en-US">
                <a:solidFill>
                  <a:schemeClr val="bg1"/>
                </a:solidFill>
              </a:rPr>
              <a:t>When is a pesticide license required?</a:t>
            </a:r>
          </a:p>
        </p:txBody>
      </p:sp>
      <p:sp>
        <p:nvSpPr>
          <p:cNvPr id="3" name="Text Placeholder 2">
            <a:extLst>
              <a:ext uri="{FF2B5EF4-FFF2-40B4-BE49-F238E27FC236}">
                <a16:creationId xmlns:a16="http://schemas.microsoft.com/office/drawing/2014/main" id="{6CC9E25C-0427-2A0C-C2EA-475BAA7163B7}"/>
              </a:ext>
            </a:extLst>
          </p:cNvPr>
          <p:cNvSpPr>
            <a:spLocks noGrp="1"/>
          </p:cNvSpPr>
          <p:nvPr>
            <p:ph type="body" sz="quarter" idx="10"/>
          </p:nvPr>
        </p:nvSpPr>
        <p:spPr/>
        <p:txBody>
          <a:bodyPr>
            <a:normAutofit/>
          </a:bodyPr>
          <a:lstStyle/>
          <a:p>
            <a:pPr marL="514350" indent="-514350">
              <a:buFont typeface="Arial" panose="020B0604020202020204" pitchFamily="34" charset="0"/>
              <a:buChar char="•"/>
            </a:pPr>
            <a:r>
              <a:rPr lang="en-US" sz="2800">
                <a:solidFill>
                  <a:schemeClr val="bg1"/>
                </a:solidFill>
              </a:rPr>
              <a:t>Advise others on the use of RUPs.</a:t>
            </a:r>
          </a:p>
          <a:p>
            <a:pPr marL="514350" indent="-514350">
              <a:buFont typeface="Arial" panose="020B0604020202020204" pitchFamily="34" charset="0"/>
              <a:buChar char="•"/>
            </a:pPr>
            <a:r>
              <a:rPr lang="en-US" sz="2800">
                <a:solidFill>
                  <a:schemeClr val="bg1"/>
                </a:solidFill>
              </a:rPr>
              <a:t>Sell or distribute RUPs (license required for each facility).</a:t>
            </a:r>
          </a:p>
          <a:p>
            <a:pPr marL="514350" indent="-514350">
              <a:buFont typeface="Arial" panose="020B0604020202020204" pitchFamily="34" charset="0"/>
              <a:buChar char="•"/>
            </a:pPr>
            <a:r>
              <a:rPr lang="en-US" sz="2800">
                <a:solidFill>
                  <a:schemeClr val="bg1"/>
                </a:solidFill>
              </a:rPr>
              <a:t>Own or operate a business, including a non-profit organization, that advertises pesticide application services or that otherwise engages in the application of any pesticide to someone else’s property.</a:t>
            </a:r>
          </a:p>
          <a:p>
            <a:endParaRPr lang="en-US"/>
          </a:p>
        </p:txBody>
      </p:sp>
    </p:spTree>
    <p:extLst>
      <p:ext uri="{BB962C8B-B14F-4D97-AF65-F5344CB8AC3E}">
        <p14:creationId xmlns:p14="http://schemas.microsoft.com/office/powerpoint/2010/main" val="2634440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841CF-4837-D903-FB29-B2EC1FE1BB84}"/>
              </a:ext>
            </a:extLst>
          </p:cNvPr>
          <p:cNvSpPr>
            <a:spLocks noGrp="1"/>
          </p:cNvSpPr>
          <p:nvPr>
            <p:ph type="title"/>
          </p:nvPr>
        </p:nvSpPr>
        <p:spPr/>
        <p:txBody>
          <a:bodyPr/>
          <a:lstStyle/>
          <a:p>
            <a:r>
              <a:rPr lang="en-US">
                <a:solidFill>
                  <a:schemeClr val="bg1"/>
                </a:solidFill>
              </a:rPr>
              <a:t>Presentation Overview</a:t>
            </a:r>
          </a:p>
        </p:txBody>
      </p:sp>
      <p:sp>
        <p:nvSpPr>
          <p:cNvPr id="3" name="Text Placeholder 2">
            <a:extLst>
              <a:ext uri="{FF2B5EF4-FFF2-40B4-BE49-F238E27FC236}">
                <a16:creationId xmlns:a16="http://schemas.microsoft.com/office/drawing/2014/main" id="{1184FA79-0019-7C92-8317-AF4A9923C427}"/>
              </a:ext>
            </a:extLst>
          </p:cNvPr>
          <p:cNvSpPr>
            <a:spLocks noGrp="1"/>
          </p:cNvSpPr>
          <p:nvPr>
            <p:ph type="body" sz="quarter" idx="10"/>
          </p:nvPr>
        </p:nvSpPr>
        <p:spPr>
          <a:xfrm>
            <a:off x="619125" y="2678806"/>
            <a:ext cx="8212138" cy="3125094"/>
          </a:xfrm>
        </p:spPr>
        <p:txBody>
          <a:bodyPr>
            <a:normAutofit/>
          </a:bodyPr>
          <a:lstStyle/>
          <a:p>
            <a:pPr marL="457200" indent="-457200">
              <a:buFont typeface="Arial" panose="020B0604020202020204" pitchFamily="34" charset="0"/>
              <a:buChar char="•"/>
            </a:pPr>
            <a:r>
              <a:rPr lang="en-US">
                <a:solidFill>
                  <a:schemeClr val="bg1"/>
                </a:solidFill>
              </a:rPr>
              <a:t>Certification &amp; Licensing Program</a:t>
            </a:r>
          </a:p>
          <a:p>
            <a:pPr marL="457200" indent="-457200">
              <a:buFont typeface="Arial" panose="020B0604020202020204" pitchFamily="34" charset="0"/>
              <a:buChar char="•"/>
            </a:pPr>
            <a:r>
              <a:rPr lang="en-US">
                <a:solidFill>
                  <a:schemeClr val="bg1"/>
                </a:solidFill>
              </a:rPr>
              <a:t>Noncommercial Pesticide Applicator License (NPA)</a:t>
            </a:r>
          </a:p>
          <a:p>
            <a:pPr marL="457200" indent="-457200">
              <a:buFont typeface="Arial" panose="020B0604020202020204" pitchFamily="34" charset="0"/>
              <a:buChar char="•"/>
            </a:pPr>
            <a:r>
              <a:rPr lang="en-US">
                <a:solidFill>
                  <a:schemeClr val="bg1"/>
                </a:solidFill>
              </a:rPr>
              <a:t>When is a license required?</a:t>
            </a:r>
          </a:p>
          <a:p>
            <a:pPr marL="457200" indent="-457200">
              <a:buFont typeface="Arial" panose="020B0604020202020204" pitchFamily="34" charset="0"/>
              <a:buChar char="•"/>
            </a:pPr>
            <a:endParaRPr lang="en-US"/>
          </a:p>
        </p:txBody>
      </p:sp>
    </p:spTree>
    <p:extLst>
      <p:ext uri="{BB962C8B-B14F-4D97-AF65-F5344CB8AC3E}">
        <p14:creationId xmlns:p14="http://schemas.microsoft.com/office/powerpoint/2010/main" val="35085073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D4907-1E16-8969-0D88-52279182CC3E}"/>
              </a:ext>
            </a:extLst>
          </p:cNvPr>
          <p:cNvSpPr>
            <a:spLocks noGrp="1"/>
          </p:cNvSpPr>
          <p:nvPr>
            <p:ph type="title"/>
          </p:nvPr>
        </p:nvSpPr>
        <p:spPr/>
        <p:txBody>
          <a:bodyPr/>
          <a:lstStyle/>
          <a:p>
            <a:r>
              <a:rPr lang="en-US">
                <a:solidFill>
                  <a:schemeClr val="bg1"/>
                </a:solidFill>
              </a:rPr>
              <a:t>When is a pesticide license NOT required?</a:t>
            </a:r>
          </a:p>
        </p:txBody>
      </p:sp>
      <p:sp>
        <p:nvSpPr>
          <p:cNvPr id="3" name="Text Placeholder 2">
            <a:extLst>
              <a:ext uri="{FF2B5EF4-FFF2-40B4-BE49-F238E27FC236}">
                <a16:creationId xmlns:a16="http://schemas.microsoft.com/office/drawing/2014/main" id="{7C094127-B609-4446-C99E-3FEE7855B397}"/>
              </a:ext>
            </a:extLst>
          </p:cNvPr>
          <p:cNvSpPr>
            <a:spLocks noGrp="1"/>
          </p:cNvSpPr>
          <p:nvPr>
            <p:ph type="body" sz="quarter" idx="10"/>
          </p:nvPr>
        </p:nvSpPr>
        <p:spPr/>
        <p:txBody>
          <a:bodyPr>
            <a:normAutofit/>
          </a:bodyPr>
          <a:lstStyle/>
          <a:p>
            <a:pPr algn="l">
              <a:buFont typeface="Arial" panose="020B0604020202020204" pitchFamily="34" charset="0"/>
              <a:buChar char="•"/>
            </a:pPr>
            <a:r>
              <a:rPr lang="en-US" sz="2800" dirty="0">
                <a:solidFill>
                  <a:schemeClr val="bg1"/>
                </a:solidFill>
              </a:rPr>
              <a:t>Applying general use pesticides to property owned or leased by you or your employer, except on a school campus as defined in </a:t>
            </a:r>
            <a:r>
              <a:rPr lang="en-US" sz="2800" dirty="0">
                <a:solidFill>
                  <a:schemeClr val="bg1"/>
                </a:solidFill>
                <a:hlinkClick r:id="rId2">
                  <a:extLst>
                    <a:ext uri="{A12FA001-AC4F-418D-AE19-62706E023703}">
                      <ahyp:hlinkClr xmlns:ahyp="http://schemas.microsoft.com/office/drawing/2018/hyperlinkcolor" val="tx"/>
                    </a:ext>
                  </a:extLst>
                </a:hlinkClick>
              </a:rPr>
              <a:t>ORS 634.700</a:t>
            </a:r>
            <a:endParaRPr lang="en-US" sz="2800" dirty="0">
              <a:solidFill>
                <a:schemeClr val="bg1"/>
              </a:solidFill>
            </a:endParaRPr>
          </a:p>
          <a:p>
            <a:pPr algn="l">
              <a:buFont typeface="Arial" panose="020B0604020202020204" pitchFamily="34" charset="0"/>
              <a:buChar char="•"/>
            </a:pPr>
            <a:r>
              <a:rPr lang="en-US" sz="2800" dirty="0">
                <a:solidFill>
                  <a:schemeClr val="bg1"/>
                </a:solidFill>
              </a:rPr>
              <a:t>As a public employee, applying general use pesticides using application equipment that is not power-driven (e.g., hand-pump backpack sprayer), except when applying on a school campus as defined in </a:t>
            </a:r>
            <a:r>
              <a:rPr lang="en-US" sz="2800" dirty="0">
                <a:solidFill>
                  <a:schemeClr val="bg1"/>
                </a:solidFill>
                <a:hlinkClick r:id="rId2">
                  <a:extLst>
                    <a:ext uri="{A12FA001-AC4F-418D-AE19-62706E023703}">
                      <ahyp:hlinkClr xmlns:ahyp="http://schemas.microsoft.com/office/drawing/2018/hyperlinkcolor" val="tx"/>
                    </a:ext>
                  </a:extLst>
                </a:hlinkClick>
              </a:rPr>
              <a:t>ORS 634.700</a:t>
            </a:r>
            <a:endParaRPr lang="en-US" sz="2800" dirty="0">
              <a:solidFill>
                <a:schemeClr val="bg1"/>
              </a:solidFill>
            </a:endParaRPr>
          </a:p>
          <a:p>
            <a:endParaRPr lang="en-US" dirty="0"/>
          </a:p>
        </p:txBody>
      </p:sp>
    </p:spTree>
    <p:extLst>
      <p:ext uri="{BB962C8B-B14F-4D97-AF65-F5344CB8AC3E}">
        <p14:creationId xmlns:p14="http://schemas.microsoft.com/office/powerpoint/2010/main" val="9425708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D4907-1E16-8969-0D88-52279182CC3E}"/>
              </a:ext>
            </a:extLst>
          </p:cNvPr>
          <p:cNvSpPr>
            <a:spLocks noGrp="1"/>
          </p:cNvSpPr>
          <p:nvPr>
            <p:ph type="title"/>
          </p:nvPr>
        </p:nvSpPr>
        <p:spPr/>
        <p:txBody>
          <a:bodyPr/>
          <a:lstStyle/>
          <a:p>
            <a:r>
              <a:rPr lang="en-US">
                <a:solidFill>
                  <a:schemeClr val="bg1"/>
                </a:solidFill>
              </a:rPr>
              <a:t>When is a pesticide license NOT required?</a:t>
            </a:r>
          </a:p>
        </p:txBody>
      </p:sp>
      <p:sp>
        <p:nvSpPr>
          <p:cNvPr id="3" name="Text Placeholder 2">
            <a:extLst>
              <a:ext uri="{FF2B5EF4-FFF2-40B4-BE49-F238E27FC236}">
                <a16:creationId xmlns:a16="http://schemas.microsoft.com/office/drawing/2014/main" id="{7C094127-B609-4446-C99E-3FEE7855B397}"/>
              </a:ext>
            </a:extLst>
          </p:cNvPr>
          <p:cNvSpPr>
            <a:spLocks noGrp="1"/>
          </p:cNvSpPr>
          <p:nvPr>
            <p:ph type="body" sz="quarter" idx="10"/>
          </p:nvPr>
        </p:nvSpPr>
        <p:spPr/>
        <p:txBody>
          <a:bodyPr>
            <a:normAutofit fontScale="77500" lnSpcReduction="20000"/>
          </a:bodyPr>
          <a:lstStyle/>
          <a:p>
            <a:pPr algn="l">
              <a:buFont typeface="Arial" panose="020B0604020202020204" pitchFamily="34" charset="0"/>
              <a:buChar char="•"/>
            </a:pPr>
            <a:r>
              <a:rPr lang="en-US" sz="3600">
                <a:solidFill>
                  <a:schemeClr val="bg1"/>
                </a:solidFill>
              </a:rPr>
              <a:t>Applying general use pesticides as part of a landscape maintenance service if all of the following criteria are met: </a:t>
            </a:r>
          </a:p>
          <a:p>
            <a:pPr algn="l">
              <a:buFont typeface="Arial" panose="020B0604020202020204" pitchFamily="34" charset="0"/>
              <a:buChar char="•"/>
            </a:pPr>
            <a:endParaRPr lang="en-US" sz="3300"/>
          </a:p>
          <a:p>
            <a:pPr marL="742950" lvl="1" indent="-285750" algn="l">
              <a:buFont typeface="Arial" panose="020B0604020202020204" pitchFamily="34" charset="0"/>
              <a:buChar char="•"/>
            </a:pPr>
            <a:r>
              <a:rPr lang="en-US">
                <a:solidFill>
                  <a:schemeClr val="bg1"/>
                </a:solidFill>
              </a:rPr>
              <a:t>The use of pesticides is not stated in advertisements or contracts;</a:t>
            </a:r>
          </a:p>
          <a:p>
            <a:pPr marL="742950" lvl="1" indent="-285750" algn="l">
              <a:buFont typeface="Arial" panose="020B0604020202020204" pitchFamily="34" charset="0"/>
              <a:buChar char="•"/>
            </a:pPr>
            <a:r>
              <a:rPr lang="en-US">
                <a:solidFill>
                  <a:schemeClr val="bg1"/>
                </a:solidFill>
              </a:rPr>
              <a:t>Applications are to small residential lawns or gardens only; no applications can be made to commercial properties; </a:t>
            </a:r>
          </a:p>
          <a:p>
            <a:pPr marL="742950" lvl="1" indent="-285750" algn="l">
              <a:buFont typeface="Arial" panose="020B0604020202020204" pitchFamily="34" charset="0"/>
              <a:buChar char="•"/>
            </a:pPr>
            <a:r>
              <a:rPr lang="en-US">
                <a:solidFill>
                  <a:schemeClr val="bg1"/>
                </a:solidFill>
              </a:rPr>
              <a:t>No restricted-use pesticides are used; and </a:t>
            </a:r>
          </a:p>
          <a:p>
            <a:pPr marL="742950" lvl="1" indent="-285750" algn="l">
              <a:buFont typeface="Arial" panose="020B0604020202020204" pitchFamily="34" charset="0"/>
              <a:buChar char="•"/>
            </a:pPr>
            <a:r>
              <a:rPr lang="en-US">
                <a:solidFill>
                  <a:schemeClr val="bg1"/>
                </a:solidFill>
              </a:rPr>
              <a:t>No use of fuel or electric-powered sprayers or spreaders.</a:t>
            </a:r>
          </a:p>
          <a:p>
            <a:pPr marL="742950" lvl="1" indent="-285750" algn="l">
              <a:buFont typeface="Arial" panose="020B0604020202020204" pitchFamily="34" charset="0"/>
              <a:buChar char="•"/>
            </a:pPr>
            <a:r>
              <a:rPr lang="en-US">
                <a:solidFill>
                  <a:schemeClr val="bg1"/>
                </a:solidFill>
              </a:rPr>
              <a:t>​Pesticides are not applied on a school campus as defined in </a:t>
            </a:r>
            <a:r>
              <a:rPr lang="en-US">
                <a:solidFill>
                  <a:schemeClr val="bg1"/>
                </a:solidFill>
                <a:hlinkClick r:id="rId2">
                  <a:extLst>
                    <a:ext uri="{A12FA001-AC4F-418D-AE19-62706E023703}">
                      <ahyp:hlinkClr xmlns:ahyp="http://schemas.microsoft.com/office/drawing/2018/hyperlinkcolor" val="tx"/>
                    </a:ext>
                  </a:extLst>
                </a:hlinkClick>
              </a:rPr>
              <a:t>ORS 634.700</a:t>
            </a:r>
            <a:r>
              <a:rPr lang="en-US">
                <a:solidFill>
                  <a:schemeClr val="bg1"/>
                </a:solidFill>
              </a:rPr>
              <a:t>​</a:t>
            </a:r>
            <a:r>
              <a:rPr lang="en-US"/>
              <a:t>.</a:t>
            </a:r>
          </a:p>
        </p:txBody>
      </p:sp>
    </p:spTree>
    <p:extLst>
      <p:ext uri="{BB962C8B-B14F-4D97-AF65-F5344CB8AC3E}">
        <p14:creationId xmlns:p14="http://schemas.microsoft.com/office/powerpoint/2010/main" val="39880986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D4907-1E16-8969-0D88-52279182CC3E}"/>
              </a:ext>
            </a:extLst>
          </p:cNvPr>
          <p:cNvSpPr>
            <a:spLocks noGrp="1"/>
          </p:cNvSpPr>
          <p:nvPr>
            <p:ph type="title"/>
          </p:nvPr>
        </p:nvSpPr>
        <p:spPr/>
        <p:txBody>
          <a:bodyPr/>
          <a:lstStyle/>
          <a:p>
            <a:r>
              <a:rPr lang="en-US">
                <a:solidFill>
                  <a:schemeClr val="bg1"/>
                </a:solidFill>
              </a:rPr>
              <a:t>When is a pesticide license NOT required?</a:t>
            </a:r>
          </a:p>
        </p:txBody>
      </p:sp>
      <p:sp>
        <p:nvSpPr>
          <p:cNvPr id="3" name="Text Placeholder 2">
            <a:extLst>
              <a:ext uri="{FF2B5EF4-FFF2-40B4-BE49-F238E27FC236}">
                <a16:creationId xmlns:a16="http://schemas.microsoft.com/office/drawing/2014/main" id="{7C094127-B609-4446-C99E-3FEE7855B397}"/>
              </a:ext>
            </a:extLst>
          </p:cNvPr>
          <p:cNvSpPr>
            <a:spLocks noGrp="1"/>
          </p:cNvSpPr>
          <p:nvPr>
            <p:ph type="body" sz="quarter" idx="10"/>
          </p:nvPr>
        </p:nvSpPr>
        <p:spPr/>
        <p:txBody>
          <a:bodyPr>
            <a:normAutofit fontScale="92500" lnSpcReduction="10000"/>
          </a:bodyPr>
          <a:lstStyle/>
          <a:p>
            <a:pPr algn="l">
              <a:buFont typeface="Arial" panose="020B0604020202020204" pitchFamily="34" charset="0"/>
              <a:buChar char="•"/>
            </a:pPr>
            <a:r>
              <a:rPr lang="en-US">
                <a:solidFill>
                  <a:schemeClr val="bg1"/>
                </a:solidFill>
              </a:rPr>
              <a:t>Under specific conditions*, using Restricted Use Pesticides (RUPs) under the supervision of a licensed Private Applicator.</a:t>
            </a:r>
          </a:p>
          <a:p>
            <a:pPr algn="l">
              <a:buFont typeface="Arial" panose="020B0604020202020204" pitchFamily="34" charset="0"/>
              <a:buChar char="•"/>
            </a:pPr>
            <a:endParaRPr lang="en-US" sz="2800"/>
          </a:p>
          <a:p>
            <a:pPr marL="457200" lvl="1" indent="0">
              <a:buNone/>
            </a:pPr>
            <a:r>
              <a:rPr lang="en-US" sz="2200">
                <a:solidFill>
                  <a:schemeClr val="bg1"/>
                </a:solidFill>
              </a:rPr>
              <a:t>* Unlicensed individuals can make ground applications of Restricted Use Pesticides (RUPs) if permitted by the pesticide labeling and they are supervised by a licensed Private Applicator that is their employer or co-worker. The pesticide application must be for the purpose of producing agricultural commodities or forest crops, and must be made on land owned or leased by the individual or the employer of the individual.</a:t>
            </a:r>
          </a:p>
          <a:p>
            <a:endParaRPr lang="en-US"/>
          </a:p>
        </p:txBody>
      </p:sp>
    </p:spTree>
    <p:extLst>
      <p:ext uri="{BB962C8B-B14F-4D97-AF65-F5344CB8AC3E}">
        <p14:creationId xmlns:p14="http://schemas.microsoft.com/office/powerpoint/2010/main" val="42888247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D4907-1E16-8969-0D88-52279182CC3E}"/>
              </a:ext>
            </a:extLst>
          </p:cNvPr>
          <p:cNvSpPr>
            <a:spLocks noGrp="1"/>
          </p:cNvSpPr>
          <p:nvPr>
            <p:ph type="title"/>
          </p:nvPr>
        </p:nvSpPr>
        <p:spPr/>
        <p:txBody>
          <a:bodyPr/>
          <a:lstStyle/>
          <a:p>
            <a:r>
              <a:rPr lang="en-US">
                <a:solidFill>
                  <a:schemeClr val="bg1"/>
                </a:solidFill>
              </a:rPr>
              <a:t>When is a pesticide license NOT required?</a:t>
            </a:r>
          </a:p>
        </p:txBody>
      </p:sp>
      <p:sp>
        <p:nvSpPr>
          <p:cNvPr id="3" name="Text Placeholder 2">
            <a:extLst>
              <a:ext uri="{FF2B5EF4-FFF2-40B4-BE49-F238E27FC236}">
                <a16:creationId xmlns:a16="http://schemas.microsoft.com/office/drawing/2014/main" id="{7C094127-B609-4446-C99E-3FEE7855B397}"/>
              </a:ext>
            </a:extLst>
          </p:cNvPr>
          <p:cNvSpPr>
            <a:spLocks noGrp="1"/>
          </p:cNvSpPr>
          <p:nvPr>
            <p:ph type="body" sz="quarter" idx="10"/>
          </p:nvPr>
        </p:nvSpPr>
        <p:spPr/>
        <p:txBody>
          <a:bodyPr>
            <a:normAutofit/>
          </a:bodyPr>
          <a:lstStyle/>
          <a:p>
            <a:pPr algn="l">
              <a:buFont typeface="Arial" panose="020B0604020202020204" pitchFamily="34" charset="0"/>
              <a:buChar char="•"/>
            </a:pPr>
            <a:r>
              <a:rPr lang="en-US" sz="2800">
                <a:solidFill>
                  <a:schemeClr val="bg1"/>
                </a:solidFill>
              </a:rPr>
              <a:t>Providing advice only on general use pesticides.</a:t>
            </a:r>
          </a:p>
          <a:p>
            <a:pPr algn="l">
              <a:buFont typeface="Arial" panose="020B0604020202020204" pitchFamily="34" charset="0"/>
              <a:buChar char="•"/>
            </a:pPr>
            <a:r>
              <a:rPr lang="en-US" sz="2800">
                <a:solidFill>
                  <a:schemeClr val="bg1"/>
                </a:solidFill>
              </a:rPr>
              <a:t>Selling only general use pesticides at your retail establishment.</a:t>
            </a:r>
          </a:p>
          <a:p>
            <a:pPr marL="457200" lvl="1" indent="0">
              <a:buNone/>
            </a:pPr>
            <a:endParaRPr lang="en-US"/>
          </a:p>
        </p:txBody>
      </p:sp>
    </p:spTree>
    <p:extLst>
      <p:ext uri="{BB962C8B-B14F-4D97-AF65-F5344CB8AC3E}">
        <p14:creationId xmlns:p14="http://schemas.microsoft.com/office/powerpoint/2010/main" val="17970521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451A9-B1EA-8289-0D7D-1F9F85C121F4}"/>
              </a:ext>
            </a:extLst>
          </p:cNvPr>
          <p:cNvSpPr>
            <a:spLocks noGrp="1"/>
          </p:cNvSpPr>
          <p:nvPr>
            <p:ph type="title"/>
          </p:nvPr>
        </p:nvSpPr>
        <p:spPr/>
        <p:txBody>
          <a:bodyPr/>
          <a:lstStyle/>
          <a:p>
            <a:r>
              <a:rPr lang="en-US">
                <a:solidFill>
                  <a:schemeClr val="bg1"/>
                </a:solidFill>
              </a:rPr>
              <a:t>Thank you!</a:t>
            </a:r>
          </a:p>
        </p:txBody>
      </p:sp>
      <p:sp>
        <p:nvSpPr>
          <p:cNvPr id="3" name="Text Placeholder 2">
            <a:extLst>
              <a:ext uri="{FF2B5EF4-FFF2-40B4-BE49-F238E27FC236}">
                <a16:creationId xmlns:a16="http://schemas.microsoft.com/office/drawing/2014/main" id="{4064761F-C55D-33CB-D206-C5C36BCA9415}"/>
              </a:ext>
            </a:extLst>
          </p:cNvPr>
          <p:cNvSpPr>
            <a:spLocks noGrp="1"/>
          </p:cNvSpPr>
          <p:nvPr>
            <p:ph type="body" sz="quarter" idx="10"/>
          </p:nvPr>
        </p:nvSpPr>
        <p:spPr/>
        <p:txBody>
          <a:bodyPr>
            <a:normAutofit fontScale="92500" lnSpcReduction="10000"/>
          </a:bodyPr>
          <a:lstStyle/>
          <a:p>
            <a:pPr algn="l"/>
            <a:r>
              <a:rPr lang="en-US" b="1" i="0">
                <a:solidFill>
                  <a:schemeClr val="bg1"/>
                </a:solidFill>
              </a:rPr>
              <a:t>Rebecca Howes</a:t>
            </a:r>
          </a:p>
          <a:p>
            <a:pPr algn="l"/>
            <a:r>
              <a:rPr lang="en-US" sz="1800" kern="0">
                <a:solidFill>
                  <a:schemeClr val="bg1"/>
                </a:solidFill>
                <a:effectLst/>
                <a:latin typeface="Arial" panose="020B0604020202020204" pitchFamily="34" charset="0"/>
                <a:ea typeface="Times New Roman" panose="02020603050405020304" pitchFamily="18" charset="0"/>
              </a:rPr>
              <a:t>PH: 971.600.5943 | WEB: </a:t>
            </a:r>
            <a:r>
              <a:rPr lang="en-US" sz="1800" kern="0" err="1">
                <a:solidFill>
                  <a:schemeClr val="bg1"/>
                </a:solidFill>
                <a:effectLst/>
                <a:latin typeface="Arial" panose="020B0604020202020204" pitchFamily="34" charset="0"/>
                <a:ea typeface="Times New Roman" panose="02020603050405020304" pitchFamily="18" charset="0"/>
              </a:rPr>
              <a:t>Oregon.gov</a:t>
            </a:r>
            <a:r>
              <a:rPr lang="en-US" sz="1800" kern="0">
                <a:solidFill>
                  <a:schemeClr val="bg1"/>
                </a:solidFill>
                <a:effectLst/>
                <a:latin typeface="Arial" panose="020B0604020202020204" pitchFamily="34" charset="0"/>
                <a:ea typeface="Times New Roman" panose="02020603050405020304" pitchFamily="18" charset="0"/>
              </a:rPr>
              <a:t>/ODA</a:t>
            </a:r>
            <a:r>
              <a:rPr lang="en-US">
                <a:solidFill>
                  <a:schemeClr val="bg1"/>
                </a:solidFill>
                <a:effectLst/>
              </a:rPr>
              <a:t> </a:t>
            </a:r>
          </a:p>
          <a:p>
            <a:pPr algn="l"/>
            <a:r>
              <a:rPr lang="en-US" i="0" err="1">
                <a:solidFill>
                  <a:schemeClr val="bg1"/>
                </a:solidFill>
              </a:rPr>
              <a:t>Rebecca.HOWES@oda.Oregon.gov</a:t>
            </a:r>
            <a:endParaRPr lang="en-US" i="0">
              <a:solidFill>
                <a:schemeClr val="bg1"/>
              </a:solidFill>
            </a:endParaRPr>
          </a:p>
        </p:txBody>
      </p:sp>
    </p:spTree>
    <p:extLst>
      <p:ext uri="{BB962C8B-B14F-4D97-AF65-F5344CB8AC3E}">
        <p14:creationId xmlns:p14="http://schemas.microsoft.com/office/powerpoint/2010/main" val="2754340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rainbow over a field of plants&#10;&#10;Description automatically generated">
            <a:extLst>
              <a:ext uri="{FF2B5EF4-FFF2-40B4-BE49-F238E27FC236}">
                <a16:creationId xmlns:a16="http://schemas.microsoft.com/office/drawing/2014/main" id="{2956F904-BC99-D18B-611A-605A70562E75}"/>
              </a:ext>
            </a:extLst>
          </p:cNvPr>
          <p:cNvPicPr>
            <a:picLocks noGrp="1" noChangeAspect="1"/>
          </p:cNvPicPr>
          <p:nvPr>
            <p:ph type="pic" sz="quarter" idx="10"/>
          </p:nvPr>
        </p:nvPicPr>
        <p:blipFill>
          <a:blip r:embed="rId2"/>
          <a:srcRect t="7477" b="7477"/>
          <a:stretch>
            <a:fillRect/>
          </a:stretch>
        </p:blipFill>
        <p:spPr/>
      </p:pic>
      <p:graphicFrame>
        <p:nvGraphicFramePr>
          <p:cNvPr id="5" name="Diagram 4">
            <a:extLst>
              <a:ext uri="{FF2B5EF4-FFF2-40B4-BE49-F238E27FC236}">
                <a16:creationId xmlns:a16="http://schemas.microsoft.com/office/drawing/2014/main" id="{C38A0366-05F8-2A54-7A76-9936EAFA8004}"/>
              </a:ext>
            </a:extLst>
          </p:cNvPr>
          <p:cNvGraphicFramePr/>
          <p:nvPr>
            <p:extLst>
              <p:ext uri="{D42A27DB-BD31-4B8C-83A1-F6EECF244321}">
                <p14:modId xmlns:p14="http://schemas.microsoft.com/office/powerpoint/2010/main" val="2034808318"/>
              </p:ext>
            </p:extLst>
          </p:nvPr>
        </p:nvGraphicFramePr>
        <p:xfrm>
          <a:off x="191069" y="259308"/>
          <a:ext cx="11805313" cy="58790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28398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06F95654-1CE9-4845-DCBC-A2B1BA90E46D}"/>
                  </a:ext>
                </a:extLst>
              </p:cNvPr>
              <p:cNvSpPr>
                <a:spLocks noGrp="1"/>
              </p:cNvSpPr>
              <p:nvPr>
                <p:ph type="title"/>
              </p:nvPr>
            </p:nvSpPr>
            <p:spPr/>
            <p:txBody>
              <a:bodyPr/>
              <a:lstStyle/>
              <a:p>
                <a:r>
                  <a:rPr lang="en-US">
                    <a:solidFill>
                      <a:schemeClr val="bg1"/>
                    </a:solidFill>
                  </a:rPr>
                  <a:t>Certification </a:t>
                </a:r>
                <a14:m>
                  <m:oMath xmlns:m="http://schemas.openxmlformats.org/officeDocument/2006/math">
                    <m:r>
                      <a:rPr lang="en-US" b="1" i="1" smtClean="0">
                        <a:solidFill>
                          <a:schemeClr val="bg1"/>
                        </a:solidFill>
                        <a:latin typeface="Cambria Math" panose="02040503050406030204" pitchFamily="18" charset="0"/>
                        <a:ea typeface="Cambria Math" charset="0"/>
                        <a:cs typeface="Cambria Math" charset="0"/>
                      </a:rPr>
                      <m:t>&amp;</m:t>
                    </m:r>
                  </m:oMath>
                </a14:m>
                <a:r>
                  <a:rPr lang="en-US">
                    <a:solidFill>
                      <a:schemeClr val="bg1"/>
                    </a:solidFill>
                  </a:rPr>
                  <a:t> Licensing</a:t>
                </a:r>
              </a:p>
            </p:txBody>
          </p:sp>
        </mc:Choice>
        <mc:Fallback xmlns="">
          <p:sp>
            <p:nvSpPr>
              <p:cNvPr id="2" name="Title 1">
                <a:extLst>
                  <a:ext uri="{FF2B5EF4-FFF2-40B4-BE49-F238E27FC236}">
                    <a16:creationId xmlns:a16="http://schemas.microsoft.com/office/drawing/2014/main" id="{06F95654-1CE9-4845-DCBC-A2B1BA90E46D}"/>
                  </a:ext>
                </a:extLst>
              </p:cNvPr>
              <p:cNvSpPr>
                <a:spLocks noGrp="1" noRot="1" noChangeAspect="1" noMove="1" noResize="1" noEditPoints="1" noAdjustHandles="1" noChangeArrowheads="1" noChangeShapeType="1" noTextEdit="1"/>
              </p:cNvSpPr>
              <p:nvPr>
                <p:ph type="title"/>
              </p:nvPr>
            </p:nvSpPr>
            <p:spPr>
              <a:blipFill>
                <a:blip r:embed="rId2"/>
                <a:stretch>
                  <a:fillRect l="-2623" b="-18868"/>
                </a:stretch>
              </a:blipFill>
            </p:spPr>
            <p:txBody>
              <a:bodyPr/>
              <a:lstStyle/>
              <a:p>
                <a:r>
                  <a:rPr lang="en-US">
                    <a:noFill/>
                  </a:rPr>
                  <a:t> </a:t>
                </a:r>
              </a:p>
            </p:txBody>
          </p:sp>
        </mc:Fallback>
      </mc:AlternateContent>
    </p:spTree>
    <p:extLst>
      <p:ext uri="{BB962C8B-B14F-4D97-AF65-F5344CB8AC3E}">
        <p14:creationId xmlns:p14="http://schemas.microsoft.com/office/powerpoint/2010/main" val="3258846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06F95654-1CE9-4845-DCBC-A2B1BA90E46D}"/>
                  </a:ext>
                </a:extLst>
              </p:cNvPr>
              <p:cNvSpPr>
                <a:spLocks noGrp="1"/>
              </p:cNvSpPr>
              <p:nvPr>
                <p:ph type="title"/>
              </p:nvPr>
            </p:nvSpPr>
            <p:spPr/>
            <p:txBody>
              <a:bodyPr/>
              <a:lstStyle/>
              <a:p>
                <a:r>
                  <a:rPr lang="en-US">
                    <a:solidFill>
                      <a:schemeClr val="bg1"/>
                    </a:solidFill>
                  </a:rPr>
                  <a:t>Certification </a:t>
                </a:r>
                <a14:m>
                  <m:oMath xmlns:m="http://schemas.openxmlformats.org/officeDocument/2006/math">
                    <m:r>
                      <a:rPr lang="en-US" i="1" smtClean="0">
                        <a:solidFill>
                          <a:schemeClr val="bg1"/>
                        </a:solidFill>
                        <a:latin typeface="Cambria Math" charset="0"/>
                        <a:ea typeface="Cambria Math" charset="0"/>
                        <a:cs typeface="Cambria Math" charset="0"/>
                      </a:rPr>
                      <m:t>≠</m:t>
                    </m:r>
                  </m:oMath>
                </a14:m>
                <a:r>
                  <a:rPr lang="en-US">
                    <a:solidFill>
                      <a:schemeClr val="bg1"/>
                    </a:solidFill>
                  </a:rPr>
                  <a:t> Licensing</a:t>
                </a:r>
              </a:p>
            </p:txBody>
          </p:sp>
        </mc:Choice>
        <mc:Fallback xmlns="">
          <p:sp>
            <p:nvSpPr>
              <p:cNvPr id="2" name="Title 1">
                <a:extLst>
                  <a:ext uri="{FF2B5EF4-FFF2-40B4-BE49-F238E27FC236}">
                    <a16:creationId xmlns:a16="http://schemas.microsoft.com/office/drawing/2014/main" id="{06F95654-1CE9-4845-DCBC-A2B1BA90E46D}"/>
                  </a:ext>
                </a:extLst>
              </p:cNvPr>
              <p:cNvSpPr>
                <a:spLocks noGrp="1" noRot="1" noChangeAspect="1" noMove="1" noResize="1" noEditPoints="1" noAdjustHandles="1" noChangeArrowheads="1" noChangeShapeType="1" noTextEdit="1"/>
              </p:cNvSpPr>
              <p:nvPr>
                <p:ph type="title"/>
              </p:nvPr>
            </p:nvSpPr>
            <p:spPr>
              <a:blipFill>
                <a:blip r:embed="rId2"/>
                <a:stretch>
                  <a:fillRect l="-2623" b="-18868"/>
                </a:stretch>
              </a:blipFill>
            </p:spPr>
            <p:txBody>
              <a:bodyPr/>
              <a:lstStyle/>
              <a:p>
                <a:r>
                  <a:rPr lang="en-US">
                    <a:noFill/>
                  </a:rPr>
                  <a:t> </a:t>
                </a:r>
              </a:p>
            </p:txBody>
          </p:sp>
        </mc:Fallback>
      </mc:AlternateContent>
      <p:sp>
        <p:nvSpPr>
          <p:cNvPr id="3" name="Text Placeholder 2">
            <a:extLst>
              <a:ext uri="{FF2B5EF4-FFF2-40B4-BE49-F238E27FC236}">
                <a16:creationId xmlns:a16="http://schemas.microsoft.com/office/drawing/2014/main" id="{E6CF918F-953B-9A85-0E77-B82080EF4EDE}"/>
              </a:ext>
            </a:extLst>
          </p:cNvPr>
          <p:cNvSpPr>
            <a:spLocks noGrp="1"/>
          </p:cNvSpPr>
          <p:nvPr>
            <p:ph type="body" sz="quarter" idx="10"/>
          </p:nvPr>
        </p:nvSpPr>
        <p:spPr>
          <a:xfrm>
            <a:off x="619125" y="2184400"/>
            <a:ext cx="9469420" cy="3619500"/>
          </a:xfrm>
        </p:spPr>
        <p:txBody>
          <a:bodyPr vert="horz" lIns="91440" tIns="45720" rIns="91440" bIns="45720" rtlCol="0" anchor="t">
            <a:normAutofit/>
          </a:bodyPr>
          <a:lstStyle/>
          <a:p>
            <a:r>
              <a:rPr lang="en-US" sz="2800" b="1">
                <a:solidFill>
                  <a:schemeClr val="bg1"/>
                </a:solidFill>
              </a:rPr>
              <a:t>Certification</a:t>
            </a:r>
            <a:r>
              <a:rPr lang="en-US" sz="2800">
                <a:solidFill>
                  <a:schemeClr val="bg1"/>
                </a:solidFill>
              </a:rPr>
              <a:t> refers to the process of demonstrating that you know how to handle and apply pesticides in a safe and responsible manner. </a:t>
            </a:r>
          </a:p>
          <a:p>
            <a:pPr lvl="1"/>
            <a:endParaRPr lang="en-US" sz="2400">
              <a:solidFill>
                <a:schemeClr val="bg1"/>
              </a:solidFill>
            </a:endParaRPr>
          </a:p>
          <a:p>
            <a:pPr lvl="1"/>
            <a:r>
              <a:rPr lang="en-US" sz="2400">
                <a:solidFill>
                  <a:schemeClr val="bg1"/>
                </a:solidFill>
                <a:latin typeface="Overpass"/>
              </a:rPr>
              <a:t>Certification is the first step to getting licensed</a:t>
            </a:r>
          </a:p>
          <a:p>
            <a:pPr lvl="1"/>
            <a:endParaRPr lang="en-US" sz="2400">
              <a:solidFill>
                <a:schemeClr val="bg1"/>
              </a:solidFill>
            </a:endParaRPr>
          </a:p>
          <a:p>
            <a:pPr lvl="1"/>
            <a:r>
              <a:rPr lang="en-US" sz="2400">
                <a:solidFill>
                  <a:schemeClr val="bg1"/>
                </a:solidFill>
              </a:rPr>
              <a:t>Exams must be taken in specific categories relevant to the work you plan on doing</a:t>
            </a:r>
          </a:p>
        </p:txBody>
      </p:sp>
    </p:spTree>
    <p:extLst>
      <p:ext uri="{BB962C8B-B14F-4D97-AF65-F5344CB8AC3E}">
        <p14:creationId xmlns:p14="http://schemas.microsoft.com/office/powerpoint/2010/main" val="3283263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06F95654-1CE9-4845-DCBC-A2B1BA90E46D}"/>
                  </a:ext>
                </a:extLst>
              </p:cNvPr>
              <p:cNvSpPr>
                <a:spLocks noGrp="1"/>
              </p:cNvSpPr>
              <p:nvPr>
                <p:ph type="title"/>
              </p:nvPr>
            </p:nvSpPr>
            <p:spPr/>
            <p:txBody>
              <a:bodyPr/>
              <a:lstStyle/>
              <a:p>
                <a:r>
                  <a:rPr lang="en-US">
                    <a:solidFill>
                      <a:schemeClr val="bg1"/>
                    </a:solidFill>
                  </a:rPr>
                  <a:t>Certification </a:t>
                </a:r>
                <a14:m>
                  <m:oMath xmlns:m="http://schemas.openxmlformats.org/officeDocument/2006/math">
                    <m:r>
                      <a:rPr lang="en-US" i="1" smtClean="0">
                        <a:solidFill>
                          <a:schemeClr val="bg1"/>
                        </a:solidFill>
                        <a:latin typeface="Cambria Math" charset="0"/>
                        <a:ea typeface="Cambria Math" charset="0"/>
                        <a:cs typeface="Cambria Math" charset="0"/>
                      </a:rPr>
                      <m:t>≠</m:t>
                    </m:r>
                  </m:oMath>
                </a14:m>
                <a:r>
                  <a:rPr lang="en-US">
                    <a:solidFill>
                      <a:schemeClr val="bg1"/>
                    </a:solidFill>
                  </a:rPr>
                  <a:t> Licensing</a:t>
                </a:r>
              </a:p>
            </p:txBody>
          </p:sp>
        </mc:Choice>
        <mc:Fallback xmlns="">
          <p:sp>
            <p:nvSpPr>
              <p:cNvPr id="2" name="Title 1">
                <a:extLst>
                  <a:ext uri="{FF2B5EF4-FFF2-40B4-BE49-F238E27FC236}">
                    <a16:creationId xmlns:a16="http://schemas.microsoft.com/office/drawing/2014/main" id="{06F95654-1CE9-4845-DCBC-A2B1BA90E46D}"/>
                  </a:ext>
                </a:extLst>
              </p:cNvPr>
              <p:cNvSpPr>
                <a:spLocks noGrp="1" noRot="1" noChangeAspect="1" noMove="1" noResize="1" noEditPoints="1" noAdjustHandles="1" noChangeArrowheads="1" noChangeShapeType="1" noTextEdit="1"/>
              </p:cNvSpPr>
              <p:nvPr>
                <p:ph type="title"/>
              </p:nvPr>
            </p:nvSpPr>
            <p:spPr>
              <a:blipFill>
                <a:blip r:embed="rId2"/>
                <a:stretch>
                  <a:fillRect l="-2623" b="-18868"/>
                </a:stretch>
              </a:blipFill>
            </p:spPr>
            <p:txBody>
              <a:bodyPr/>
              <a:lstStyle/>
              <a:p>
                <a:r>
                  <a:rPr lang="en-US">
                    <a:noFill/>
                  </a:rPr>
                  <a:t> </a:t>
                </a:r>
              </a:p>
            </p:txBody>
          </p:sp>
        </mc:Fallback>
      </mc:AlternateContent>
      <p:sp>
        <p:nvSpPr>
          <p:cNvPr id="3" name="Text Placeholder 2">
            <a:extLst>
              <a:ext uri="{FF2B5EF4-FFF2-40B4-BE49-F238E27FC236}">
                <a16:creationId xmlns:a16="http://schemas.microsoft.com/office/drawing/2014/main" id="{E6CF918F-953B-9A85-0E77-B82080EF4EDE}"/>
              </a:ext>
            </a:extLst>
          </p:cNvPr>
          <p:cNvSpPr>
            <a:spLocks noGrp="1"/>
          </p:cNvSpPr>
          <p:nvPr>
            <p:ph type="body" sz="quarter" idx="10"/>
          </p:nvPr>
        </p:nvSpPr>
        <p:spPr>
          <a:xfrm>
            <a:off x="619125" y="2184400"/>
            <a:ext cx="9288550" cy="3619500"/>
          </a:xfrm>
        </p:spPr>
        <p:txBody>
          <a:bodyPr>
            <a:normAutofit lnSpcReduction="10000"/>
          </a:bodyPr>
          <a:lstStyle/>
          <a:p>
            <a:r>
              <a:rPr lang="en-US" sz="2800" b="1">
                <a:solidFill>
                  <a:schemeClr val="bg1"/>
                </a:solidFill>
              </a:rPr>
              <a:t>Licensing</a:t>
            </a:r>
            <a:r>
              <a:rPr lang="en-US" sz="2800">
                <a:solidFill>
                  <a:schemeClr val="bg1"/>
                </a:solidFill>
              </a:rPr>
              <a:t> refers to the process of obtaining the documentation that shows you have met the certification requirements to make specific pesticide applications under that license.</a:t>
            </a:r>
          </a:p>
          <a:p>
            <a:pPr lvl="1"/>
            <a:endParaRPr lang="en-US" sz="2400">
              <a:solidFill>
                <a:schemeClr val="bg1"/>
              </a:solidFill>
            </a:endParaRPr>
          </a:p>
          <a:p>
            <a:pPr lvl="1"/>
            <a:r>
              <a:rPr lang="en-US" sz="2400">
                <a:solidFill>
                  <a:schemeClr val="bg1"/>
                </a:solidFill>
              </a:rPr>
              <a:t>ODA provides the necessary forms</a:t>
            </a:r>
          </a:p>
          <a:p>
            <a:pPr lvl="1"/>
            <a:endParaRPr lang="en-US" sz="2400">
              <a:solidFill>
                <a:schemeClr val="bg1"/>
              </a:solidFill>
            </a:endParaRPr>
          </a:p>
          <a:p>
            <a:pPr lvl="1"/>
            <a:r>
              <a:rPr lang="en-US" sz="2400">
                <a:solidFill>
                  <a:schemeClr val="bg1"/>
                </a:solidFill>
              </a:rPr>
              <a:t>Pay the license fee and any other associated fees</a:t>
            </a:r>
          </a:p>
          <a:p>
            <a:pPr lvl="1"/>
            <a:endParaRPr lang="en-US" sz="2400">
              <a:solidFill>
                <a:schemeClr val="bg1"/>
              </a:solidFill>
            </a:endParaRPr>
          </a:p>
          <a:p>
            <a:pPr lvl="1"/>
            <a:r>
              <a:rPr lang="en-US" sz="2400">
                <a:solidFill>
                  <a:schemeClr val="bg1"/>
                </a:solidFill>
              </a:rPr>
              <a:t>Submit both the form &amp; payment to ODA</a:t>
            </a:r>
          </a:p>
        </p:txBody>
      </p:sp>
    </p:spTree>
    <p:extLst>
      <p:ext uri="{BB962C8B-B14F-4D97-AF65-F5344CB8AC3E}">
        <p14:creationId xmlns:p14="http://schemas.microsoft.com/office/powerpoint/2010/main" val="575639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7465E64-6AA3-9401-FF31-DCA4F7F31F17}"/>
              </a:ext>
            </a:extLst>
          </p:cNvPr>
          <p:cNvGraphicFramePr>
            <a:graphicFrameLocks noGrp="1"/>
          </p:cNvGraphicFramePr>
          <p:nvPr>
            <p:extLst>
              <p:ext uri="{D42A27DB-BD31-4B8C-83A1-F6EECF244321}">
                <p14:modId xmlns:p14="http://schemas.microsoft.com/office/powerpoint/2010/main" val="1805262912"/>
              </p:ext>
            </p:extLst>
          </p:nvPr>
        </p:nvGraphicFramePr>
        <p:xfrm>
          <a:off x="619125" y="1129555"/>
          <a:ext cx="8267298" cy="4090817"/>
        </p:xfrm>
        <a:graphic>
          <a:graphicData uri="http://schemas.openxmlformats.org/drawingml/2006/table">
            <a:tbl>
              <a:tblPr firstRow="1" bandRow="1">
                <a:tableStyleId>{5C22544A-7EE6-4342-B048-85BDC9FD1C3A}</a:tableStyleId>
              </a:tblPr>
              <a:tblGrid>
                <a:gridCol w="4133649">
                  <a:extLst>
                    <a:ext uri="{9D8B030D-6E8A-4147-A177-3AD203B41FA5}">
                      <a16:colId xmlns:a16="http://schemas.microsoft.com/office/drawing/2014/main" val="1732243635"/>
                    </a:ext>
                  </a:extLst>
                </a:gridCol>
                <a:gridCol w="4133649">
                  <a:extLst>
                    <a:ext uri="{9D8B030D-6E8A-4147-A177-3AD203B41FA5}">
                      <a16:colId xmlns:a16="http://schemas.microsoft.com/office/drawing/2014/main" val="3662951829"/>
                    </a:ext>
                  </a:extLst>
                </a:gridCol>
              </a:tblGrid>
              <a:tr h="349531">
                <a:tc>
                  <a:txBody>
                    <a:bodyPr/>
                    <a:lstStyle/>
                    <a:p>
                      <a:r>
                        <a:rPr lang="en-US" sz="2800">
                          <a:latin typeface="Overpass" pitchFamily="2" charset="77"/>
                        </a:rPr>
                        <a:t>Certified Licenses</a:t>
                      </a:r>
                    </a:p>
                  </a:txBody>
                  <a:tcPr/>
                </a:tc>
                <a:tc>
                  <a:txBody>
                    <a:bodyPr/>
                    <a:lstStyle/>
                    <a:p>
                      <a:r>
                        <a:rPr lang="en-US" sz="2800">
                          <a:latin typeface="Overpass" pitchFamily="2" charset="77"/>
                        </a:rPr>
                        <a:t>Noncertified Licenses</a:t>
                      </a:r>
                    </a:p>
                  </a:txBody>
                  <a:tcPr/>
                </a:tc>
                <a:extLst>
                  <a:ext uri="{0D108BD9-81ED-4DB2-BD59-A6C34878D82A}">
                    <a16:rowId xmlns:a16="http://schemas.microsoft.com/office/drawing/2014/main" val="547061132"/>
                  </a:ext>
                </a:extLst>
              </a:tr>
              <a:tr h="555137">
                <a:tc>
                  <a:txBody>
                    <a:bodyPr/>
                    <a:lstStyle/>
                    <a:p>
                      <a:r>
                        <a:rPr lang="en-US" sz="2400">
                          <a:latin typeface="Overpass" pitchFamily="2" charset="77"/>
                        </a:rPr>
                        <a:t>Aerial Pesticide Applicator</a:t>
                      </a:r>
                    </a:p>
                  </a:txBody>
                  <a:tcPr/>
                </a:tc>
                <a:tc>
                  <a:txBody>
                    <a:bodyPr/>
                    <a:lstStyle/>
                    <a:p>
                      <a:r>
                        <a:rPr lang="en-US" sz="2400">
                          <a:latin typeface="Overpass" pitchFamily="2" charset="77"/>
                        </a:rPr>
                        <a:t>Commercial Pesticide Operator</a:t>
                      </a:r>
                    </a:p>
                  </a:txBody>
                  <a:tcPr/>
                </a:tc>
                <a:extLst>
                  <a:ext uri="{0D108BD9-81ED-4DB2-BD59-A6C34878D82A}">
                    <a16:rowId xmlns:a16="http://schemas.microsoft.com/office/drawing/2014/main" val="1857832163"/>
                  </a:ext>
                </a:extLst>
              </a:tr>
              <a:tr h="555137">
                <a:tc>
                  <a:txBody>
                    <a:bodyPr/>
                    <a:lstStyle/>
                    <a:p>
                      <a:r>
                        <a:rPr lang="en-US" sz="2400">
                          <a:latin typeface="Overpass" pitchFamily="2" charset="77"/>
                        </a:rPr>
                        <a:t>Commercial Pesticide Applicator</a:t>
                      </a:r>
                    </a:p>
                  </a:txBody>
                  <a:tcPr/>
                </a:tc>
                <a:tc>
                  <a:txBody>
                    <a:bodyPr/>
                    <a:lstStyle/>
                    <a:p>
                      <a:r>
                        <a:rPr lang="en-US" sz="2400">
                          <a:latin typeface="Overpass" pitchFamily="2" charset="77"/>
                        </a:rPr>
                        <a:t>Pesticide Dealer</a:t>
                      </a:r>
                    </a:p>
                  </a:txBody>
                  <a:tcPr/>
                </a:tc>
                <a:extLst>
                  <a:ext uri="{0D108BD9-81ED-4DB2-BD59-A6C34878D82A}">
                    <a16:rowId xmlns:a16="http://schemas.microsoft.com/office/drawing/2014/main" val="3345703751"/>
                  </a:ext>
                </a:extLst>
              </a:tr>
              <a:tr h="555137">
                <a:tc>
                  <a:txBody>
                    <a:bodyPr/>
                    <a:lstStyle/>
                    <a:p>
                      <a:r>
                        <a:rPr lang="en-US" sz="2400">
                          <a:latin typeface="Overpass" pitchFamily="2" charset="77"/>
                        </a:rPr>
                        <a:t>Noncommercial Pesticide Applicator</a:t>
                      </a:r>
                    </a:p>
                  </a:txBody>
                  <a:tcPr/>
                </a:tc>
                <a:tc>
                  <a:txBody>
                    <a:bodyPr/>
                    <a:lstStyle/>
                    <a:p>
                      <a:r>
                        <a:rPr lang="en-US" sz="2400">
                          <a:latin typeface="Overpass" pitchFamily="2" charset="77"/>
                        </a:rPr>
                        <a:t>Immediately Supervised Trainee</a:t>
                      </a:r>
                    </a:p>
                  </a:txBody>
                  <a:tcPr/>
                </a:tc>
                <a:extLst>
                  <a:ext uri="{0D108BD9-81ED-4DB2-BD59-A6C34878D82A}">
                    <a16:rowId xmlns:a16="http://schemas.microsoft.com/office/drawing/2014/main" val="1594217165"/>
                  </a:ext>
                </a:extLst>
              </a:tr>
              <a:tr h="308409">
                <a:tc>
                  <a:txBody>
                    <a:bodyPr/>
                    <a:lstStyle/>
                    <a:p>
                      <a:r>
                        <a:rPr lang="en-US" sz="2400">
                          <a:latin typeface="Overpass" pitchFamily="2" charset="77"/>
                        </a:rPr>
                        <a:t>Pesticide Consultant*</a:t>
                      </a:r>
                    </a:p>
                  </a:txBody>
                  <a:tcPr/>
                </a:tc>
                <a:tc>
                  <a:txBody>
                    <a:bodyPr/>
                    <a:lstStyle/>
                    <a:p>
                      <a:r>
                        <a:rPr lang="en-US" sz="2400">
                          <a:latin typeface="Overpass" pitchFamily="2" charset="77"/>
                        </a:rPr>
                        <a:t>Pesticide Apprentice</a:t>
                      </a:r>
                    </a:p>
                  </a:txBody>
                  <a:tcPr/>
                </a:tc>
                <a:extLst>
                  <a:ext uri="{0D108BD9-81ED-4DB2-BD59-A6C34878D82A}">
                    <a16:rowId xmlns:a16="http://schemas.microsoft.com/office/drawing/2014/main" val="1478762038"/>
                  </a:ext>
                </a:extLst>
              </a:tr>
              <a:tr h="308409">
                <a:tc>
                  <a:txBody>
                    <a:bodyPr/>
                    <a:lstStyle/>
                    <a:p>
                      <a:r>
                        <a:rPr lang="en-US" sz="2400">
                          <a:latin typeface="Overpass" pitchFamily="2" charset="77"/>
                        </a:rPr>
                        <a:t>Private Pesticide Applicator</a:t>
                      </a:r>
                    </a:p>
                  </a:txBody>
                  <a:tcPr/>
                </a:tc>
                <a:tc>
                  <a:txBody>
                    <a:bodyPr/>
                    <a:lstStyle/>
                    <a:p>
                      <a:endParaRPr lang="en-US" sz="2400">
                        <a:latin typeface="Overpass" pitchFamily="2" charset="77"/>
                      </a:endParaRPr>
                    </a:p>
                  </a:txBody>
                  <a:tcPr/>
                </a:tc>
                <a:extLst>
                  <a:ext uri="{0D108BD9-81ED-4DB2-BD59-A6C34878D82A}">
                    <a16:rowId xmlns:a16="http://schemas.microsoft.com/office/drawing/2014/main" val="3987226624"/>
                  </a:ext>
                </a:extLst>
              </a:tr>
              <a:tr h="308409">
                <a:tc>
                  <a:txBody>
                    <a:bodyPr/>
                    <a:lstStyle/>
                    <a:p>
                      <a:r>
                        <a:rPr lang="en-US" sz="2400">
                          <a:latin typeface="Overpass" pitchFamily="2" charset="77"/>
                        </a:rPr>
                        <a:t>Public Pesticide Applicator</a:t>
                      </a:r>
                    </a:p>
                  </a:txBody>
                  <a:tcPr/>
                </a:tc>
                <a:tc>
                  <a:txBody>
                    <a:bodyPr/>
                    <a:lstStyle/>
                    <a:p>
                      <a:endParaRPr lang="en-US" sz="2400">
                        <a:latin typeface="Overpass" pitchFamily="2" charset="77"/>
                      </a:endParaRPr>
                    </a:p>
                  </a:txBody>
                  <a:tcPr/>
                </a:tc>
                <a:extLst>
                  <a:ext uri="{0D108BD9-81ED-4DB2-BD59-A6C34878D82A}">
                    <a16:rowId xmlns:a16="http://schemas.microsoft.com/office/drawing/2014/main" val="977249820"/>
                  </a:ext>
                </a:extLst>
              </a:tr>
            </a:tbl>
          </a:graphicData>
        </a:graphic>
      </p:graphicFrame>
    </p:spTree>
    <p:extLst>
      <p:ext uri="{BB962C8B-B14F-4D97-AF65-F5344CB8AC3E}">
        <p14:creationId xmlns:p14="http://schemas.microsoft.com/office/powerpoint/2010/main" val="2668753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043B05D-FA9D-F87B-5140-987CC0B41B28}"/>
              </a:ext>
            </a:extLst>
          </p:cNvPr>
          <p:cNvSpPr>
            <a:spLocks noGrp="1"/>
          </p:cNvSpPr>
          <p:nvPr>
            <p:ph type="title"/>
          </p:nvPr>
        </p:nvSpPr>
        <p:spPr/>
        <p:txBody>
          <a:bodyPr/>
          <a:lstStyle/>
          <a:p>
            <a:r>
              <a:rPr lang="en-US">
                <a:solidFill>
                  <a:schemeClr val="bg1"/>
                </a:solidFill>
              </a:rPr>
              <a:t>Certification &amp; Licensing</a:t>
            </a:r>
          </a:p>
        </p:txBody>
      </p:sp>
      <p:sp>
        <p:nvSpPr>
          <p:cNvPr id="11" name="Text Placeholder 10">
            <a:extLst>
              <a:ext uri="{FF2B5EF4-FFF2-40B4-BE49-F238E27FC236}">
                <a16:creationId xmlns:a16="http://schemas.microsoft.com/office/drawing/2014/main" id="{C3886002-4902-6E3A-09B7-4404BBA2298E}"/>
              </a:ext>
            </a:extLst>
          </p:cNvPr>
          <p:cNvSpPr>
            <a:spLocks noGrp="1"/>
          </p:cNvSpPr>
          <p:nvPr>
            <p:ph type="body" sz="quarter" idx="10"/>
          </p:nvPr>
        </p:nvSpPr>
        <p:spPr/>
        <p:txBody>
          <a:bodyPr>
            <a:normAutofit/>
          </a:bodyPr>
          <a:lstStyle/>
          <a:p>
            <a:pPr marL="457200" indent="-457200">
              <a:buFont typeface="Arial" panose="020B0604020202020204" pitchFamily="34" charset="0"/>
              <a:buChar char="•"/>
            </a:pPr>
            <a:r>
              <a:rPr lang="en-US">
                <a:solidFill>
                  <a:schemeClr val="bg1"/>
                </a:solidFill>
              </a:rPr>
              <a:t>Licensing </a:t>
            </a:r>
          </a:p>
          <a:p>
            <a:pPr marL="457200" indent="-457200">
              <a:buFont typeface="Arial" panose="020B0604020202020204" pitchFamily="34" charset="0"/>
              <a:buChar char="•"/>
            </a:pPr>
            <a:r>
              <a:rPr lang="en-US">
                <a:solidFill>
                  <a:schemeClr val="bg1"/>
                </a:solidFill>
              </a:rPr>
              <a:t>Exams</a:t>
            </a:r>
          </a:p>
          <a:p>
            <a:pPr marL="457200" indent="-457200">
              <a:buFont typeface="Arial" panose="020B0604020202020204" pitchFamily="34" charset="0"/>
              <a:buChar char="•"/>
            </a:pPr>
            <a:r>
              <a:rPr lang="en-US">
                <a:solidFill>
                  <a:schemeClr val="bg1"/>
                </a:solidFill>
              </a:rPr>
              <a:t>Study Material</a:t>
            </a:r>
          </a:p>
          <a:p>
            <a:pPr marL="457200" indent="-457200">
              <a:buFont typeface="Arial" panose="020B0604020202020204" pitchFamily="34" charset="0"/>
              <a:buChar char="•"/>
            </a:pPr>
            <a:r>
              <a:rPr lang="en-US">
                <a:solidFill>
                  <a:schemeClr val="bg1"/>
                </a:solidFill>
              </a:rPr>
              <a:t>Recertification Courses</a:t>
            </a:r>
          </a:p>
          <a:p>
            <a:pPr marL="457200" indent="-457200">
              <a:buFont typeface="Arial" panose="020B0604020202020204" pitchFamily="34" charset="0"/>
              <a:buChar char="•"/>
            </a:pPr>
            <a:endParaRPr lang="en-US"/>
          </a:p>
          <a:p>
            <a:pPr marL="457200" indent="-457200">
              <a:buFont typeface="Arial" panose="020B0604020202020204" pitchFamily="34" charset="0"/>
              <a:buChar char="•"/>
            </a:pPr>
            <a:endParaRPr lang="en-US"/>
          </a:p>
        </p:txBody>
      </p:sp>
    </p:spTree>
    <p:extLst>
      <p:ext uri="{BB962C8B-B14F-4D97-AF65-F5344CB8AC3E}">
        <p14:creationId xmlns:p14="http://schemas.microsoft.com/office/powerpoint/2010/main" val="3662969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2139E7-76AB-25BA-99CC-F2B8D38F86F4}"/>
              </a:ext>
            </a:extLst>
          </p:cNvPr>
          <p:cNvSpPr>
            <a:spLocks noGrp="1"/>
          </p:cNvSpPr>
          <p:nvPr>
            <p:ph type="title"/>
          </p:nvPr>
        </p:nvSpPr>
        <p:spPr/>
        <p:txBody>
          <a:bodyPr/>
          <a:lstStyle/>
          <a:p>
            <a:r>
              <a:rPr lang="en-US">
                <a:solidFill>
                  <a:schemeClr val="bg1"/>
                </a:solidFill>
              </a:rPr>
              <a:t>Noncommercial Pesticide Applicator License</a:t>
            </a:r>
          </a:p>
        </p:txBody>
      </p:sp>
    </p:spTree>
    <p:extLst>
      <p:ext uri="{BB962C8B-B14F-4D97-AF65-F5344CB8AC3E}">
        <p14:creationId xmlns:p14="http://schemas.microsoft.com/office/powerpoint/2010/main" val="2092362022"/>
      </p:ext>
    </p:extLst>
  </p:cSld>
  <p:clrMapOvr>
    <a:masterClrMapping/>
  </p:clrMapOvr>
</p:sld>
</file>

<file path=ppt/theme/theme1.xml><?xml version="1.0" encoding="utf-8"?>
<a:theme xmlns:a="http://schemas.openxmlformats.org/drawingml/2006/main" name="Office Theme">
  <a:themeElements>
    <a:clrScheme name="ODA">
      <a:dk1>
        <a:srgbClr val="000000"/>
      </a:dk1>
      <a:lt1>
        <a:srgbClr val="FFFFFF"/>
      </a:lt1>
      <a:dk2>
        <a:srgbClr val="191A33"/>
      </a:dk2>
      <a:lt2>
        <a:srgbClr val="E7E6E6"/>
      </a:lt2>
      <a:accent1>
        <a:srgbClr val="4156A6"/>
      </a:accent1>
      <a:accent2>
        <a:srgbClr val="47B289"/>
      </a:accent2>
      <a:accent3>
        <a:srgbClr val="A5A5A5"/>
      </a:accent3>
      <a:accent4>
        <a:srgbClr val="E9C938"/>
      </a:accent4>
      <a:accent5>
        <a:srgbClr val="F3704B"/>
      </a:accent5>
      <a:accent6>
        <a:srgbClr val="0A5451"/>
      </a:accent6>
      <a:hlink>
        <a:srgbClr val="4156A6"/>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A_PPT_Template" id="{F0A3E00F-687A-3840-B298-A1C7C7AA6A2C}" vid="{DF623652-BA5A-954E-9595-4B175626101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1F77004EB53B499318B1BF3D0DD421" ma:contentTypeVersion="4" ma:contentTypeDescription="Create a new document." ma:contentTypeScope="" ma:versionID="3298a551a2cd95a89799add5b68419a2">
  <xsd:schema xmlns:xsd="http://www.w3.org/2001/XMLSchema" xmlns:xs="http://www.w3.org/2001/XMLSchema" xmlns:p="http://schemas.microsoft.com/office/2006/metadata/properties" xmlns:ns1="http://schemas.microsoft.com/sharepoint/v3" xmlns:ns2="07312acf-1042-423e-b42e-fa8358d68e54" targetNamespace="http://schemas.microsoft.com/office/2006/metadata/properties" ma:root="true" ma:fieldsID="37681870fdaf3771afe9ad85bc150c50" ns1:_="" ns2:_="">
    <xsd:import namespace="http://schemas.microsoft.com/sharepoint/v3"/>
    <xsd:import namespace="07312acf-1042-423e-b42e-fa8358d68e54"/>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7312acf-1042-423e-b42e-fa8358d68e54"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D6BEABFC-472E-4D7A-B4B1-6B47275731D2}"/>
</file>

<file path=customXml/itemProps2.xml><?xml version="1.0" encoding="utf-8"?>
<ds:datastoreItem xmlns:ds="http://schemas.openxmlformats.org/officeDocument/2006/customXml" ds:itemID="{518CD92D-BD3F-46E5-82C5-D36C8AB6E63D}"/>
</file>

<file path=customXml/itemProps3.xml><?xml version="1.0" encoding="utf-8"?>
<ds:datastoreItem xmlns:ds="http://schemas.openxmlformats.org/officeDocument/2006/customXml" ds:itemID="{EA341756-20E7-477E-AEE7-61E3E93FECB7}"/>
</file>

<file path=docProps/app.xml><?xml version="1.0" encoding="utf-8"?>
<Properties xmlns="http://schemas.openxmlformats.org/officeDocument/2006/extended-properties" xmlns:vt="http://schemas.openxmlformats.org/officeDocument/2006/docPropsVTypes">
  <Template/>
  <TotalTime>0</TotalTime>
  <Words>1142</Words>
  <Application>Microsoft Office PowerPoint</Application>
  <PresentationFormat>Widescreen</PresentationFormat>
  <Paragraphs>122</Paragraphs>
  <Slides>24</Slides>
  <Notes>6</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ODA Certification &amp; Licensing program overview </vt:lpstr>
      <vt:lpstr>Presentation Overview</vt:lpstr>
      <vt:lpstr>PowerPoint Presentation</vt:lpstr>
      <vt:lpstr>Certification &amp; Licensing</vt:lpstr>
      <vt:lpstr>Certification ≠ Licensing</vt:lpstr>
      <vt:lpstr>Certification ≠ Licensing</vt:lpstr>
      <vt:lpstr>PowerPoint Presentation</vt:lpstr>
      <vt:lpstr>Certification &amp; Licensing</vt:lpstr>
      <vt:lpstr>Noncommercial Pesticide Applicator License</vt:lpstr>
      <vt:lpstr>HB 4062 (2022)</vt:lpstr>
      <vt:lpstr>Who’s covered? (part I)</vt:lpstr>
      <vt:lpstr>Who’s covered? (part II)</vt:lpstr>
      <vt:lpstr>Potential Benefits</vt:lpstr>
      <vt:lpstr>To Qualify</vt:lpstr>
      <vt:lpstr>“Appropriate” License Categories</vt:lpstr>
      <vt:lpstr>Who needs a pesticide license?</vt:lpstr>
      <vt:lpstr>When is a pesticide license required?</vt:lpstr>
      <vt:lpstr>When is a pesticide license required?</vt:lpstr>
      <vt:lpstr>When is a pesticide license required?</vt:lpstr>
      <vt:lpstr>When is a pesticide license NOT required?</vt:lpstr>
      <vt:lpstr>When is a pesticide license NOT required?</vt:lpstr>
      <vt:lpstr>When is a pesticide license NOT required?</vt:lpstr>
      <vt:lpstr>When is a pesticide license NOT required?</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Lindsay Frank</dc:creator>
  <cp:lastModifiedBy>HOWES Rebecca * ODA</cp:lastModifiedBy>
  <cp:revision>3</cp:revision>
  <dcterms:created xsi:type="dcterms:W3CDTF">2020-03-09T20:58:25Z</dcterms:created>
  <dcterms:modified xsi:type="dcterms:W3CDTF">2024-07-17T16:54:54Z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b79d039-fcd0-4045-9c78-4cfb2eba0904_Enabled">
    <vt:lpwstr>true</vt:lpwstr>
  </property>
  <property fmtid="{D5CDD505-2E9C-101B-9397-08002B2CF9AE}" pid="3" name="MSIP_Label_db79d039-fcd0-4045-9c78-4cfb2eba0904_SetDate">
    <vt:lpwstr>2024-07-16T23:53:12Z</vt:lpwstr>
  </property>
  <property fmtid="{D5CDD505-2E9C-101B-9397-08002B2CF9AE}" pid="4" name="MSIP_Label_db79d039-fcd0-4045-9c78-4cfb2eba0904_Method">
    <vt:lpwstr>Privileged</vt:lpwstr>
  </property>
  <property fmtid="{D5CDD505-2E9C-101B-9397-08002B2CF9AE}" pid="5" name="MSIP_Label_db79d039-fcd0-4045-9c78-4cfb2eba0904_Name">
    <vt:lpwstr>Level 2 - Limited (Items)</vt:lpwstr>
  </property>
  <property fmtid="{D5CDD505-2E9C-101B-9397-08002B2CF9AE}" pid="6" name="MSIP_Label_db79d039-fcd0-4045-9c78-4cfb2eba0904_SiteId">
    <vt:lpwstr>aa3f6932-fa7c-47b4-a0ce-a598cad161cf</vt:lpwstr>
  </property>
  <property fmtid="{D5CDD505-2E9C-101B-9397-08002B2CF9AE}" pid="7" name="MSIP_Label_db79d039-fcd0-4045-9c78-4cfb2eba0904_ActionId">
    <vt:lpwstr>6e435068-3cd1-403a-a984-06887f4a4ca7</vt:lpwstr>
  </property>
  <property fmtid="{D5CDD505-2E9C-101B-9397-08002B2CF9AE}" pid="8" name="MSIP_Label_db79d039-fcd0-4045-9c78-4cfb2eba0904_ContentBits">
    <vt:lpwstr>0</vt:lpwstr>
  </property>
  <property fmtid="{D5CDD505-2E9C-101B-9397-08002B2CF9AE}" pid="9" name="ContentTypeId">
    <vt:lpwstr>0x010100631F77004EB53B499318B1BF3D0DD421</vt:lpwstr>
  </property>
</Properties>
</file>