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3"/>
    <p:restoredTop sz="94694"/>
  </p:normalViewPr>
  <p:slideViewPr>
    <p:cSldViewPr snapToGrid="0">
      <p:cViewPr varScale="1">
        <p:scale>
          <a:sx n="119" d="100"/>
          <a:sy n="119" d="100"/>
        </p:scale>
        <p:origin x="23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F4779-99AC-CD93-1B11-5E72E5626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A3894D-8ED9-CBDA-F26D-7288B64EA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194BD-FC7C-682A-BAC2-E5132964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5E705-480D-90BA-3575-AD34E3ED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81EDB-1098-A7A0-9ED7-CB3E5A3B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CC3B4-4875-07AE-B080-A13B5D7AA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E7892C-558A-D2D2-EC5F-78F2D83FC2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FEA9F-98E1-33CE-D867-15CBF2B6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B94F3-4C86-66FD-7D9F-29B25C22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C7AC7-573A-621C-A72F-CED6D89F3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3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43F7F2-69BF-51C8-5623-4DB8475D78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5BFD57-2355-245A-445B-A318A6B65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A5A12-E70D-604C-F0A1-ED2584A52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A045F-0627-5DD9-1F4E-CCE6A56A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A4025-EF56-7E86-150A-EA33DBC6C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6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9E4A4-1C5B-65AC-5E16-E1EC983A0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6378F-E365-EC41-5895-849FB4BB8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ED742-1877-6FF4-1BEF-72A7AED40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753C2-4ACB-0DEB-7636-B79706E20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8A264-B2EC-A28B-1AD0-3B382AAF1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59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AA56A-6A6E-D57E-4075-2C262352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5B299-1B6E-CFED-20CE-7EE1E3AFB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E5882-C2EA-3575-F135-FCFA4B1D3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29872-2C2A-B4A2-757F-046955614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3EE09-21C6-BD3E-4E28-42E508741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9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7F336-7A86-2F52-25ED-FC67C6C7B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73370-CD94-D911-CE90-526A4B68CC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6D3DD-16B5-4744-BB1A-E8FA53C97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4E2A3-9AFC-48C1-0A50-311D21C5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0B708-23E1-EB44-8C3F-CA56DE719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AD721-4A0D-1BCF-DF7E-DE736C234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2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28295-F52E-726C-1DB9-29409293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E9136-40B7-EEB8-75F3-676241A21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0A5B0-C95F-CD1D-F035-FB9EBFF35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53FBF5-41B3-19A8-33BC-0C4A70732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2D675-B5C1-BAA8-0637-F127D5C2D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2F1D4F-7CCD-5C1E-F224-6392152C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FA8FDD-3B3F-A43B-C8E4-7C59E0596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BBE517-56A2-64A5-E8CC-23D1219E4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8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8E34-6023-58A5-996E-F638FF056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308D-6D5E-F5BF-DBCE-CC51A91C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7D393A-A81E-E0C2-A525-EA5C55A0D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7B842-CFA5-E184-9E81-C618B831B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9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429436-8A6F-9046-36D4-BE06F402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B84360-91EC-B240-1241-ABA4DE487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E6841-24AC-3740-30F0-BC988BAF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01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1AC3D-CA85-F155-4711-AAE8AF4E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28305-A712-DB52-D787-5C718FEB8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66E08-4585-E795-BFE4-89A127AA3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A1B65-6CD1-385A-4C24-EA795B9A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BBFE7-B3A6-866B-C2F8-F5A1F37C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C070D-2F24-8AC6-0A02-9198D5C33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0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07DB-946C-AB94-E8B8-65A4FB813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66F028-7BD4-AFA6-DA45-4B184B770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3CE893-81A6-A6D8-1A6A-EB262883A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CEA72-2A4B-D87D-C00C-432E15AD3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306A96-F03C-F6CB-965F-45BDEC4A2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1DB7D0-D555-B885-4BB4-DFFC7F3C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24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445F7-7401-6F59-79E0-B8C8680FE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529BCF-7D96-39C9-F497-3D43F5CE0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1C17A-FFA6-5B19-0A16-F37AC9663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35195E-FA5D-0F42-9B40-A77C20275D6D}" type="datetimeFigureOut">
              <a:rPr lang="en-US" smtClean="0"/>
              <a:t>3/12/25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773D8-E27D-E44A-98D8-862909C48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78359-AF4B-18EA-05D3-42387441C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9099AD-C6E8-4443-87E9-872709D4B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G00585ODAlocal0325_R1">
            <a:hlinkClick r:id="" action="ppaction://media"/>
            <a:extLst>
              <a:ext uri="{FF2B5EF4-FFF2-40B4-BE49-F238E27FC236}">
                <a16:creationId xmlns:a16="http://schemas.microsoft.com/office/drawing/2014/main" id="{32BEA3EA-2393-A5EB-8BD0-E2EBE0BDF0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1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D2B4F175A0BE4CA6982BB495EFD0BB" ma:contentTypeVersion="4" ma:contentTypeDescription="Create a new document." ma:contentTypeScope="" ma:versionID="ca597debac1ff62236d1d7fb0e2d6c06">
  <xsd:schema xmlns:xsd="http://www.w3.org/2001/XMLSchema" xmlns:xs="http://www.w3.org/2001/XMLSchema" xmlns:p="http://schemas.microsoft.com/office/2006/metadata/properties" xmlns:ns1="http://schemas.microsoft.com/sharepoint/v3" xmlns:ns2="07312acf-1042-423e-b42e-fa8358d68e54" targetNamespace="http://schemas.microsoft.com/office/2006/metadata/properties" ma:root="true" ma:fieldsID="37681870fdaf3771afe9ad85bc150c50" ns1:_="" ns2:_="">
    <xsd:import namespace="http://schemas.microsoft.com/sharepoint/v3"/>
    <xsd:import namespace="07312acf-1042-423e-b42e-fa8358d68e5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312acf-1042-423e-b42e-fa8358d68e54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0619E94-EAA4-4A5A-BA33-E061BF50146F}"/>
</file>

<file path=customXml/itemProps2.xml><?xml version="1.0" encoding="utf-8"?>
<ds:datastoreItem xmlns:ds="http://schemas.openxmlformats.org/officeDocument/2006/customXml" ds:itemID="{597FF30F-D32A-4A6E-B65F-3CAFEFCB4F1B}"/>
</file>

<file path=customXml/itemProps3.xml><?xml version="1.0" encoding="utf-8"?>
<ds:datastoreItem xmlns:ds="http://schemas.openxmlformats.org/officeDocument/2006/customXml" ds:itemID="{E868F779-E370-4EE6-9C5E-D46B01AB2E93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VALNESS Karla * ODA</dc:creator>
  <cp:lastModifiedBy>VALNESS Karla * ODA</cp:lastModifiedBy>
  <cp:revision>3</cp:revision>
  <dcterms:created xsi:type="dcterms:W3CDTF">2025-03-12T20:31:50Z</dcterms:created>
  <dcterms:modified xsi:type="dcterms:W3CDTF">2025-03-12T20:45:47Z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2025-03-12T20:38:37Z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7717fd34-0a17-400e-bc44-fc90467bbe08</vt:lpwstr>
  </property>
  <property fmtid="{D5CDD505-2E9C-101B-9397-08002B2CF9AE}" pid="8" name="MSIP_Label_09b73270-2993-4076-be47-9c78f42a1e84_ContentBits">
    <vt:lpwstr>0</vt:lpwstr>
  </property>
  <property fmtid="{D5CDD505-2E9C-101B-9397-08002B2CF9AE}" pid="9" name="MSIP_Label_09b73270-2993-4076-be47-9c78f42a1e84_Tag">
    <vt:lpwstr>50, 0, 1, 1</vt:lpwstr>
  </property>
  <property fmtid="{D5CDD505-2E9C-101B-9397-08002B2CF9AE}" pid="10" name="ContentTypeId">
    <vt:lpwstr>0x010100E0D2B4F175A0BE4CA6982BB495EFD0BB</vt:lpwstr>
  </property>
</Properties>
</file>