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25" r:id="rId5"/>
    <p:sldMasterId id="2147483672" r:id="rId6"/>
  </p:sldMasterIdLst>
  <p:notesMasterIdLst>
    <p:notesMasterId r:id="rId23"/>
  </p:notesMasterIdLst>
  <p:sldIdLst>
    <p:sldId id="342" r:id="rId7"/>
    <p:sldId id="2147377252" r:id="rId8"/>
    <p:sldId id="313" r:id="rId9"/>
    <p:sldId id="315" r:id="rId10"/>
    <p:sldId id="2147377250" r:id="rId11"/>
    <p:sldId id="314" r:id="rId12"/>
    <p:sldId id="2147377251" r:id="rId13"/>
    <p:sldId id="2147377254" r:id="rId14"/>
    <p:sldId id="2147377257" r:id="rId15"/>
    <p:sldId id="2147377255" r:id="rId16"/>
    <p:sldId id="2147377256" r:id="rId17"/>
    <p:sldId id="2147377247" r:id="rId18"/>
    <p:sldId id="2147377246" r:id="rId19"/>
    <p:sldId id="2147377248" r:id="rId20"/>
    <p:sldId id="2147377249" r:id="rId21"/>
    <p:sldId id="76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E550A03-FEF6-72DA-75A4-0371002BB00E}" name="CHATTERJEE Alyssa * DELC" initials="AC" userId="S::Alyssa.Chatterjee@delc.oregon.gov::33e39b7e-ceed-4566-b8c5-74d141a086bf" providerId="AD"/>
  <p188:author id="{DF8800A0-ECF6-3F17-70CB-85F97404EC0F}" name="CASTANO Dana * DELC" initials="DC" userId="S::Dana.Castano@delc.oregon.gov::8122ae16-dd87-4f44-a10f-e001d388f78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A2E453-7D91-5382-BEC3-A23871F9B028}" v="3" dt="2025-02-11T22:47:01.433"/>
    <p1510:client id="{D5109FC3-643B-B02E-47E6-FC2303F8D8C8}" v="431" dt="2025-02-12T20:55:07.061"/>
    <p1510:client id="{EB8ADDD5-025C-C74F-C953-1BF76F6E89E9}" v="1474" dt="2025-02-12T17:57:35.8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207D08-E4B4-4AAC-8CC3-90FB3C4B3526}" type="doc">
      <dgm:prSet loTypeId="urn:microsoft.com/office/officeart/2005/8/layout/vList2" loCatId="list" qsTypeId="urn:microsoft.com/office/officeart/2005/8/quickstyle/simple1" qsCatId="simple" csTypeId="urn:microsoft.com/office/officeart/2005/8/colors/accent5_5" csCatId="accent5" phldr="1"/>
      <dgm:spPr/>
      <dgm:t>
        <a:bodyPr/>
        <a:lstStyle/>
        <a:p>
          <a:endParaRPr lang="en-US"/>
        </a:p>
      </dgm:t>
    </dgm:pt>
    <dgm:pt modelId="{2FD6B261-E6DF-4218-B9F4-4DC87A7B61F4}">
      <dgm:prSet phldr="0"/>
      <dgm:spPr/>
      <dgm:t>
        <a:bodyPr/>
        <a:lstStyle/>
        <a:p>
          <a:pPr algn="l" rtl="0">
            <a:lnSpc>
              <a:spcPct val="90000"/>
            </a:lnSpc>
          </a:pPr>
          <a:r>
            <a:rPr lang="en-US" dirty="0">
              <a:solidFill>
                <a:schemeClr val="bg1"/>
              </a:solidFill>
              <a:latin typeface="Urbanist Medium"/>
            </a:rPr>
            <a:t>How the bill was created:</a:t>
          </a:r>
        </a:p>
      </dgm:t>
    </dgm:pt>
    <dgm:pt modelId="{3CD1BE77-FD6A-4F10-997E-81A5B459D676}" type="parTrans" cxnId="{0FF726C5-C4DA-4D83-A9B1-FE80CC030EE3}">
      <dgm:prSet/>
      <dgm:spPr/>
    </dgm:pt>
    <dgm:pt modelId="{4F27EE90-B702-4E9F-8184-E459D1C93CE1}" type="sibTrans" cxnId="{0FF726C5-C4DA-4D83-A9B1-FE80CC030EE3}">
      <dgm:prSet/>
      <dgm:spPr/>
      <dgm:t>
        <a:bodyPr/>
        <a:lstStyle/>
        <a:p>
          <a:endParaRPr lang="en-US"/>
        </a:p>
      </dgm:t>
    </dgm:pt>
    <dgm:pt modelId="{15354CBD-24DA-4BBF-A490-68149FF62632}">
      <dgm:prSet phldr="0"/>
      <dgm:spPr/>
      <dgm:t>
        <a:bodyPr/>
        <a:lstStyle/>
        <a:p>
          <a:pPr algn="l">
            <a:lnSpc>
              <a:spcPct val="90000"/>
            </a:lnSpc>
          </a:pPr>
          <a:r>
            <a:rPr lang="en-US" dirty="0">
              <a:solidFill>
                <a:schemeClr val="bg1"/>
              </a:solidFill>
              <a:latin typeface="Urbanist Medium"/>
            </a:rPr>
            <a:t>As a recommendation from the Tribal Advisory Committee (established by HB 2055 in 2021)</a:t>
          </a:r>
        </a:p>
      </dgm:t>
    </dgm:pt>
    <dgm:pt modelId="{FFF42CF8-FCF7-4FCD-99D2-CC3F4243916E}" type="parTrans" cxnId="{33C84C80-6EB2-4AFC-9DC8-FD386B32F1FC}">
      <dgm:prSet/>
      <dgm:spPr/>
      <dgm:t>
        <a:bodyPr/>
        <a:lstStyle/>
        <a:p>
          <a:endParaRPr lang="en-US"/>
        </a:p>
      </dgm:t>
    </dgm:pt>
    <dgm:pt modelId="{883FA6AA-70CE-4842-A0F1-B301961BD169}" type="sibTrans" cxnId="{33C84C80-6EB2-4AFC-9DC8-FD386B32F1FC}">
      <dgm:prSet/>
      <dgm:spPr/>
    </dgm:pt>
    <dgm:pt modelId="{2C19555E-EAE7-4F3A-BA3A-D73BEF217CFE}">
      <dgm:prSet phldr="0"/>
      <dgm:spPr/>
      <dgm:t>
        <a:bodyPr/>
        <a:lstStyle/>
        <a:p>
          <a:pPr algn="l" rtl="0">
            <a:lnSpc>
              <a:spcPct val="90000"/>
            </a:lnSpc>
          </a:pPr>
          <a:r>
            <a:rPr lang="en-US" dirty="0">
              <a:solidFill>
                <a:schemeClr val="bg1"/>
              </a:solidFill>
              <a:latin typeface="Urbanist Medium"/>
            </a:rPr>
            <a:t>In consultation with the Nine Federally Recognized Tribes in Oregon</a:t>
          </a:r>
        </a:p>
      </dgm:t>
    </dgm:pt>
    <dgm:pt modelId="{310CD0AC-FD83-4F24-B70D-99DE55F63145}" type="parTrans" cxnId="{94EB75F9-B407-480A-80BD-C3BF28266882}">
      <dgm:prSet/>
      <dgm:spPr/>
      <dgm:t>
        <a:bodyPr/>
        <a:lstStyle/>
        <a:p>
          <a:endParaRPr lang="en-US"/>
        </a:p>
      </dgm:t>
    </dgm:pt>
    <dgm:pt modelId="{4CB2CC51-470A-4196-B0EF-E5C837BACF74}" type="sibTrans" cxnId="{94EB75F9-B407-480A-80BD-C3BF28266882}">
      <dgm:prSet/>
      <dgm:spPr/>
    </dgm:pt>
    <dgm:pt modelId="{25C43C68-9D21-4F12-B438-83EE35405E37}">
      <dgm:prSet phldr="0"/>
      <dgm:spPr/>
      <dgm:t>
        <a:bodyPr/>
        <a:lstStyle/>
        <a:p>
          <a:pPr algn="l">
            <a:lnSpc>
              <a:spcPct val="90000"/>
            </a:lnSpc>
          </a:pPr>
          <a:r>
            <a:rPr lang="en-US" dirty="0">
              <a:solidFill>
                <a:schemeClr val="bg1"/>
              </a:solidFill>
              <a:latin typeface="Urbanist Medium"/>
            </a:rPr>
            <a:t>What the bill does:</a:t>
          </a:r>
        </a:p>
      </dgm:t>
    </dgm:pt>
    <dgm:pt modelId="{EF0D1BDB-BE32-4AE4-8A53-60A828810D11}" type="parTrans" cxnId="{693083F9-686E-45F1-B582-9FAB0645DE74}">
      <dgm:prSet/>
      <dgm:spPr/>
    </dgm:pt>
    <dgm:pt modelId="{063C40BB-3DC1-4E31-9256-FE29E9D5819E}" type="sibTrans" cxnId="{693083F9-686E-45F1-B582-9FAB0645DE74}">
      <dgm:prSet/>
      <dgm:spPr/>
      <dgm:t>
        <a:bodyPr/>
        <a:lstStyle/>
        <a:p>
          <a:endParaRPr lang="en-US"/>
        </a:p>
      </dgm:t>
    </dgm:pt>
    <dgm:pt modelId="{578DD2EF-EBA7-4712-99C8-6E4F14982D36}">
      <dgm:prSet phldr="0"/>
      <dgm:spPr/>
      <dgm:t>
        <a:bodyPr/>
        <a:lstStyle/>
        <a:p>
          <a:pPr algn="l">
            <a:lnSpc>
              <a:spcPct val="90000"/>
            </a:lnSpc>
          </a:pPr>
          <a:r>
            <a:rPr lang="en-US" dirty="0">
              <a:solidFill>
                <a:schemeClr val="bg1"/>
              </a:solidFill>
              <a:latin typeface="Urbanist Medium"/>
            </a:rPr>
            <a:t>Establishes the Tribal Early Learning Plan and Fund </a:t>
          </a:r>
        </a:p>
      </dgm:t>
    </dgm:pt>
    <dgm:pt modelId="{E47A39E1-F6D7-4816-A808-C5F4A92FC637}" type="parTrans" cxnId="{FD200836-B022-4547-964B-4C2BA6192D8D}">
      <dgm:prSet/>
      <dgm:spPr/>
    </dgm:pt>
    <dgm:pt modelId="{D8C0FA51-75D3-40EF-88CF-FD96BB57E7A9}" type="sibTrans" cxnId="{FD200836-B022-4547-964B-4C2BA6192D8D}">
      <dgm:prSet/>
      <dgm:spPr/>
    </dgm:pt>
    <dgm:pt modelId="{CFBDC047-DC5B-48B7-97B6-3171AE1CA57F}">
      <dgm:prSet phldr="0"/>
      <dgm:spPr/>
      <dgm:t>
        <a:bodyPr/>
        <a:lstStyle/>
        <a:p>
          <a:pPr algn="l">
            <a:lnSpc>
              <a:spcPct val="90000"/>
            </a:lnSpc>
          </a:pPr>
          <a:r>
            <a:rPr lang="en-US" dirty="0">
              <a:solidFill>
                <a:schemeClr val="bg1"/>
              </a:solidFill>
              <a:latin typeface="Urbanist Medium"/>
            </a:rPr>
            <a:t>Outlines Strategies &amp; Objectives of the Tribal Early Learning Plan </a:t>
          </a:r>
        </a:p>
      </dgm:t>
    </dgm:pt>
    <dgm:pt modelId="{842E50C3-4BDC-4610-A601-2A2E49591E92}" type="parTrans" cxnId="{211D389D-9180-4868-8B2F-CA5ED260843E}">
      <dgm:prSet/>
      <dgm:spPr/>
    </dgm:pt>
    <dgm:pt modelId="{4784EC15-CCF8-4B12-8532-CD96C0D12735}" type="sibTrans" cxnId="{211D389D-9180-4868-8B2F-CA5ED260843E}">
      <dgm:prSet/>
      <dgm:spPr/>
    </dgm:pt>
    <dgm:pt modelId="{477CAB5E-D4CC-4917-B04C-6DA8D2912BAB}">
      <dgm:prSet phldr="0"/>
      <dgm:spPr/>
      <dgm:t>
        <a:bodyPr/>
        <a:lstStyle/>
        <a:p>
          <a:pPr algn="l">
            <a:lnSpc>
              <a:spcPct val="90000"/>
            </a:lnSpc>
          </a:pPr>
          <a:r>
            <a:rPr lang="en-US" dirty="0">
              <a:solidFill>
                <a:schemeClr val="bg1"/>
              </a:solidFill>
              <a:latin typeface="Urbanist Medium"/>
            </a:rPr>
            <a:t>Creates the Oregon Tribal Early Learning Alliance (OTELA) Advisory Body and Outlines its Structure</a:t>
          </a:r>
        </a:p>
      </dgm:t>
    </dgm:pt>
    <dgm:pt modelId="{FF739AD7-787C-4948-BFEF-8B5E081C32B9}" type="parTrans" cxnId="{5BFDC907-A0A0-4CDF-BA23-50825AB456D6}">
      <dgm:prSet/>
      <dgm:spPr/>
    </dgm:pt>
    <dgm:pt modelId="{108A2225-5805-4365-A552-1A8A3BF9EDC3}" type="sibTrans" cxnId="{5BFDC907-A0A0-4CDF-BA23-50825AB456D6}">
      <dgm:prSet/>
      <dgm:spPr/>
    </dgm:pt>
    <dgm:pt modelId="{4DD801CA-7C87-41D6-A04F-095B6B523350}">
      <dgm:prSet phldr="0"/>
      <dgm:spPr/>
      <dgm:t>
        <a:bodyPr/>
        <a:lstStyle/>
        <a:p>
          <a:pPr algn="l">
            <a:lnSpc>
              <a:spcPct val="90000"/>
            </a:lnSpc>
          </a:pPr>
          <a:r>
            <a:rPr lang="en-US" dirty="0">
              <a:solidFill>
                <a:schemeClr val="bg1"/>
              </a:solidFill>
              <a:latin typeface="Urbanist Medium"/>
            </a:rPr>
            <a:t>Establishes the Fund and Grant Program for Tribes, includes 5% DELC set-aside</a:t>
          </a:r>
        </a:p>
      </dgm:t>
    </dgm:pt>
    <dgm:pt modelId="{E773E64B-7D3C-4D81-A8A2-B289E3DCE244}" type="parTrans" cxnId="{E57576EC-19D2-40B0-A142-B9B25287BC23}">
      <dgm:prSet/>
      <dgm:spPr/>
    </dgm:pt>
    <dgm:pt modelId="{F6738DA7-72EC-448D-B57C-308F0D24CE25}" type="sibTrans" cxnId="{E57576EC-19D2-40B0-A142-B9B25287BC23}">
      <dgm:prSet/>
      <dgm:spPr/>
    </dgm:pt>
    <dgm:pt modelId="{87DB669F-1182-497A-B5D2-5F72630DFEA7}">
      <dgm:prSet phldr="0"/>
      <dgm:spPr/>
      <dgm:t>
        <a:bodyPr/>
        <a:lstStyle/>
        <a:p>
          <a:pPr algn="l">
            <a:lnSpc>
              <a:spcPct val="90000"/>
            </a:lnSpc>
          </a:pPr>
          <a:r>
            <a:rPr lang="en-US" dirty="0">
              <a:solidFill>
                <a:schemeClr val="bg1"/>
              </a:solidFill>
              <a:latin typeface="Urbanist Medium"/>
            </a:rPr>
            <a:t>Defines DELC's Responsibilities (Tribal Consultation, Rulemaking, Administering the Fund, Developing and Implementing the Tribal Early Learning Plan)</a:t>
          </a:r>
        </a:p>
      </dgm:t>
    </dgm:pt>
    <dgm:pt modelId="{0905B421-EEAE-464B-A17D-CC4FA48C51C2}" type="parTrans" cxnId="{2481EFED-169C-4052-915E-EE04C2EE5D85}">
      <dgm:prSet/>
      <dgm:spPr/>
    </dgm:pt>
    <dgm:pt modelId="{7F506DD5-A0BF-48D3-B713-6E96348C067F}" type="sibTrans" cxnId="{2481EFED-169C-4052-915E-EE04C2EE5D85}">
      <dgm:prSet/>
      <dgm:spPr/>
    </dgm:pt>
    <dgm:pt modelId="{35455CB9-AC8C-466B-985F-F32F09B76CCB}">
      <dgm:prSet phldr="0"/>
      <dgm:spPr/>
      <dgm:t>
        <a:bodyPr/>
        <a:lstStyle/>
        <a:p>
          <a:pPr algn="l" rtl="0">
            <a:lnSpc>
              <a:spcPct val="90000"/>
            </a:lnSpc>
          </a:pPr>
          <a:r>
            <a:rPr lang="en-US" dirty="0">
              <a:solidFill>
                <a:schemeClr val="bg1"/>
              </a:solidFill>
              <a:latin typeface="Urbanist Medium"/>
            </a:rPr>
            <a:t>DELC has brought the legislation forward on behalf of the Tribes &amp; Tribal Advisory Committee</a:t>
          </a:r>
        </a:p>
      </dgm:t>
    </dgm:pt>
    <dgm:pt modelId="{4BC5821D-41E1-4F66-AB27-3D63D4DCB98B}" type="parTrans" cxnId="{42C62517-72B6-4129-8A50-04227A251FD1}">
      <dgm:prSet/>
      <dgm:spPr/>
    </dgm:pt>
    <dgm:pt modelId="{EC70219C-5066-466C-BD2D-6F29DDAE4A35}" type="sibTrans" cxnId="{42C62517-72B6-4129-8A50-04227A251FD1}">
      <dgm:prSet/>
      <dgm:spPr/>
    </dgm:pt>
    <dgm:pt modelId="{C57EB3AF-6732-4C6A-B73C-216CFF9ED257}" type="pres">
      <dgm:prSet presAssocID="{FD207D08-E4B4-4AAC-8CC3-90FB3C4B3526}" presName="linear" presStyleCnt="0">
        <dgm:presLayoutVars>
          <dgm:animLvl val="lvl"/>
          <dgm:resizeHandles val="exact"/>
        </dgm:presLayoutVars>
      </dgm:prSet>
      <dgm:spPr/>
    </dgm:pt>
    <dgm:pt modelId="{C8367E05-4688-4A7D-A356-99E77A5D5965}" type="pres">
      <dgm:prSet presAssocID="{2FD6B261-E6DF-4218-B9F4-4DC87A7B61F4}" presName="parentText" presStyleLbl="node1" presStyleIdx="0" presStyleCnt="2">
        <dgm:presLayoutVars>
          <dgm:chMax val="0"/>
          <dgm:bulletEnabled val="1"/>
        </dgm:presLayoutVars>
      </dgm:prSet>
      <dgm:spPr/>
    </dgm:pt>
    <dgm:pt modelId="{F0A49FC5-6E90-4028-B54A-6F18555E914C}" type="pres">
      <dgm:prSet presAssocID="{2FD6B261-E6DF-4218-B9F4-4DC87A7B61F4}" presName="childText" presStyleLbl="revTx" presStyleIdx="0" presStyleCnt="2">
        <dgm:presLayoutVars>
          <dgm:bulletEnabled val="1"/>
        </dgm:presLayoutVars>
      </dgm:prSet>
      <dgm:spPr/>
    </dgm:pt>
    <dgm:pt modelId="{14C98066-C44B-45D3-8C8B-AB96F86CF299}" type="pres">
      <dgm:prSet presAssocID="{25C43C68-9D21-4F12-B438-83EE35405E37}" presName="parentText" presStyleLbl="node1" presStyleIdx="1" presStyleCnt="2">
        <dgm:presLayoutVars>
          <dgm:chMax val="0"/>
          <dgm:bulletEnabled val="1"/>
        </dgm:presLayoutVars>
      </dgm:prSet>
      <dgm:spPr/>
    </dgm:pt>
    <dgm:pt modelId="{FD5EEAB0-F328-495F-B086-C21AAE4AB726}" type="pres">
      <dgm:prSet presAssocID="{25C43C68-9D21-4F12-B438-83EE35405E37}" presName="childText" presStyleLbl="revTx" presStyleIdx="1" presStyleCnt="2">
        <dgm:presLayoutVars>
          <dgm:bulletEnabled val="1"/>
        </dgm:presLayoutVars>
      </dgm:prSet>
      <dgm:spPr/>
    </dgm:pt>
  </dgm:ptLst>
  <dgm:cxnLst>
    <dgm:cxn modelId="{5BFDC907-A0A0-4CDF-BA23-50825AB456D6}" srcId="{25C43C68-9D21-4F12-B438-83EE35405E37}" destId="{477CAB5E-D4CC-4917-B04C-6DA8D2912BAB}" srcOrd="2" destOrd="0" parTransId="{FF739AD7-787C-4948-BFEF-8B5E081C32B9}" sibTransId="{108A2225-5805-4365-A552-1A8A3BF9EDC3}"/>
    <dgm:cxn modelId="{42C62517-72B6-4129-8A50-04227A251FD1}" srcId="{2FD6B261-E6DF-4218-B9F4-4DC87A7B61F4}" destId="{35455CB9-AC8C-466B-985F-F32F09B76CCB}" srcOrd="2" destOrd="0" parTransId="{4BC5821D-41E1-4F66-AB27-3D63D4DCB98B}" sibTransId="{EC70219C-5066-466C-BD2D-6F29DDAE4A35}"/>
    <dgm:cxn modelId="{1AD6E820-AE11-4D08-AD62-5446FBFD2DFD}" type="presOf" srcId="{2C19555E-EAE7-4F3A-BA3A-D73BEF217CFE}" destId="{F0A49FC5-6E90-4028-B54A-6F18555E914C}" srcOrd="0" destOrd="1" presId="urn:microsoft.com/office/officeart/2005/8/layout/vList2"/>
    <dgm:cxn modelId="{FD200836-B022-4547-964B-4C2BA6192D8D}" srcId="{25C43C68-9D21-4F12-B438-83EE35405E37}" destId="{578DD2EF-EBA7-4712-99C8-6E4F14982D36}" srcOrd="0" destOrd="0" parTransId="{E47A39E1-F6D7-4816-A808-C5F4A92FC637}" sibTransId="{D8C0FA51-75D3-40EF-88CF-FD96BB57E7A9}"/>
    <dgm:cxn modelId="{075DB436-C3A4-4CCE-B4F7-1A8C66D1596C}" type="presOf" srcId="{25C43C68-9D21-4F12-B438-83EE35405E37}" destId="{14C98066-C44B-45D3-8C8B-AB96F86CF299}" srcOrd="0" destOrd="0" presId="urn:microsoft.com/office/officeart/2005/8/layout/vList2"/>
    <dgm:cxn modelId="{F19BD646-6B48-4663-9625-EB656A934050}" type="presOf" srcId="{4DD801CA-7C87-41D6-A04F-095B6B523350}" destId="{FD5EEAB0-F328-495F-B086-C21AAE4AB726}" srcOrd="0" destOrd="3" presId="urn:microsoft.com/office/officeart/2005/8/layout/vList2"/>
    <dgm:cxn modelId="{3F817B73-6AF7-4B01-8004-203B5667DDF3}" type="presOf" srcId="{477CAB5E-D4CC-4917-B04C-6DA8D2912BAB}" destId="{FD5EEAB0-F328-495F-B086-C21AAE4AB726}" srcOrd="0" destOrd="2" presId="urn:microsoft.com/office/officeart/2005/8/layout/vList2"/>
    <dgm:cxn modelId="{3D676A7C-F53E-4383-87E0-76FD3C39CD44}" type="presOf" srcId="{578DD2EF-EBA7-4712-99C8-6E4F14982D36}" destId="{FD5EEAB0-F328-495F-B086-C21AAE4AB726}" srcOrd="0" destOrd="0" presId="urn:microsoft.com/office/officeart/2005/8/layout/vList2"/>
    <dgm:cxn modelId="{33C84C80-6EB2-4AFC-9DC8-FD386B32F1FC}" srcId="{2FD6B261-E6DF-4218-B9F4-4DC87A7B61F4}" destId="{15354CBD-24DA-4BBF-A490-68149FF62632}" srcOrd="0" destOrd="0" parTransId="{FFF42CF8-FCF7-4FCD-99D2-CC3F4243916E}" sibTransId="{883FA6AA-70CE-4842-A0F1-B301961BD169}"/>
    <dgm:cxn modelId="{77BB5180-4178-4D5E-8A6E-9147D76A1A8D}" type="presOf" srcId="{2FD6B261-E6DF-4218-B9F4-4DC87A7B61F4}" destId="{C8367E05-4688-4A7D-A356-99E77A5D5965}" srcOrd="0" destOrd="0" presId="urn:microsoft.com/office/officeart/2005/8/layout/vList2"/>
    <dgm:cxn modelId="{A978EB91-297C-464A-A901-9E2CFC0913D1}" type="presOf" srcId="{CFBDC047-DC5B-48B7-97B6-3171AE1CA57F}" destId="{FD5EEAB0-F328-495F-B086-C21AAE4AB726}" srcOrd="0" destOrd="1" presId="urn:microsoft.com/office/officeart/2005/8/layout/vList2"/>
    <dgm:cxn modelId="{33BEAE9C-6D56-4411-9B91-6F54721CEF8C}" type="presOf" srcId="{35455CB9-AC8C-466B-985F-F32F09B76CCB}" destId="{F0A49FC5-6E90-4028-B54A-6F18555E914C}" srcOrd="0" destOrd="2" presId="urn:microsoft.com/office/officeart/2005/8/layout/vList2"/>
    <dgm:cxn modelId="{211D389D-9180-4868-8B2F-CA5ED260843E}" srcId="{25C43C68-9D21-4F12-B438-83EE35405E37}" destId="{CFBDC047-DC5B-48B7-97B6-3171AE1CA57F}" srcOrd="1" destOrd="0" parTransId="{842E50C3-4BDC-4610-A601-2A2E49591E92}" sibTransId="{4784EC15-CCF8-4B12-8532-CD96C0D12735}"/>
    <dgm:cxn modelId="{42C3479E-AFA6-4B12-A7D1-23C1C5711D8E}" type="presOf" srcId="{87DB669F-1182-497A-B5D2-5F72630DFEA7}" destId="{FD5EEAB0-F328-495F-B086-C21AAE4AB726}" srcOrd="0" destOrd="4" presId="urn:microsoft.com/office/officeart/2005/8/layout/vList2"/>
    <dgm:cxn modelId="{0FC0CDA6-59D8-4181-B4F5-55B3EFE81591}" type="presOf" srcId="{15354CBD-24DA-4BBF-A490-68149FF62632}" destId="{F0A49FC5-6E90-4028-B54A-6F18555E914C}" srcOrd="0" destOrd="0" presId="urn:microsoft.com/office/officeart/2005/8/layout/vList2"/>
    <dgm:cxn modelId="{0FF726C5-C4DA-4D83-A9B1-FE80CC030EE3}" srcId="{FD207D08-E4B4-4AAC-8CC3-90FB3C4B3526}" destId="{2FD6B261-E6DF-4218-B9F4-4DC87A7B61F4}" srcOrd="0" destOrd="0" parTransId="{3CD1BE77-FD6A-4F10-997E-81A5B459D676}" sibTransId="{4F27EE90-B702-4E9F-8184-E459D1C93CE1}"/>
    <dgm:cxn modelId="{32688FD6-4C1A-4345-9640-A63DE556B756}" type="presOf" srcId="{FD207D08-E4B4-4AAC-8CC3-90FB3C4B3526}" destId="{C57EB3AF-6732-4C6A-B73C-216CFF9ED257}" srcOrd="0" destOrd="0" presId="urn:microsoft.com/office/officeart/2005/8/layout/vList2"/>
    <dgm:cxn modelId="{E57576EC-19D2-40B0-A142-B9B25287BC23}" srcId="{25C43C68-9D21-4F12-B438-83EE35405E37}" destId="{4DD801CA-7C87-41D6-A04F-095B6B523350}" srcOrd="3" destOrd="0" parTransId="{E773E64B-7D3C-4D81-A8A2-B289E3DCE244}" sibTransId="{F6738DA7-72EC-448D-B57C-308F0D24CE25}"/>
    <dgm:cxn modelId="{2481EFED-169C-4052-915E-EE04C2EE5D85}" srcId="{25C43C68-9D21-4F12-B438-83EE35405E37}" destId="{87DB669F-1182-497A-B5D2-5F72630DFEA7}" srcOrd="4" destOrd="0" parTransId="{0905B421-EEAE-464B-A17D-CC4FA48C51C2}" sibTransId="{7F506DD5-A0BF-48D3-B713-6E96348C067F}"/>
    <dgm:cxn modelId="{94EB75F9-B407-480A-80BD-C3BF28266882}" srcId="{2FD6B261-E6DF-4218-B9F4-4DC87A7B61F4}" destId="{2C19555E-EAE7-4F3A-BA3A-D73BEF217CFE}" srcOrd="1" destOrd="0" parTransId="{310CD0AC-FD83-4F24-B70D-99DE55F63145}" sibTransId="{4CB2CC51-470A-4196-B0EF-E5C837BACF74}"/>
    <dgm:cxn modelId="{693083F9-686E-45F1-B582-9FAB0645DE74}" srcId="{FD207D08-E4B4-4AAC-8CC3-90FB3C4B3526}" destId="{25C43C68-9D21-4F12-B438-83EE35405E37}" srcOrd="1" destOrd="0" parTransId="{EF0D1BDB-BE32-4AE4-8A53-60A828810D11}" sibTransId="{063C40BB-3DC1-4E31-9256-FE29E9D5819E}"/>
    <dgm:cxn modelId="{CF8F757F-DAA8-420E-A35F-4AD32C1C0865}" type="presParOf" srcId="{C57EB3AF-6732-4C6A-B73C-216CFF9ED257}" destId="{C8367E05-4688-4A7D-A356-99E77A5D5965}" srcOrd="0" destOrd="0" presId="urn:microsoft.com/office/officeart/2005/8/layout/vList2"/>
    <dgm:cxn modelId="{59DC9351-E426-41FE-9D5B-985D7F6363D7}" type="presParOf" srcId="{C57EB3AF-6732-4C6A-B73C-216CFF9ED257}" destId="{F0A49FC5-6E90-4028-B54A-6F18555E914C}" srcOrd="1" destOrd="0" presId="urn:microsoft.com/office/officeart/2005/8/layout/vList2"/>
    <dgm:cxn modelId="{61E8CE68-8F66-4083-9554-FC9557A96995}" type="presParOf" srcId="{C57EB3AF-6732-4C6A-B73C-216CFF9ED257}" destId="{14C98066-C44B-45D3-8C8B-AB96F86CF299}" srcOrd="2" destOrd="0" presId="urn:microsoft.com/office/officeart/2005/8/layout/vList2"/>
    <dgm:cxn modelId="{DABDD8C4-F4D5-48DE-9E07-6E49FC9D03D5}" type="presParOf" srcId="{C57EB3AF-6732-4C6A-B73C-216CFF9ED257}" destId="{FD5EEAB0-F328-495F-B086-C21AAE4AB726}"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67FD234-049F-433E-B2DA-2B7952AD6315}"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C9484C5E-6AB4-42F3-ABCB-F3F9A78476E5}">
      <dgm:prSet phldrT="[Text]" phldr="0"/>
      <dgm:spPr/>
      <dgm:t>
        <a:bodyPr/>
        <a:lstStyle/>
        <a:p>
          <a:pPr rtl="0"/>
          <a:r>
            <a:rPr lang="en-US" dirty="0">
              <a:solidFill>
                <a:schemeClr val="bg1"/>
              </a:solidFill>
              <a:latin typeface="Urbanist Medium"/>
            </a:rPr>
            <a:t>Promotes Tribal Sovereignty and Tribal Self-Determination</a:t>
          </a:r>
        </a:p>
      </dgm:t>
    </dgm:pt>
    <dgm:pt modelId="{868E5A90-99D9-4BBF-BC00-D223BE715C77}" type="parTrans" cxnId="{674BABB3-A74B-4E78-B7B8-5555C091F6A8}">
      <dgm:prSet/>
      <dgm:spPr/>
      <dgm:t>
        <a:bodyPr/>
        <a:lstStyle/>
        <a:p>
          <a:endParaRPr lang="en-US"/>
        </a:p>
      </dgm:t>
    </dgm:pt>
    <dgm:pt modelId="{39EA8F8E-F841-45E4-9A4E-843507CBA0C3}" type="sibTrans" cxnId="{674BABB3-A74B-4E78-B7B8-5555C091F6A8}">
      <dgm:prSet/>
      <dgm:spPr/>
      <dgm:t>
        <a:bodyPr/>
        <a:lstStyle/>
        <a:p>
          <a:endParaRPr lang="en-US"/>
        </a:p>
      </dgm:t>
    </dgm:pt>
    <dgm:pt modelId="{E4082A43-DDC2-45EB-9FF8-C832BDB0DF42}">
      <dgm:prSet phldrT="[Text]" phldr="0"/>
      <dgm:spPr/>
      <dgm:t>
        <a:bodyPr/>
        <a:lstStyle/>
        <a:p>
          <a:pPr rtl="0"/>
          <a:r>
            <a:rPr lang="en-US" dirty="0">
              <a:solidFill>
                <a:schemeClr val="bg1"/>
              </a:solidFill>
              <a:latin typeface="Urbanist Medium"/>
            </a:rPr>
            <a:t>Tribes can choose desired objectives and strategies to invest in based on their unique community needs</a:t>
          </a:r>
        </a:p>
      </dgm:t>
    </dgm:pt>
    <dgm:pt modelId="{DE451A0D-CCB8-47E1-8BE8-39970891CA8C}" type="parTrans" cxnId="{41FAF264-A075-4B8D-87B2-DAEC3DBF68AC}">
      <dgm:prSet/>
      <dgm:spPr/>
      <dgm:t>
        <a:bodyPr/>
        <a:lstStyle/>
        <a:p>
          <a:endParaRPr lang="en-US"/>
        </a:p>
      </dgm:t>
    </dgm:pt>
    <dgm:pt modelId="{D33F052F-4E8F-4276-BC5E-09D734C763C5}" type="sibTrans" cxnId="{41FAF264-A075-4B8D-87B2-DAEC3DBF68AC}">
      <dgm:prSet/>
      <dgm:spPr/>
      <dgm:t>
        <a:bodyPr/>
        <a:lstStyle/>
        <a:p>
          <a:endParaRPr lang="en-US"/>
        </a:p>
      </dgm:t>
    </dgm:pt>
    <dgm:pt modelId="{EABDE3CC-EE6E-4501-9C71-3EA31C9F4810}">
      <dgm:prSet phldrT="[Text]" phldr="0"/>
      <dgm:spPr/>
      <dgm:t>
        <a:bodyPr/>
        <a:lstStyle/>
        <a:p>
          <a:pPr rtl="0"/>
          <a:r>
            <a:rPr lang="en-US" dirty="0">
              <a:solidFill>
                <a:schemeClr val="bg1"/>
              </a:solidFill>
              <a:latin typeface="Urbanist Medium"/>
            </a:rPr>
            <a:t>Upholds the formal, consultative government-to-government relationship between the Tribes and DELC</a:t>
          </a:r>
        </a:p>
      </dgm:t>
    </dgm:pt>
    <dgm:pt modelId="{7AFB1D79-06E4-422B-A8FC-56C533FCBE1F}" type="parTrans" cxnId="{8E1F0AAA-692E-49FA-9064-2DC00E82AB7E}">
      <dgm:prSet/>
      <dgm:spPr/>
      <dgm:t>
        <a:bodyPr/>
        <a:lstStyle/>
        <a:p>
          <a:endParaRPr lang="en-US"/>
        </a:p>
      </dgm:t>
    </dgm:pt>
    <dgm:pt modelId="{438CC94B-F14C-4288-883E-3215D360CEE7}" type="sibTrans" cxnId="{8E1F0AAA-692E-49FA-9064-2DC00E82AB7E}">
      <dgm:prSet/>
      <dgm:spPr/>
      <dgm:t>
        <a:bodyPr/>
        <a:lstStyle/>
        <a:p>
          <a:endParaRPr lang="en-US"/>
        </a:p>
      </dgm:t>
    </dgm:pt>
    <dgm:pt modelId="{243051A7-9C69-49A6-85E5-BD6A60ABB5EC}">
      <dgm:prSet phldrT="[Text]" phldr="0"/>
      <dgm:spPr/>
      <dgm:t>
        <a:bodyPr/>
        <a:lstStyle/>
        <a:p>
          <a:pPr rtl="0"/>
          <a:r>
            <a:rPr lang="en-US" dirty="0">
              <a:solidFill>
                <a:schemeClr val="bg1"/>
              </a:solidFill>
              <a:latin typeface="Urbanist Medium"/>
            </a:rPr>
            <a:t>Flexible &amp; Dedicated On-going Funding Stream</a:t>
          </a:r>
        </a:p>
      </dgm:t>
    </dgm:pt>
    <dgm:pt modelId="{47BD3860-6D6A-4222-8B92-AE93F760BBBB}" type="parTrans" cxnId="{C0D0D464-D4CC-45C2-8903-CD2D44F3DA1B}">
      <dgm:prSet/>
      <dgm:spPr/>
      <dgm:t>
        <a:bodyPr/>
        <a:lstStyle/>
        <a:p>
          <a:endParaRPr lang="en-US"/>
        </a:p>
      </dgm:t>
    </dgm:pt>
    <dgm:pt modelId="{C5192646-8199-45D9-A9AF-261DB947E0B3}" type="sibTrans" cxnId="{C0D0D464-D4CC-45C2-8903-CD2D44F3DA1B}">
      <dgm:prSet/>
      <dgm:spPr/>
      <dgm:t>
        <a:bodyPr/>
        <a:lstStyle/>
        <a:p>
          <a:endParaRPr lang="en-US"/>
        </a:p>
      </dgm:t>
    </dgm:pt>
    <dgm:pt modelId="{402CC2D7-78A8-4879-8678-6922D7126E9A}">
      <dgm:prSet phldrT="[Text]" phldr="0"/>
      <dgm:spPr/>
      <dgm:t>
        <a:bodyPr/>
        <a:lstStyle/>
        <a:p>
          <a:pPr rtl="0"/>
          <a:r>
            <a:rPr lang="en-US" dirty="0">
              <a:solidFill>
                <a:schemeClr val="bg1"/>
              </a:solidFill>
              <a:latin typeface="Calibri"/>
              <a:ea typeface="Calibri"/>
              <a:cs typeface="Calibri"/>
            </a:rPr>
            <a:t> TELP allows Tribes to choose what their Early Learning and Care Programs look like, which can include Tribal Language and Cultural Integration</a:t>
          </a:r>
          <a:endParaRPr lang="en-US" dirty="0">
            <a:solidFill>
              <a:schemeClr val="bg1"/>
            </a:solidFill>
            <a:latin typeface="Urbanist Medium"/>
            <a:ea typeface="Calibri"/>
            <a:cs typeface="Calibri"/>
          </a:endParaRPr>
        </a:p>
      </dgm:t>
    </dgm:pt>
    <dgm:pt modelId="{FEE983B4-A8EF-45D7-A3C7-3A0B5DCC7B48}" type="parTrans" cxnId="{2E26042D-7566-4971-A16A-3883E3F14DBA}">
      <dgm:prSet/>
      <dgm:spPr/>
      <dgm:t>
        <a:bodyPr/>
        <a:lstStyle/>
        <a:p>
          <a:endParaRPr lang="en-US"/>
        </a:p>
      </dgm:t>
    </dgm:pt>
    <dgm:pt modelId="{95ABFFAE-BB8D-4B38-8595-57BF3DE1C779}" type="sibTrans" cxnId="{2E26042D-7566-4971-A16A-3883E3F14DBA}">
      <dgm:prSet/>
      <dgm:spPr/>
      <dgm:t>
        <a:bodyPr/>
        <a:lstStyle/>
        <a:p>
          <a:endParaRPr lang="en-US"/>
        </a:p>
      </dgm:t>
    </dgm:pt>
    <dgm:pt modelId="{EBBA0D99-28A9-46FF-B872-A41D72479FAA}">
      <dgm:prSet phldr="0"/>
      <dgm:spPr/>
      <dgm:t>
        <a:bodyPr/>
        <a:lstStyle/>
        <a:p>
          <a:r>
            <a:rPr lang="en-US" dirty="0">
              <a:solidFill>
                <a:schemeClr val="bg1"/>
              </a:solidFill>
              <a:latin typeface="Urbanist Medium"/>
              <a:ea typeface="Calibri"/>
              <a:cs typeface="Calibri"/>
            </a:rPr>
            <a:t>Fills Funding Gaps in Tribal Programs Unsupported by Other State Funds</a:t>
          </a:r>
        </a:p>
      </dgm:t>
    </dgm:pt>
    <dgm:pt modelId="{01E68995-4DCA-4631-9147-59627007E053}" type="parTrans" cxnId="{32D1F12B-7976-4132-93FE-3CFEC6C9EAC6}">
      <dgm:prSet/>
      <dgm:spPr/>
    </dgm:pt>
    <dgm:pt modelId="{1DAE775E-4A98-4414-8CC3-33B9BB1F6FC1}" type="sibTrans" cxnId="{32D1F12B-7976-4132-93FE-3CFEC6C9EAC6}">
      <dgm:prSet/>
      <dgm:spPr/>
    </dgm:pt>
    <dgm:pt modelId="{97A55999-E038-4DBD-89B4-952809AE260A}">
      <dgm:prSet phldr="0"/>
      <dgm:spPr/>
      <dgm:t>
        <a:bodyPr/>
        <a:lstStyle/>
        <a:p>
          <a:pPr rtl="0"/>
          <a:r>
            <a:rPr lang="en-US" dirty="0">
              <a:solidFill>
                <a:schemeClr val="bg1"/>
              </a:solidFill>
              <a:latin typeface="Calibri"/>
              <a:ea typeface="Calibri"/>
              <a:cs typeface="Calibri"/>
            </a:rPr>
            <a:t>Allows investment in Early Learning and Care program capacity, both supporting the workforce while promoting positive outcomes for children </a:t>
          </a:r>
        </a:p>
      </dgm:t>
    </dgm:pt>
    <dgm:pt modelId="{019C5E96-3B47-4569-9D2B-1C5B5C3D7AB4}" type="parTrans" cxnId="{17E91F63-B9E9-46C0-86FD-F521B696E1E0}">
      <dgm:prSet/>
      <dgm:spPr/>
    </dgm:pt>
    <dgm:pt modelId="{ECA26838-63CA-452D-9B94-8C5DF098E135}" type="sibTrans" cxnId="{17E91F63-B9E9-46C0-86FD-F521B696E1E0}">
      <dgm:prSet/>
      <dgm:spPr/>
    </dgm:pt>
    <dgm:pt modelId="{D2B3775F-D4B1-4BFB-B8AC-00EB30A1ADDF}">
      <dgm:prSet phldr="0"/>
      <dgm:spPr/>
      <dgm:t>
        <a:bodyPr/>
        <a:lstStyle/>
        <a:p>
          <a:r>
            <a:rPr lang="en-US" dirty="0">
              <a:solidFill>
                <a:schemeClr val="bg1"/>
              </a:solidFill>
              <a:latin typeface="Calibri"/>
              <a:ea typeface="Calibri"/>
              <a:cs typeface="Calibri"/>
            </a:rPr>
            <a:t>Tribes often face competition in receiving grants, inconsistent funding streams, &amp; long turn around times in executing agreements </a:t>
          </a:r>
          <a:endParaRPr lang="en-US" dirty="0"/>
        </a:p>
      </dgm:t>
    </dgm:pt>
    <dgm:pt modelId="{2506AD3B-17D6-41DA-A26B-E04E00D25C33}" type="parTrans" cxnId="{DF330A6F-C3A7-4FB3-A05F-672F0E0EBD64}">
      <dgm:prSet/>
      <dgm:spPr/>
    </dgm:pt>
    <dgm:pt modelId="{36841706-3966-4781-8A6B-69947F84A1F2}" type="sibTrans" cxnId="{DF330A6F-C3A7-4FB3-A05F-672F0E0EBD64}">
      <dgm:prSet/>
      <dgm:spPr/>
    </dgm:pt>
    <dgm:pt modelId="{81A955D1-39CA-4B34-919B-5B72C443CEBF}">
      <dgm:prSet phldr="0"/>
      <dgm:spPr/>
      <dgm:t>
        <a:bodyPr/>
        <a:lstStyle/>
        <a:p>
          <a:r>
            <a:rPr lang="en-US" dirty="0">
              <a:solidFill>
                <a:schemeClr val="bg1"/>
              </a:solidFill>
              <a:latin typeface="Urbanist Medium"/>
              <a:ea typeface="Calibri"/>
              <a:cs typeface="Calibri"/>
            </a:rPr>
            <a:t>Tribes historically face more barriers in accessing State funding streams for Early Learning and Care programming</a:t>
          </a:r>
          <a:endParaRPr lang="en-US" dirty="0"/>
        </a:p>
      </dgm:t>
    </dgm:pt>
    <dgm:pt modelId="{00B8E359-19E8-46D0-8241-52CF089D408A}" type="parTrans" cxnId="{E1EBB6DC-302E-4D4C-8133-0E4F859A2D22}">
      <dgm:prSet/>
      <dgm:spPr/>
    </dgm:pt>
    <dgm:pt modelId="{B28B8FFE-E8CE-4900-90CF-A3E2ACA37B5B}" type="sibTrans" cxnId="{E1EBB6DC-302E-4D4C-8133-0E4F859A2D22}">
      <dgm:prSet/>
      <dgm:spPr/>
    </dgm:pt>
    <dgm:pt modelId="{E18B7CC2-2C69-4FCB-ABF4-D287534227DF}" type="pres">
      <dgm:prSet presAssocID="{E67FD234-049F-433E-B2DA-2B7952AD6315}" presName="theList" presStyleCnt="0">
        <dgm:presLayoutVars>
          <dgm:dir/>
          <dgm:animLvl val="lvl"/>
          <dgm:resizeHandles val="exact"/>
        </dgm:presLayoutVars>
      </dgm:prSet>
      <dgm:spPr/>
    </dgm:pt>
    <dgm:pt modelId="{10887962-7D2D-4213-8FAE-30405A354041}" type="pres">
      <dgm:prSet presAssocID="{C9484C5E-6AB4-42F3-ABCB-F3F9A78476E5}" presName="compNode" presStyleCnt="0"/>
      <dgm:spPr/>
    </dgm:pt>
    <dgm:pt modelId="{CF860E45-42CA-4F3E-8577-90D9157B7763}" type="pres">
      <dgm:prSet presAssocID="{C9484C5E-6AB4-42F3-ABCB-F3F9A78476E5}" presName="aNode" presStyleLbl="bgShp" presStyleIdx="0" presStyleCnt="3"/>
      <dgm:spPr/>
    </dgm:pt>
    <dgm:pt modelId="{0ED2D68A-3E12-408C-84C8-0D9A6D5C7174}" type="pres">
      <dgm:prSet presAssocID="{C9484C5E-6AB4-42F3-ABCB-F3F9A78476E5}" presName="textNode" presStyleLbl="bgShp" presStyleIdx="0" presStyleCnt="3"/>
      <dgm:spPr/>
    </dgm:pt>
    <dgm:pt modelId="{03468153-6BB2-43A0-BEC6-8CC72C34CD1E}" type="pres">
      <dgm:prSet presAssocID="{C9484C5E-6AB4-42F3-ABCB-F3F9A78476E5}" presName="compChildNode" presStyleCnt="0"/>
      <dgm:spPr/>
    </dgm:pt>
    <dgm:pt modelId="{BACD95FB-1196-49D9-907E-92BCA38A1605}" type="pres">
      <dgm:prSet presAssocID="{C9484C5E-6AB4-42F3-ABCB-F3F9A78476E5}" presName="theInnerList" presStyleCnt="0"/>
      <dgm:spPr/>
    </dgm:pt>
    <dgm:pt modelId="{238C9EF0-95D4-45D8-B21C-B18BF629C2A6}" type="pres">
      <dgm:prSet presAssocID="{E4082A43-DDC2-45EB-9FF8-C832BDB0DF42}" presName="childNode" presStyleLbl="node1" presStyleIdx="0" presStyleCnt="6">
        <dgm:presLayoutVars>
          <dgm:bulletEnabled val="1"/>
        </dgm:presLayoutVars>
      </dgm:prSet>
      <dgm:spPr/>
    </dgm:pt>
    <dgm:pt modelId="{C78D81E1-A867-4191-9774-11A2311EB8C3}" type="pres">
      <dgm:prSet presAssocID="{E4082A43-DDC2-45EB-9FF8-C832BDB0DF42}" presName="aSpace2" presStyleCnt="0"/>
      <dgm:spPr/>
    </dgm:pt>
    <dgm:pt modelId="{5F72ADA8-3177-48FF-9E88-EEAA6DAF734A}" type="pres">
      <dgm:prSet presAssocID="{EABDE3CC-EE6E-4501-9C71-3EA31C9F4810}" presName="childNode" presStyleLbl="node1" presStyleIdx="1" presStyleCnt="6">
        <dgm:presLayoutVars>
          <dgm:bulletEnabled val="1"/>
        </dgm:presLayoutVars>
      </dgm:prSet>
      <dgm:spPr/>
    </dgm:pt>
    <dgm:pt modelId="{8977894D-8FC1-4F46-B082-3885E3DA76FB}" type="pres">
      <dgm:prSet presAssocID="{C9484C5E-6AB4-42F3-ABCB-F3F9A78476E5}" presName="aSpace" presStyleCnt="0"/>
      <dgm:spPr/>
    </dgm:pt>
    <dgm:pt modelId="{B6512E51-0650-4E21-BA2F-A32F0495A942}" type="pres">
      <dgm:prSet presAssocID="{243051A7-9C69-49A6-85E5-BD6A60ABB5EC}" presName="compNode" presStyleCnt="0"/>
      <dgm:spPr/>
    </dgm:pt>
    <dgm:pt modelId="{80B93FC0-F5A3-4627-B9EF-1B92866B265C}" type="pres">
      <dgm:prSet presAssocID="{243051A7-9C69-49A6-85E5-BD6A60ABB5EC}" presName="aNode" presStyleLbl="bgShp" presStyleIdx="1" presStyleCnt="3"/>
      <dgm:spPr/>
    </dgm:pt>
    <dgm:pt modelId="{6D03A440-2B0A-45C7-84AD-B09C2926E2EE}" type="pres">
      <dgm:prSet presAssocID="{243051A7-9C69-49A6-85E5-BD6A60ABB5EC}" presName="textNode" presStyleLbl="bgShp" presStyleIdx="1" presStyleCnt="3"/>
      <dgm:spPr/>
    </dgm:pt>
    <dgm:pt modelId="{80619BC5-2B05-47D9-8C43-715AA0A3CCDA}" type="pres">
      <dgm:prSet presAssocID="{243051A7-9C69-49A6-85E5-BD6A60ABB5EC}" presName="compChildNode" presStyleCnt="0"/>
      <dgm:spPr/>
    </dgm:pt>
    <dgm:pt modelId="{01F734C0-0762-4547-A466-D48C475E96A8}" type="pres">
      <dgm:prSet presAssocID="{243051A7-9C69-49A6-85E5-BD6A60ABB5EC}" presName="theInnerList" presStyleCnt="0"/>
      <dgm:spPr/>
    </dgm:pt>
    <dgm:pt modelId="{ACE9148E-B00B-4A0B-A842-FF7CC9A73402}" type="pres">
      <dgm:prSet presAssocID="{402CC2D7-78A8-4879-8678-6922D7126E9A}" presName="childNode" presStyleLbl="node1" presStyleIdx="2" presStyleCnt="6">
        <dgm:presLayoutVars>
          <dgm:bulletEnabled val="1"/>
        </dgm:presLayoutVars>
      </dgm:prSet>
      <dgm:spPr/>
    </dgm:pt>
    <dgm:pt modelId="{7E3AF9E7-93E2-44F4-AD24-08FED70F7783}" type="pres">
      <dgm:prSet presAssocID="{402CC2D7-78A8-4879-8678-6922D7126E9A}" presName="aSpace2" presStyleCnt="0"/>
      <dgm:spPr/>
    </dgm:pt>
    <dgm:pt modelId="{955D8BFB-1FE5-4AEA-B43B-3A906269DFE1}" type="pres">
      <dgm:prSet presAssocID="{D2B3775F-D4B1-4BFB-B8AC-00EB30A1ADDF}" presName="childNode" presStyleLbl="node1" presStyleIdx="3" presStyleCnt="6">
        <dgm:presLayoutVars>
          <dgm:bulletEnabled val="1"/>
        </dgm:presLayoutVars>
      </dgm:prSet>
      <dgm:spPr/>
    </dgm:pt>
    <dgm:pt modelId="{6D526455-8C1C-4CF8-92EF-58BD1095CD98}" type="pres">
      <dgm:prSet presAssocID="{243051A7-9C69-49A6-85E5-BD6A60ABB5EC}" presName="aSpace" presStyleCnt="0"/>
      <dgm:spPr/>
    </dgm:pt>
    <dgm:pt modelId="{471A0D3E-B2A0-4AEA-8517-55AFC8FC9E55}" type="pres">
      <dgm:prSet presAssocID="{EBBA0D99-28A9-46FF-B872-A41D72479FAA}" presName="compNode" presStyleCnt="0"/>
      <dgm:spPr/>
    </dgm:pt>
    <dgm:pt modelId="{1216B3D8-F1FA-4BEA-BC1A-BA3FA17D4339}" type="pres">
      <dgm:prSet presAssocID="{EBBA0D99-28A9-46FF-B872-A41D72479FAA}" presName="aNode" presStyleLbl="bgShp" presStyleIdx="2" presStyleCnt="3"/>
      <dgm:spPr/>
    </dgm:pt>
    <dgm:pt modelId="{C5DC4840-ECCB-42FA-9EDB-1A1208E00764}" type="pres">
      <dgm:prSet presAssocID="{EBBA0D99-28A9-46FF-B872-A41D72479FAA}" presName="textNode" presStyleLbl="bgShp" presStyleIdx="2" presStyleCnt="3"/>
      <dgm:spPr/>
    </dgm:pt>
    <dgm:pt modelId="{381741E6-9C2B-479D-AB3C-9AD82D61D01C}" type="pres">
      <dgm:prSet presAssocID="{EBBA0D99-28A9-46FF-B872-A41D72479FAA}" presName="compChildNode" presStyleCnt="0"/>
      <dgm:spPr/>
    </dgm:pt>
    <dgm:pt modelId="{BC5313D3-DA99-4C07-8D0D-8B5BD4A93F07}" type="pres">
      <dgm:prSet presAssocID="{EBBA0D99-28A9-46FF-B872-A41D72479FAA}" presName="theInnerList" presStyleCnt="0"/>
      <dgm:spPr/>
    </dgm:pt>
    <dgm:pt modelId="{89C16E41-AA7E-4EFE-A3EA-D08675FF39B2}" type="pres">
      <dgm:prSet presAssocID="{97A55999-E038-4DBD-89B4-952809AE260A}" presName="childNode" presStyleLbl="node1" presStyleIdx="4" presStyleCnt="6">
        <dgm:presLayoutVars>
          <dgm:bulletEnabled val="1"/>
        </dgm:presLayoutVars>
      </dgm:prSet>
      <dgm:spPr/>
    </dgm:pt>
    <dgm:pt modelId="{B602D39C-07D1-4B04-9FF2-51DBBEEF35FE}" type="pres">
      <dgm:prSet presAssocID="{97A55999-E038-4DBD-89B4-952809AE260A}" presName="aSpace2" presStyleCnt="0"/>
      <dgm:spPr/>
    </dgm:pt>
    <dgm:pt modelId="{ADA12A0B-6F1A-4E0E-A24F-6AC0F00EA512}" type="pres">
      <dgm:prSet presAssocID="{81A955D1-39CA-4B34-919B-5B72C443CEBF}" presName="childNode" presStyleLbl="node1" presStyleIdx="5" presStyleCnt="6">
        <dgm:presLayoutVars>
          <dgm:bulletEnabled val="1"/>
        </dgm:presLayoutVars>
      </dgm:prSet>
      <dgm:spPr/>
    </dgm:pt>
  </dgm:ptLst>
  <dgm:cxnLst>
    <dgm:cxn modelId="{BBA16F11-EC8C-435A-BC73-503FDC3FD3B7}" type="presOf" srcId="{243051A7-9C69-49A6-85E5-BD6A60ABB5EC}" destId="{6D03A440-2B0A-45C7-84AD-B09C2926E2EE}" srcOrd="1" destOrd="0" presId="urn:microsoft.com/office/officeart/2005/8/layout/lProcess2"/>
    <dgm:cxn modelId="{83FFA622-F57B-4B13-AB04-7D2ABC80D091}" type="presOf" srcId="{EABDE3CC-EE6E-4501-9C71-3EA31C9F4810}" destId="{5F72ADA8-3177-48FF-9E88-EEAA6DAF734A}" srcOrd="0" destOrd="0" presId="urn:microsoft.com/office/officeart/2005/8/layout/lProcess2"/>
    <dgm:cxn modelId="{17A1832B-55B0-4C24-BA49-640B5A2ED387}" type="presOf" srcId="{E67FD234-049F-433E-B2DA-2B7952AD6315}" destId="{E18B7CC2-2C69-4FCB-ABF4-D287534227DF}" srcOrd="0" destOrd="0" presId="urn:microsoft.com/office/officeart/2005/8/layout/lProcess2"/>
    <dgm:cxn modelId="{32D1F12B-7976-4132-93FE-3CFEC6C9EAC6}" srcId="{E67FD234-049F-433E-B2DA-2B7952AD6315}" destId="{EBBA0D99-28A9-46FF-B872-A41D72479FAA}" srcOrd="2" destOrd="0" parTransId="{01E68995-4DCA-4631-9147-59627007E053}" sibTransId="{1DAE775E-4A98-4414-8CC3-33B9BB1F6FC1}"/>
    <dgm:cxn modelId="{2E26042D-7566-4971-A16A-3883E3F14DBA}" srcId="{243051A7-9C69-49A6-85E5-BD6A60ABB5EC}" destId="{402CC2D7-78A8-4879-8678-6922D7126E9A}" srcOrd="0" destOrd="0" parTransId="{FEE983B4-A8EF-45D7-A3C7-3A0B5DCC7B48}" sibTransId="{95ABFFAE-BB8D-4B38-8595-57BF3DE1C779}"/>
    <dgm:cxn modelId="{9C32F132-DEFA-4BB4-B7FB-1379A568DFC8}" type="presOf" srcId="{243051A7-9C69-49A6-85E5-BD6A60ABB5EC}" destId="{80B93FC0-F5A3-4627-B9EF-1B92866B265C}" srcOrd="0" destOrd="0" presId="urn:microsoft.com/office/officeart/2005/8/layout/lProcess2"/>
    <dgm:cxn modelId="{17E91F63-B9E9-46C0-86FD-F521B696E1E0}" srcId="{EBBA0D99-28A9-46FF-B872-A41D72479FAA}" destId="{97A55999-E038-4DBD-89B4-952809AE260A}" srcOrd="0" destOrd="0" parTransId="{019C5E96-3B47-4569-9D2B-1C5B5C3D7AB4}" sibTransId="{ECA26838-63CA-452D-9B94-8C5DF098E135}"/>
    <dgm:cxn modelId="{C0D0D464-D4CC-45C2-8903-CD2D44F3DA1B}" srcId="{E67FD234-049F-433E-B2DA-2B7952AD6315}" destId="{243051A7-9C69-49A6-85E5-BD6A60ABB5EC}" srcOrd="1" destOrd="0" parTransId="{47BD3860-6D6A-4222-8B92-AE93F760BBBB}" sibTransId="{C5192646-8199-45D9-A9AF-261DB947E0B3}"/>
    <dgm:cxn modelId="{41FAF264-A075-4B8D-87B2-DAEC3DBF68AC}" srcId="{C9484C5E-6AB4-42F3-ABCB-F3F9A78476E5}" destId="{E4082A43-DDC2-45EB-9FF8-C832BDB0DF42}" srcOrd="0" destOrd="0" parTransId="{DE451A0D-CCB8-47E1-8BE8-39970891CA8C}" sibTransId="{D33F052F-4E8F-4276-BC5E-09D734C763C5}"/>
    <dgm:cxn modelId="{A6B9F84E-2DA5-4D5D-81CF-D0B17565D62D}" type="presOf" srcId="{402CC2D7-78A8-4879-8678-6922D7126E9A}" destId="{ACE9148E-B00B-4A0B-A842-FF7CC9A73402}" srcOrd="0" destOrd="0" presId="urn:microsoft.com/office/officeart/2005/8/layout/lProcess2"/>
    <dgm:cxn modelId="{DF330A6F-C3A7-4FB3-A05F-672F0E0EBD64}" srcId="{243051A7-9C69-49A6-85E5-BD6A60ABB5EC}" destId="{D2B3775F-D4B1-4BFB-B8AC-00EB30A1ADDF}" srcOrd="1" destOrd="0" parTransId="{2506AD3B-17D6-41DA-A26B-E04E00D25C33}" sibTransId="{36841706-3966-4781-8A6B-69947F84A1F2}"/>
    <dgm:cxn modelId="{D69C547F-1452-4988-B500-C1D199081632}" type="presOf" srcId="{EBBA0D99-28A9-46FF-B872-A41D72479FAA}" destId="{1216B3D8-F1FA-4BEA-BC1A-BA3FA17D4339}" srcOrd="0" destOrd="0" presId="urn:microsoft.com/office/officeart/2005/8/layout/lProcess2"/>
    <dgm:cxn modelId="{39CC4EA6-C7ED-4B3D-BE48-CC19F8E73D9E}" type="presOf" srcId="{81A955D1-39CA-4B34-919B-5B72C443CEBF}" destId="{ADA12A0B-6F1A-4E0E-A24F-6AC0F00EA512}" srcOrd="0" destOrd="0" presId="urn:microsoft.com/office/officeart/2005/8/layout/lProcess2"/>
    <dgm:cxn modelId="{79C28EA8-EC07-4151-B978-3D1B7495BB54}" type="presOf" srcId="{97A55999-E038-4DBD-89B4-952809AE260A}" destId="{89C16E41-AA7E-4EFE-A3EA-D08675FF39B2}" srcOrd="0" destOrd="0" presId="urn:microsoft.com/office/officeart/2005/8/layout/lProcess2"/>
    <dgm:cxn modelId="{8E1F0AAA-692E-49FA-9064-2DC00E82AB7E}" srcId="{C9484C5E-6AB4-42F3-ABCB-F3F9A78476E5}" destId="{EABDE3CC-EE6E-4501-9C71-3EA31C9F4810}" srcOrd="1" destOrd="0" parTransId="{7AFB1D79-06E4-422B-A8FC-56C533FCBE1F}" sibTransId="{438CC94B-F14C-4288-883E-3215D360CEE7}"/>
    <dgm:cxn modelId="{674BABB3-A74B-4E78-B7B8-5555C091F6A8}" srcId="{E67FD234-049F-433E-B2DA-2B7952AD6315}" destId="{C9484C5E-6AB4-42F3-ABCB-F3F9A78476E5}" srcOrd="0" destOrd="0" parTransId="{868E5A90-99D9-4BBF-BC00-D223BE715C77}" sibTransId="{39EA8F8E-F841-45E4-9A4E-843507CBA0C3}"/>
    <dgm:cxn modelId="{A60DD5B5-3846-4297-ABE7-F1716C861613}" type="presOf" srcId="{C9484C5E-6AB4-42F3-ABCB-F3F9A78476E5}" destId="{0ED2D68A-3E12-408C-84C8-0D9A6D5C7174}" srcOrd="1" destOrd="0" presId="urn:microsoft.com/office/officeart/2005/8/layout/lProcess2"/>
    <dgm:cxn modelId="{5AD4DCCC-091C-4B1D-88A1-A56D5924A02D}" type="presOf" srcId="{C9484C5E-6AB4-42F3-ABCB-F3F9A78476E5}" destId="{CF860E45-42CA-4F3E-8577-90D9157B7763}" srcOrd="0" destOrd="0" presId="urn:microsoft.com/office/officeart/2005/8/layout/lProcess2"/>
    <dgm:cxn modelId="{E1EBB6DC-302E-4D4C-8133-0E4F859A2D22}" srcId="{EBBA0D99-28A9-46FF-B872-A41D72479FAA}" destId="{81A955D1-39CA-4B34-919B-5B72C443CEBF}" srcOrd="1" destOrd="0" parTransId="{00B8E359-19E8-46D0-8241-52CF089D408A}" sibTransId="{B28B8FFE-E8CE-4900-90CF-A3E2ACA37B5B}"/>
    <dgm:cxn modelId="{C81F92EB-E94D-400A-B1FB-E46A67E37F3F}" type="presOf" srcId="{D2B3775F-D4B1-4BFB-B8AC-00EB30A1ADDF}" destId="{955D8BFB-1FE5-4AEA-B43B-3A906269DFE1}" srcOrd="0" destOrd="0" presId="urn:microsoft.com/office/officeart/2005/8/layout/lProcess2"/>
    <dgm:cxn modelId="{CBDCFFF5-8425-4465-B209-535D64AC94C6}" type="presOf" srcId="{EBBA0D99-28A9-46FF-B872-A41D72479FAA}" destId="{C5DC4840-ECCB-42FA-9EDB-1A1208E00764}" srcOrd="1" destOrd="0" presId="urn:microsoft.com/office/officeart/2005/8/layout/lProcess2"/>
    <dgm:cxn modelId="{A3584CF9-0463-45CD-8944-46D73799608D}" type="presOf" srcId="{E4082A43-DDC2-45EB-9FF8-C832BDB0DF42}" destId="{238C9EF0-95D4-45D8-B21C-B18BF629C2A6}" srcOrd="0" destOrd="0" presId="urn:microsoft.com/office/officeart/2005/8/layout/lProcess2"/>
    <dgm:cxn modelId="{AACA5DA7-9E6F-4078-8E24-8E1A90CA9367}" type="presParOf" srcId="{E18B7CC2-2C69-4FCB-ABF4-D287534227DF}" destId="{10887962-7D2D-4213-8FAE-30405A354041}" srcOrd="0" destOrd="0" presId="urn:microsoft.com/office/officeart/2005/8/layout/lProcess2"/>
    <dgm:cxn modelId="{8B067F84-293C-496A-A693-5C8570EDB8BB}" type="presParOf" srcId="{10887962-7D2D-4213-8FAE-30405A354041}" destId="{CF860E45-42CA-4F3E-8577-90D9157B7763}" srcOrd="0" destOrd="0" presId="urn:microsoft.com/office/officeart/2005/8/layout/lProcess2"/>
    <dgm:cxn modelId="{8E873B88-394A-4A30-B03D-30D47B37B8D0}" type="presParOf" srcId="{10887962-7D2D-4213-8FAE-30405A354041}" destId="{0ED2D68A-3E12-408C-84C8-0D9A6D5C7174}" srcOrd="1" destOrd="0" presId="urn:microsoft.com/office/officeart/2005/8/layout/lProcess2"/>
    <dgm:cxn modelId="{AFAB05AB-8F3C-4C7C-AF08-96C500B13A4E}" type="presParOf" srcId="{10887962-7D2D-4213-8FAE-30405A354041}" destId="{03468153-6BB2-43A0-BEC6-8CC72C34CD1E}" srcOrd="2" destOrd="0" presId="urn:microsoft.com/office/officeart/2005/8/layout/lProcess2"/>
    <dgm:cxn modelId="{55C7E187-C42B-422C-BE19-E51C5D30392A}" type="presParOf" srcId="{03468153-6BB2-43A0-BEC6-8CC72C34CD1E}" destId="{BACD95FB-1196-49D9-907E-92BCA38A1605}" srcOrd="0" destOrd="0" presId="urn:microsoft.com/office/officeart/2005/8/layout/lProcess2"/>
    <dgm:cxn modelId="{89D5A714-E0B5-4F64-936F-8383E7DFF5D5}" type="presParOf" srcId="{BACD95FB-1196-49D9-907E-92BCA38A1605}" destId="{238C9EF0-95D4-45D8-B21C-B18BF629C2A6}" srcOrd="0" destOrd="0" presId="urn:microsoft.com/office/officeart/2005/8/layout/lProcess2"/>
    <dgm:cxn modelId="{DE0E11DD-9766-44A1-A7B8-69DB0AE52887}" type="presParOf" srcId="{BACD95FB-1196-49D9-907E-92BCA38A1605}" destId="{C78D81E1-A867-4191-9774-11A2311EB8C3}" srcOrd="1" destOrd="0" presId="urn:microsoft.com/office/officeart/2005/8/layout/lProcess2"/>
    <dgm:cxn modelId="{04BF58CA-8698-4640-9FAE-7A8B4BC7733A}" type="presParOf" srcId="{BACD95FB-1196-49D9-907E-92BCA38A1605}" destId="{5F72ADA8-3177-48FF-9E88-EEAA6DAF734A}" srcOrd="2" destOrd="0" presId="urn:microsoft.com/office/officeart/2005/8/layout/lProcess2"/>
    <dgm:cxn modelId="{A756A765-543B-4289-B991-93564AC1F720}" type="presParOf" srcId="{E18B7CC2-2C69-4FCB-ABF4-D287534227DF}" destId="{8977894D-8FC1-4F46-B082-3885E3DA76FB}" srcOrd="1" destOrd="0" presId="urn:microsoft.com/office/officeart/2005/8/layout/lProcess2"/>
    <dgm:cxn modelId="{D32D4724-E239-4656-BCD5-427832BB8460}" type="presParOf" srcId="{E18B7CC2-2C69-4FCB-ABF4-D287534227DF}" destId="{B6512E51-0650-4E21-BA2F-A32F0495A942}" srcOrd="2" destOrd="0" presId="urn:microsoft.com/office/officeart/2005/8/layout/lProcess2"/>
    <dgm:cxn modelId="{722BBA62-E27E-4BA3-80C4-78CDAAEA0EA8}" type="presParOf" srcId="{B6512E51-0650-4E21-BA2F-A32F0495A942}" destId="{80B93FC0-F5A3-4627-B9EF-1B92866B265C}" srcOrd="0" destOrd="0" presId="urn:microsoft.com/office/officeart/2005/8/layout/lProcess2"/>
    <dgm:cxn modelId="{830D517C-3B5F-42C7-B7CB-2367BE60452C}" type="presParOf" srcId="{B6512E51-0650-4E21-BA2F-A32F0495A942}" destId="{6D03A440-2B0A-45C7-84AD-B09C2926E2EE}" srcOrd="1" destOrd="0" presId="urn:microsoft.com/office/officeart/2005/8/layout/lProcess2"/>
    <dgm:cxn modelId="{80FDCAD5-3002-4EE5-AFB7-5CAC4D323F0A}" type="presParOf" srcId="{B6512E51-0650-4E21-BA2F-A32F0495A942}" destId="{80619BC5-2B05-47D9-8C43-715AA0A3CCDA}" srcOrd="2" destOrd="0" presId="urn:microsoft.com/office/officeart/2005/8/layout/lProcess2"/>
    <dgm:cxn modelId="{FF3ED67A-4FEB-4405-846D-808FA69F9952}" type="presParOf" srcId="{80619BC5-2B05-47D9-8C43-715AA0A3CCDA}" destId="{01F734C0-0762-4547-A466-D48C475E96A8}" srcOrd="0" destOrd="0" presId="urn:microsoft.com/office/officeart/2005/8/layout/lProcess2"/>
    <dgm:cxn modelId="{99A15A32-27A1-4F62-B41D-18B2B2C29D3A}" type="presParOf" srcId="{01F734C0-0762-4547-A466-D48C475E96A8}" destId="{ACE9148E-B00B-4A0B-A842-FF7CC9A73402}" srcOrd="0" destOrd="0" presId="urn:microsoft.com/office/officeart/2005/8/layout/lProcess2"/>
    <dgm:cxn modelId="{E48E18EF-F002-4BAF-B856-52D6C7049DDC}" type="presParOf" srcId="{01F734C0-0762-4547-A466-D48C475E96A8}" destId="{7E3AF9E7-93E2-44F4-AD24-08FED70F7783}" srcOrd="1" destOrd="0" presId="urn:microsoft.com/office/officeart/2005/8/layout/lProcess2"/>
    <dgm:cxn modelId="{192DFAD1-E32F-4B99-B182-B564DF9B0E21}" type="presParOf" srcId="{01F734C0-0762-4547-A466-D48C475E96A8}" destId="{955D8BFB-1FE5-4AEA-B43B-3A906269DFE1}" srcOrd="2" destOrd="0" presId="urn:microsoft.com/office/officeart/2005/8/layout/lProcess2"/>
    <dgm:cxn modelId="{268459AB-3634-461E-BC41-CC6EACFAD1BC}" type="presParOf" srcId="{E18B7CC2-2C69-4FCB-ABF4-D287534227DF}" destId="{6D526455-8C1C-4CF8-92EF-58BD1095CD98}" srcOrd="3" destOrd="0" presId="urn:microsoft.com/office/officeart/2005/8/layout/lProcess2"/>
    <dgm:cxn modelId="{C600FF95-7A17-43F3-BD83-0E02F802E989}" type="presParOf" srcId="{E18B7CC2-2C69-4FCB-ABF4-D287534227DF}" destId="{471A0D3E-B2A0-4AEA-8517-55AFC8FC9E55}" srcOrd="4" destOrd="0" presId="urn:microsoft.com/office/officeart/2005/8/layout/lProcess2"/>
    <dgm:cxn modelId="{4F76077D-A7BF-42D2-AEB6-3F26EC039DBA}" type="presParOf" srcId="{471A0D3E-B2A0-4AEA-8517-55AFC8FC9E55}" destId="{1216B3D8-F1FA-4BEA-BC1A-BA3FA17D4339}" srcOrd="0" destOrd="0" presId="urn:microsoft.com/office/officeart/2005/8/layout/lProcess2"/>
    <dgm:cxn modelId="{B407D7B9-8DE9-46B5-95FE-DA9CFD55DAAC}" type="presParOf" srcId="{471A0D3E-B2A0-4AEA-8517-55AFC8FC9E55}" destId="{C5DC4840-ECCB-42FA-9EDB-1A1208E00764}" srcOrd="1" destOrd="0" presId="urn:microsoft.com/office/officeart/2005/8/layout/lProcess2"/>
    <dgm:cxn modelId="{FF3A937A-6904-42B7-801D-7B8CB72FEBEB}" type="presParOf" srcId="{471A0D3E-B2A0-4AEA-8517-55AFC8FC9E55}" destId="{381741E6-9C2B-479D-AB3C-9AD82D61D01C}" srcOrd="2" destOrd="0" presId="urn:microsoft.com/office/officeart/2005/8/layout/lProcess2"/>
    <dgm:cxn modelId="{47CD6C20-ED3B-4B76-93FD-812570EBEFD6}" type="presParOf" srcId="{381741E6-9C2B-479D-AB3C-9AD82D61D01C}" destId="{BC5313D3-DA99-4C07-8D0D-8B5BD4A93F07}" srcOrd="0" destOrd="0" presId="urn:microsoft.com/office/officeart/2005/8/layout/lProcess2"/>
    <dgm:cxn modelId="{925C301B-0113-495E-A4C0-3E161EFD49E5}" type="presParOf" srcId="{BC5313D3-DA99-4C07-8D0D-8B5BD4A93F07}" destId="{89C16E41-AA7E-4EFE-A3EA-D08675FF39B2}" srcOrd="0" destOrd="0" presId="urn:microsoft.com/office/officeart/2005/8/layout/lProcess2"/>
    <dgm:cxn modelId="{A495BD3C-8520-44F3-B6A3-9E3E6C283879}" type="presParOf" srcId="{BC5313D3-DA99-4C07-8D0D-8B5BD4A93F07}" destId="{B602D39C-07D1-4B04-9FF2-51DBBEEF35FE}" srcOrd="1" destOrd="0" presId="urn:microsoft.com/office/officeart/2005/8/layout/lProcess2"/>
    <dgm:cxn modelId="{2B0E573F-A43F-4F5E-901B-CCF72F583E70}" type="presParOf" srcId="{BC5313D3-DA99-4C07-8D0D-8B5BD4A93F07}" destId="{ADA12A0B-6F1A-4E0E-A24F-6AC0F00EA512}"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7BFAD8E-78AE-4F48-9A89-0EEE470E325D}" type="doc">
      <dgm:prSet loTypeId="urn:microsoft.com/office/officeart/2016/7/layout/BasicTimeline" loCatId="timeline" qsTypeId="urn:microsoft.com/office/officeart/2005/8/quickstyle/simple1" qsCatId="simple" csTypeId="urn:microsoft.com/office/officeart/2005/8/colors/accent1_2" csCatId="accent1" phldr="1"/>
      <dgm:spPr/>
      <dgm:t>
        <a:bodyPr/>
        <a:lstStyle/>
        <a:p>
          <a:endParaRPr lang="en-US"/>
        </a:p>
      </dgm:t>
    </dgm:pt>
    <dgm:pt modelId="{1814FDB4-140B-4209-8492-168CAE429381}">
      <dgm:prSet phldrT="[Text]" phldr="0"/>
      <dgm:spPr/>
      <dgm:t>
        <a:bodyPr/>
        <a:lstStyle/>
        <a:p>
          <a:pPr>
            <a:defRPr b="1"/>
          </a:pPr>
          <a:r>
            <a:rPr lang="en-US" b="0">
              <a:solidFill>
                <a:schemeClr val="bg1"/>
              </a:solidFill>
              <a:latin typeface="Urbanist Black" panose="020B0A04040200000203" pitchFamily="34" charset="0"/>
              <a:ea typeface="Urbanist Black" panose="020B0A04040200000203" pitchFamily="34" charset="0"/>
              <a:cs typeface="Urbanist Black" panose="020B0A04040200000203" pitchFamily="34" charset="0"/>
            </a:rPr>
            <a:t>July 2021</a:t>
          </a:r>
        </a:p>
      </dgm:t>
    </dgm:pt>
    <dgm:pt modelId="{A9A47FB4-7495-47CC-AE41-CE69F5873714}" type="parTrans" cxnId="{FFA5B6C1-60E7-4038-B7CF-70CC9E946579}">
      <dgm:prSet/>
      <dgm:spPr/>
      <dgm:t>
        <a:bodyPr/>
        <a:lstStyle/>
        <a:p>
          <a:endParaRPr lang="en-US"/>
        </a:p>
      </dgm:t>
    </dgm:pt>
    <dgm:pt modelId="{C8232357-880B-444C-B48F-F9030DC13AA0}" type="sibTrans" cxnId="{FFA5B6C1-60E7-4038-B7CF-70CC9E946579}">
      <dgm:prSet/>
      <dgm:spPr/>
      <dgm:t>
        <a:bodyPr/>
        <a:lstStyle/>
        <a:p>
          <a:endParaRPr lang="en-US"/>
        </a:p>
      </dgm:t>
    </dgm:pt>
    <dgm:pt modelId="{D4C783E2-BFAA-4D6E-AFF5-F09891585721}">
      <dgm:prSet phldrT="[Text]" phldr="0"/>
      <dgm:spPr/>
      <dgm:t>
        <a:bodyPr/>
        <a:lstStyle/>
        <a:p>
          <a:r>
            <a:rPr lang="en-US">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HB 2055 is signed into law</a:t>
          </a:r>
        </a:p>
      </dgm:t>
    </dgm:pt>
    <dgm:pt modelId="{650BB016-DFEE-4E04-8A9E-23C27350FDCE}" type="parTrans" cxnId="{8754C334-7B72-483C-93DB-C425795D8F85}">
      <dgm:prSet/>
      <dgm:spPr/>
      <dgm:t>
        <a:bodyPr/>
        <a:lstStyle/>
        <a:p>
          <a:endParaRPr lang="en-US"/>
        </a:p>
      </dgm:t>
    </dgm:pt>
    <dgm:pt modelId="{53EBB263-849D-49BA-AFA3-B43252CDCA7F}" type="sibTrans" cxnId="{8754C334-7B72-483C-93DB-C425795D8F85}">
      <dgm:prSet/>
      <dgm:spPr/>
      <dgm:t>
        <a:bodyPr/>
        <a:lstStyle/>
        <a:p>
          <a:endParaRPr lang="en-US"/>
        </a:p>
      </dgm:t>
    </dgm:pt>
    <dgm:pt modelId="{8532113B-2AA3-4FC4-B21B-994280F715EC}">
      <dgm:prSet phldrT="[Text]" phldr="0"/>
      <dgm:spPr/>
      <dgm:t>
        <a:bodyPr/>
        <a:lstStyle/>
        <a:p>
          <a:pPr>
            <a:defRPr b="1"/>
          </a:pPr>
          <a:r>
            <a:rPr lang="en-US" b="0">
              <a:solidFill>
                <a:schemeClr val="bg1"/>
              </a:solidFill>
              <a:latin typeface="Urbanist Black" panose="020B0A04040200000203" pitchFamily="34" charset="0"/>
              <a:ea typeface="Urbanist Black" panose="020B0A04040200000203" pitchFamily="34" charset="0"/>
              <a:cs typeface="Urbanist Black" panose="020B0A04040200000203" pitchFamily="34" charset="0"/>
            </a:rPr>
            <a:t>Fall 2021</a:t>
          </a:r>
        </a:p>
      </dgm:t>
    </dgm:pt>
    <dgm:pt modelId="{FFDD3CD4-79DD-4472-872B-EDC2203DBB51}" type="parTrans" cxnId="{7C1E8F5F-BBAF-4932-B193-EBEEB4F40320}">
      <dgm:prSet/>
      <dgm:spPr/>
      <dgm:t>
        <a:bodyPr/>
        <a:lstStyle/>
        <a:p>
          <a:endParaRPr lang="en-US"/>
        </a:p>
      </dgm:t>
    </dgm:pt>
    <dgm:pt modelId="{C8A1703E-81A1-4EF8-B718-9087D9FBBD06}" type="sibTrans" cxnId="{7C1E8F5F-BBAF-4932-B193-EBEEB4F40320}">
      <dgm:prSet/>
      <dgm:spPr/>
      <dgm:t>
        <a:bodyPr/>
        <a:lstStyle/>
        <a:p>
          <a:endParaRPr lang="en-US"/>
        </a:p>
      </dgm:t>
    </dgm:pt>
    <dgm:pt modelId="{DBF109AA-78C4-4A91-B16D-918F5D2834B3}">
      <dgm:prSet phldrT="[Text]" phldr="0"/>
      <dgm:spPr/>
      <dgm:t>
        <a:bodyPr/>
        <a:lstStyle/>
        <a:p>
          <a:r>
            <a:rPr lang="en-US">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-Tribal Advisory Committee members identified by Tribes (2/Tribe)</a:t>
          </a:r>
        </a:p>
      </dgm:t>
    </dgm:pt>
    <dgm:pt modelId="{919B05B4-441F-4497-91AF-2C6941D79C45}" type="parTrans" cxnId="{9D514FEC-7BC5-46CD-B6E1-944D43417892}">
      <dgm:prSet/>
      <dgm:spPr/>
      <dgm:t>
        <a:bodyPr/>
        <a:lstStyle/>
        <a:p>
          <a:endParaRPr lang="en-US"/>
        </a:p>
      </dgm:t>
    </dgm:pt>
    <dgm:pt modelId="{4137A43C-AC92-490A-B56A-81CA6C6504A3}" type="sibTrans" cxnId="{9D514FEC-7BC5-46CD-B6E1-944D43417892}">
      <dgm:prSet/>
      <dgm:spPr/>
      <dgm:t>
        <a:bodyPr/>
        <a:lstStyle/>
        <a:p>
          <a:endParaRPr lang="en-US"/>
        </a:p>
      </dgm:t>
    </dgm:pt>
    <dgm:pt modelId="{A950F831-A77E-4FD4-AC06-AEB62279AD7A}">
      <dgm:prSet phldrT="[Text]" phldr="0"/>
      <dgm:spPr/>
      <dgm:t>
        <a:bodyPr/>
        <a:lstStyle/>
        <a:p>
          <a:r>
            <a:rPr lang="en-US" b="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-Contract is developed for facilitation and design support for TAC and Tribal Early Learning Hub</a:t>
          </a:r>
        </a:p>
      </dgm:t>
    </dgm:pt>
    <dgm:pt modelId="{28CBD993-A3AD-484D-A978-A56268414B3F}" type="parTrans" cxnId="{C2EDCFF7-57C8-428E-9932-A92300F6699F}">
      <dgm:prSet/>
      <dgm:spPr/>
      <dgm:t>
        <a:bodyPr/>
        <a:lstStyle/>
        <a:p>
          <a:endParaRPr lang="en-US"/>
        </a:p>
      </dgm:t>
    </dgm:pt>
    <dgm:pt modelId="{F9E7D8A0-3270-471C-ABC3-1C48AE382D9C}" type="sibTrans" cxnId="{C2EDCFF7-57C8-428E-9932-A92300F6699F}">
      <dgm:prSet/>
      <dgm:spPr/>
      <dgm:t>
        <a:bodyPr/>
        <a:lstStyle/>
        <a:p>
          <a:endParaRPr lang="en-US"/>
        </a:p>
      </dgm:t>
    </dgm:pt>
    <dgm:pt modelId="{7CE0858B-F18A-4D5F-9B5F-FE38DB51758D}">
      <dgm:prSet phldrT="[Text]" phldr="0"/>
      <dgm:spPr/>
      <dgm:t>
        <a:bodyPr/>
        <a:lstStyle/>
        <a:p>
          <a:pPr>
            <a:defRPr b="1"/>
          </a:pPr>
          <a:r>
            <a:rPr lang="en-US" b="0">
              <a:solidFill>
                <a:schemeClr val="bg1"/>
              </a:solidFill>
              <a:latin typeface="Urbanist Black" panose="020B0A04040200000203" pitchFamily="34" charset="0"/>
              <a:ea typeface="Urbanist Black" panose="020B0A04040200000203" pitchFamily="34" charset="0"/>
              <a:cs typeface="Urbanist Black" panose="020B0A04040200000203" pitchFamily="34" charset="0"/>
            </a:rPr>
            <a:t>Spring 2022</a:t>
          </a:r>
        </a:p>
      </dgm:t>
    </dgm:pt>
    <dgm:pt modelId="{319C9393-7042-4F5F-B48F-767B837BCD7E}" type="parTrans" cxnId="{F3E9335C-AA49-49F9-B553-9DBE3701BABF}">
      <dgm:prSet/>
      <dgm:spPr/>
      <dgm:t>
        <a:bodyPr/>
        <a:lstStyle/>
        <a:p>
          <a:endParaRPr lang="en-US"/>
        </a:p>
      </dgm:t>
    </dgm:pt>
    <dgm:pt modelId="{D37C1F24-72F1-4172-BB3E-31D8E08B8B9C}" type="sibTrans" cxnId="{F3E9335C-AA49-49F9-B553-9DBE3701BABF}">
      <dgm:prSet/>
      <dgm:spPr/>
      <dgm:t>
        <a:bodyPr/>
        <a:lstStyle/>
        <a:p>
          <a:endParaRPr lang="en-US"/>
        </a:p>
      </dgm:t>
    </dgm:pt>
    <dgm:pt modelId="{36CA69A3-82B9-4FC6-A51A-533A73FA53AB}">
      <dgm:prSet phldr="0"/>
      <dgm:spPr/>
      <dgm:t>
        <a:bodyPr/>
        <a:lstStyle/>
        <a:p>
          <a:r>
            <a:rPr lang="en-US">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-TAC statutes are revised</a:t>
          </a:r>
        </a:p>
      </dgm:t>
    </dgm:pt>
    <dgm:pt modelId="{1502FDF6-8BBF-4102-B1DE-0F27CD5C45BC}" type="parTrans" cxnId="{B89C3B0C-BAB8-4E84-8D67-EFE10DB3B159}">
      <dgm:prSet/>
      <dgm:spPr/>
      <dgm:t>
        <a:bodyPr/>
        <a:lstStyle/>
        <a:p>
          <a:endParaRPr lang="en-US"/>
        </a:p>
      </dgm:t>
    </dgm:pt>
    <dgm:pt modelId="{D0EB791E-4EB4-47F9-9D6F-51FEC4B0184E}" type="sibTrans" cxnId="{B89C3B0C-BAB8-4E84-8D67-EFE10DB3B159}">
      <dgm:prSet/>
      <dgm:spPr/>
      <dgm:t>
        <a:bodyPr/>
        <a:lstStyle/>
        <a:p>
          <a:endParaRPr lang="en-US"/>
        </a:p>
      </dgm:t>
    </dgm:pt>
    <dgm:pt modelId="{4EE61097-550D-4A6F-8A7E-BBE987EED3E4}">
      <dgm:prSet phldr="0"/>
      <dgm:spPr/>
      <dgm:t>
        <a:bodyPr/>
        <a:lstStyle/>
        <a:p>
          <a:r>
            <a:rPr lang="en-US">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-Recommendations made to the Early Learning Council for rulemaking</a:t>
          </a:r>
        </a:p>
      </dgm:t>
    </dgm:pt>
    <dgm:pt modelId="{24FE0536-A96D-4AC8-A45B-FC432320AFED}" type="parTrans" cxnId="{DFB76024-A492-4705-B114-5999153E0E76}">
      <dgm:prSet/>
      <dgm:spPr/>
      <dgm:t>
        <a:bodyPr/>
        <a:lstStyle/>
        <a:p>
          <a:endParaRPr lang="en-US"/>
        </a:p>
      </dgm:t>
    </dgm:pt>
    <dgm:pt modelId="{4BD2042D-FAFF-4EB6-A35B-00F9BEE8FDF4}" type="sibTrans" cxnId="{DFB76024-A492-4705-B114-5999153E0E76}">
      <dgm:prSet/>
      <dgm:spPr/>
      <dgm:t>
        <a:bodyPr/>
        <a:lstStyle/>
        <a:p>
          <a:endParaRPr lang="en-US"/>
        </a:p>
      </dgm:t>
    </dgm:pt>
    <dgm:pt modelId="{ABA244AF-01EB-47EE-BCD3-D46B9C059A61}">
      <dgm:prSet phldr="0"/>
      <dgm:spPr/>
      <dgm:t>
        <a:bodyPr/>
        <a:lstStyle/>
        <a:p>
          <a:pPr>
            <a:defRPr b="1"/>
          </a:pPr>
          <a:r>
            <a:rPr lang="en-US" b="0">
              <a:solidFill>
                <a:schemeClr val="bg1"/>
              </a:solidFill>
              <a:latin typeface="Urbanist Black" panose="020B0A04040200000203" pitchFamily="34" charset="0"/>
              <a:ea typeface="Urbanist Black" panose="020B0A04040200000203" pitchFamily="34" charset="0"/>
              <a:cs typeface="Urbanist Black" panose="020B0A04040200000203" pitchFamily="34" charset="0"/>
            </a:rPr>
            <a:t>Fall 2022</a:t>
          </a:r>
          <a:endParaRPr lang="en-US">
            <a:solidFill>
              <a:schemeClr val="bg1"/>
            </a:solidFill>
            <a:latin typeface="Urbanist Black" panose="020B0A04040200000203" pitchFamily="34" charset="0"/>
            <a:ea typeface="Urbanist Black" panose="020B0A04040200000203" pitchFamily="34" charset="0"/>
            <a:cs typeface="Urbanist Black" panose="020B0A04040200000203" pitchFamily="34" charset="0"/>
          </a:endParaRPr>
        </a:p>
      </dgm:t>
    </dgm:pt>
    <dgm:pt modelId="{61A7561A-6476-4EF6-8CC5-6D505E8929B0}" type="parTrans" cxnId="{4915C7AD-8512-442D-8FAE-8B8F778D5BA4}">
      <dgm:prSet/>
      <dgm:spPr/>
      <dgm:t>
        <a:bodyPr/>
        <a:lstStyle/>
        <a:p>
          <a:endParaRPr lang="en-US"/>
        </a:p>
      </dgm:t>
    </dgm:pt>
    <dgm:pt modelId="{0B3FB412-7047-412A-81D7-EEB70AC6D55A}" type="sibTrans" cxnId="{4915C7AD-8512-442D-8FAE-8B8F778D5BA4}">
      <dgm:prSet/>
      <dgm:spPr/>
      <dgm:t>
        <a:bodyPr/>
        <a:lstStyle/>
        <a:p>
          <a:endParaRPr lang="en-US"/>
        </a:p>
      </dgm:t>
    </dgm:pt>
    <dgm:pt modelId="{49E6141B-96B5-4F8B-8710-507A3F64043C}">
      <dgm:prSet phldr="0"/>
      <dgm:spPr/>
      <dgm:t>
        <a:bodyPr/>
        <a:lstStyle/>
        <a:p>
          <a:r>
            <a:rPr lang="en-US" b="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-TAC determines a Tribal Hub structure interferes with Government-to-Government relationship with Early Learning Division (now DELC)</a:t>
          </a:r>
        </a:p>
      </dgm:t>
    </dgm:pt>
    <dgm:pt modelId="{D6AE64A8-52FF-4953-AFBB-FBAE3DDD9A74}" type="parTrans" cxnId="{34A33910-3D87-4F46-B1A3-325F82E4A6BC}">
      <dgm:prSet/>
      <dgm:spPr/>
      <dgm:t>
        <a:bodyPr/>
        <a:lstStyle/>
        <a:p>
          <a:endParaRPr lang="en-US"/>
        </a:p>
      </dgm:t>
    </dgm:pt>
    <dgm:pt modelId="{A2EBCCBC-8965-4F50-B516-3C13698DF33B}" type="sibTrans" cxnId="{34A33910-3D87-4F46-B1A3-325F82E4A6BC}">
      <dgm:prSet/>
      <dgm:spPr/>
      <dgm:t>
        <a:bodyPr/>
        <a:lstStyle/>
        <a:p>
          <a:endParaRPr lang="en-US"/>
        </a:p>
      </dgm:t>
    </dgm:pt>
    <dgm:pt modelId="{4874242A-8DFE-4631-BF7B-DAEE9C41E341}">
      <dgm:prSet phldr="0"/>
      <dgm:spPr/>
      <dgm:t>
        <a:bodyPr/>
        <a:lstStyle/>
        <a:p>
          <a:pPr>
            <a:defRPr b="1"/>
          </a:pPr>
          <a:r>
            <a:rPr lang="en-US" b="0">
              <a:solidFill>
                <a:schemeClr val="bg1"/>
              </a:solidFill>
              <a:latin typeface="Urbanist Black" panose="020B0A04040200000203" pitchFamily="34" charset="0"/>
              <a:ea typeface="Urbanist Black" panose="020B0A04040200000203" pitchFamily="34" charset="0"/>
              <a:cs typeface="Urbanist Black" panose="020B0A04040200000203" pitchFamily="34" charset="0"/>
            </a:rPr>
            <a:t>Summer 2022</a:t>
          </a:r>
        </a:p>
      </dgm:t>
    </dgm:pt>
    <dgm:pt modelId="{55BDACB3-BECC-4375-B2E9-9D86750548D4}" type="parTrans" cxnId="{A336E050-7505-4AE5-AB5C-0B671D9810B6}">
      <dgm:prSet/>
      <dgm:spPr/>
      <dgm:t>
        <a:bodyPr/>
        <a:lstStyle/>
        <a:p>
          <a:endParaRPr lang="en-US"/>
        </a:p>
      </dgm:t>
    </dgm:pt>
    <dgm:pt modelId="{1A7E9841-5923-4F64-9B45-1631E86549A6}" type="sibTrans" cxnId="{A336E050-7505-4AE5-AB5C-0B671D9810B6}">
      <dgm:prSet/>
      <dgm:spPr/>
      <dgm:t>
        <a:bodyPr/>
        <a:lstStyle/>
        <a:p>
          <a:endParaRPr lang="en-US"/>
        </a:p>
      </dgm:t>
    </dgm:pt>
    <dgm:pt modelId="{E836057E-A304-458B-AFFE-0464A514E362}">
      <dgm:prSet phldr="0"/>
      <dgm:spPr/>
      <dgm:t>
        <a:bodyPr/>
        <a:lstStyle/>
        <a:p>
          <a:r>
            <a:rPr lang="en-US" b="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Brainstorm Tribal Hub responsibilities and goals</a:t>
          </a:r>
        </a:p>
      </dgm:t>
    </dgm:pt>
    <dgm:pt modelId="{8B391FBE-8CE8-40C3-9FD0-FFFC009ED986}" type="parTrans" cxnId="{388DB939-448D-41FE-A298-4420EC20A85B}">
      <dgm:prSet/>
      <dgm:spPr/>
      <dgm:t>
        <a:bodyPr/>
        <a:lstStyle/>
        <a:p>
          <a:endParaRPr lang="en-US"/>
        </a:p>
      </dgm:t>
    </dgm:pt>
    <dgm:pt modelId="{F5C3E965-C132-4540-B6B0-BB32F1257C1D}" type="sibTrans" cxnId="{388DB939-448D-41FE-A298-4420EC20A85B}">
      <dgm:prSet/>
      <dgm:spPr/>
      <dgm:t>
        <a:bodyPr/>
        <a:lstStyle/>
        <a:p>
          <a:endParaRPr lang="en-US"/>
        </a:p>
      </dgm:t>
    </dgm:pt>
    <dgm:pt modelId="{EDDB9445-C289-4C04-8279-E5E554ABA96C}">
      <dgm:prSet phldr="0"/>
      <dgm:spPr/>
      <dgm:t>
        <a:bodyPr/>
        <a:lstStyle/>
        <a:p>
          <a:pPr>
            <a:defRPr b="1"/>
          </a:pPr>
          <a:r>
            <a:rPr lang="en-US" b="0">
              <a:solidFill>
                <a:schemeClr val="bg1"/>
              </a:solidFill>
              <a:latin typeface="Urbanist Black" panose="020B0A04040200000203" pitchFamily="34" charset="0"/>
              <a:ea typeface="Urbanist Black" panose="020B0A04040200000203" pitchFamily="34" charset="0"/>
              <a:cs typeface="Urbanist Black" panose="020B0A04040200000203" pitchFamily="34" charset="0"/>
            </a:rPr>
            <a:t>Spring 2023</a:t>
          </a:r>
        </a:p>
      </dgm:t>
    </dgm:pt>
    <dgm:pt modelId="{A63193D7-E88A-4007-92D4-5FBB14F883F7}" type="parTrans" cxnId="{74B25D69-72B4-4B94-B1B1-21915DA37B4A}">
      <dgm:prSet/>
      <dgm:spPr/>
      <dgm:t>
        <a:bodyPr/>
        <a:lstStyle/>
        <a:p>
          <a:endParaRPr lang="en-US"/>
        </a:p>
      </dgm:t>
    </dgm:pt>
    <dgm:pt modelId="{42E4E7DC-CF7B-4241-AA36-785703F90810}" type="sibTrans" cxnId="{74B25D69-72B4-4B94-B1B1-21915DA37B4A}">
      <dgm:prSet/>
      <dgm:spPr/>
      <dgm:t>
        <a:bodyPr/>
        <a:lstStyle/>
        <a:p>
          <a:endParaRPr lang="en-US"/>
        </a:p>
      </dgm:t>
    </dgm:pt>
    <dgm:pt modelId="{EC9C0AEC-2A74-4DE4-9428-87F6B0244E7E}">
      <dgm:prSet phldr="0"/>
      <dgm:spPr/>
      <dgm:t>
        <a:bodyPr/>
        <a:lstStyle/>
        <a:p>
          <a:r>
            <a:rPr lang="en-US" b="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-Create branding for Tribal Hub or its replacement</a:t>
          </a:r>
          <a:endParaRPr lang="en-US">
            <a:solidFill>
              <a:schemeClr val="bg1"/>
            </a:solidFill>
            <a:latin typeface="Urbanist Medium" panose="020B0A04040200000203" pitchFamily="34" charset="0"/>
            <a:ea typeface="Urbanist Medium" panose="020B0A04040200000203" pitchFamily="34" charset="0"/>
            <a:cs typeface="Urbanist Medium" panose="020B0A04040200000203" pitchFamily="34" charset="0"/>
          </a:endParaRPr>
        </a:p>
      </dgm:t>
    </dgm:pt>
    <dgm:pt modelId="{079AF146-12AD-4416-B549-C29D44FD4F7E}" type="parTrans" cxnId="{0D8A993A-C86D-4646-82A9-3BDF692B1C5C}">
      <dgm:prSet/>
      <dgm:spPr/>
      <dgm:t>
        <a:bodyPr/>
        <a:lstStyle/>
        <a:p>
          <a:endParaRPr lang="en-US"/>
        </a:p>
      </dgm:t>
    </dgm:pt>
    <dgm:pt modelId="{BDB97D40-F668-436B-8721-F51030F1A68D}" type="sibTrans" cxnId="{0D8A993A-C86D-4646-82A9-3BDF692B1C5C}">
      <dgm:prSet/>
      <dgm:spPr/>
      <dgm:t>
        <a:bodyPr/>
        <a:lstStyle/>
        <a:p>
          <a:endParaRPr lang="en-US"/>
        </a:p>
      </dgm:t>
    </dgm:pt>
    <dgm:pt modelId="{7DC2E4C3-5D97-4D7F-9772-93FD901FE96E}">
      <dgm:prSet phldr="0"/>
      <dgm:spPr/>
      <dgm:t>
        <a:bodyPr/>
        <a:lstStyle/>
        <a:p>
          <a:r>
            <a:rPr lang="en-US" b="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-Identify potential metrics</a:t>
          </a:r>
        </a:p>
      </dgm:t>
    </dgm:pt>
    <dgm:pt modelId="{74C6503C-B27F-47AD-969C-CFE730B6DF3A}" type="parTrans" cxnId="{517DE24C-C169-4E01-91D5-2A8020F4672B}">
      <dgm:prSet/>
      <dgm:spPr/>
      <dgm:t>
        <a:bodyPr/>
        <a:lstStyle/>
        <a:p>
          <a:endParaRPr lang="en-US"/>
        </a:p>
      </dgm:t>
    </dgm:pt>
    <dgm:pt modelId="{06DF75C6-3998-47C6-A77F-9115FF438103}" type="sibTrans" cxnId="{517DE24C-C169-4E01-91D5-2A8020F4672B}">
      <dgm:prSet/>
      <dgm:spPr/>
      <dgm:t>
        <a:bodyPr/>
        <a:lstStyle/>
        <a:p>
          <a:endParaRPr lang="en-US"/>
        </a:p>
      </dgm:t>
    </dgm:pt>
    <dgm:pt modelId="{5B89B00C-1E7D-489B-97EE-D48F15F155DE}">
      <dgm:prSet phldr="0"/>
      <dgm:spPr/>
      <dgm:t>
        <a:bodyPr/>
        <a:lstStyle/>
        <a:p>
          <a:pPr>
            <a:defRPr b="1"/>
          </a:pPr>
          <a:r>
            <a:rPr lang="en-US" b="0">
              <a:solidFill>
                <a:schemeClr val="bg1"/>
              </a:solidFill>
              <a:latin typeface="Urbanist Black" panose="020B0A04040200000203" pitchFamily="34" charset="0"/>
              <a:ea typeface="Urbanist Black" panose="020B0A04040200000203" pitchFamily="34" charset="0"/>
              <a:cs typeface="Urbanist Black" panose="020B0A04040200000203" pitchFamily="34" charset="0"/>
            </a:rPr>
            <a:t>Summer/Fall 2023</a:t>
          </a:r>
        </a:p>
      </dgm:t>
    </dgm:pt>
    <dgm:pt modelId="{3FD4719F-AC27-409E-990E-C0635A7BC5CA}" type="parTrans" cxnId="{1ADD82AE-B7D1-4987-8AA6-FF94F7D7FFB7}">
      <dgm:prSet/>
      <dgm:spPr/>
      <dgm:t>
        <a:bodyPr/>
        <a:lstStyle/>
        <a:p>
          <a:endParaRPr lang="en-US"/>
        </a:p>
      </dgm:t>
    </dgm:pt>
    <dgm:pt modelId="{8AA07E6A-CA29-4833-9590-1FF631ADDC3B}" type="sibTrans" cxnId="{1ADD82AE-B7D1-4987-8AA6-FF94F7D7FFB7}">
      <dgm:prSet/>
      <dgm:spPr/>
      <dgm:t>
        <a:bodyPr/>
        <a:lstStyle/>
        <a:p>
          <a:endParaRPr lang="en-US"/>
        </a:p>
      </dgm:t>
    </dgm:pt>
    <dgm:pt modelId="{28A367CA-7804-4A9E-B4E1-F1E7E28F3E8C}">
      <dgm:prSet phldr="0"/>
      <dgm:spPr/>
      <dgm:t>
        <a:bodyPr/>
        <a:lstStyle/>
        <a:p>
          <a:r>
            <a:rPr lang="en-US" b="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-TAC proposes creation of a Tribal Early Learning Plan and Fund</a:t>
          </a:r>
        </a:p>
      </dgm:t>
    </dgm:pt>
    <dgm:pt modelId="{A96D3353-71CB-4BC1-8479-B99EF82B285A}" type="parTrans" cxnId="{397BBBAE-DB67-4524-BBE4-0ACD31F35A30}">
      <dgm:prSet/>
      <dgm:spPr/>
      <dgm:t>
        <a:bodyPr/>
        <a:lstStyle/>
        <a:p>
          <a:endParaRPr lang="en-US"/>
        </a:p>
      </dgm:t>
    </dgm:pt>
    <dgm:pt modelId="{CFD9A9D3-F073-4B10-8382-58B8831A7058}" type="sibTrans" cxnId="{397BBBAE-DB67-4524-BBE4-0ACD31F35A30}">
      <dgm:prSet/>
      <dgm:spPr/>
      <dgm:t>
        <a:bodyPr/>
        <a:lstStyle/>
        <a:p>
          <a:endParaRPr lang="en-US"/>
        </a:p>
      </dgm:t>
    </dgm:pt>
    <dgm:pt modelId="{50B3D21F-DB0D-4572-9975-8DD9B8E11ACF}">
      <dgm:prSet phldr="0"/>
      <dgm:spPr/>
      <dgm:t>
        <a:bodyPr/>
        <a:lstStyle/>
        <a:p>
          <a:r>
            <a:rPr lang="en-US" b="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-Review ODE American Indian/Alaska Native Student Success Plan</a:t>
          </a:r>
        </a:p>
      </dgm:t>
    </dgm:pt>
    <dgm:pt modelId="{A9871DF9-5247-4018-8AC7-62E1C40A7A54}" type="parTrans" cxnId="{85A7A420-C1AC-49E7-90A1-BE6DEBA085D5}">
      <dgm:prSet/>
      <dgm:spPr/>
      <dgm:t>
        <a:bodyPr/>
        <a:lstStyle/>
        <a:p>
          <a:endParaRPr lang="en-US"/>
        </a:p>
      </dgm:t>
    </dgm:pt>
    <dgm:pt modelId="{9F028750-DB39-4437-8C3D-FAE6C7CD33D3}" type="sibTrans" cxnId="{85A7A420-C1AC-49E7-90A1-BE6DEBA085D5}">
      <dgm:prSet/>
      <dgm:spPr/>
      <dgm:t>
        <a:bodyPr/>
        <a:lstStyle/>
        <a:p>
          <a:endParaRPr lang="en-US"/>
        </a:p>
      </dgm:t>
    </dgm:pt>
    <dgm:pt modelId="{954A5DED-A6C5-4120-B74A-8476882DFB6C}">
      <dgm:prSet phldr="0"/>
      <dgm:spPr/>
      <dgm:t>
        <a:bodyPr/>
        <a:lstStyle/>
        <a:p>
          <a:r>
            <a:rPr lang="en-US" b="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-TAC Identify goals for Early Learning Council's strategic plan</a:t>
          </a:r>
        </a:p>
      </dgm:t>
    </dgm:pt>
    <dgm:pt modelId="{E709E105-8947-4769-A31F-46DDCC8EE634}" type="parTrans" cxnId="{6CE1C851-AEE4-4862-A554-6F0955B4CBF9}">
      <dgm:prSet/>
      <dgm:spPr/>
      <dgm:t>
        <a:bodyPr/>
        <a:lstStyle/>
        <a:p>
          <a:endParaRPr lang="en-US"/>
        </a:p>
      </dgm:t>
    </dgm:pt>
    <dgm:pt modelId="{C206DD47-8A38-47EA-983A-55AEF2F8380C}" type="sibTrans" cxnId="{6CE1C851-AEE4-4862-A554-6F0955B4CBF9}">
      <dgm:prSet/>
      <dgm:spPr/>
      <dgm:t>
        <a:bodyPr/>
        <a:lstStyle/>
        <a:p>
          <a:endParaRPr lang="en-US"/>
        </a:p>
      </dgm:t>
    </dgm:pt>
    <dgm:pt modelId="{95B5AE6F-7151-45EF-A0E4-E606F83A990E}">
      <dgm:prSet phldr="0"/>
      <dgm:spPr/>
      <dgm:t>
        <a:bodyPr/>
        <a:lstStyle/>
        <a:p>
          <a:pPr>
            <a:defRPr b="1"/>
          </a:pPr>
          <a:r>
            <a:rPr lang="en-US" b="0">
              <a:solidFill>
                <a:schemeClr val="bg1"/>
              </a:solidFill>
              <a:latin typeface="Urbanist Black" panose="020B0A04040200000203" pitchFamily="34" charset="0"/>
              <a:ea typeface="Urbanist Black" panose="020B0A04040200000203" pitchFamily="34" charset="0"/>
              <a:cs typeface="Urbanist Black" panose="020B0A04040200000203" pitchFamily="34" charset="0"/>
            </a:rPr>
            <a:t>Summer/Fall 2024</a:t>
          </a:r>
        </a:p>
      </dgm:t>
    </dgm:pt>
    <dgm:pt modelId="{1C16B0E0-D538-4055-A1B1-3F69DE315157}" type="parTrans" cxnId="{05CAEA6E-A9CC-43F6-A71C-67DFFF54CCD8}">
      <dgm:prSet/>
      <dgm:spPr/>
      <dgm:t>
        <a:bodyPr/>
        <a:lstStyle/>
        <a:p>
          <a:endParaRPr lang="en-US"/>
        </a:p>
      </dgm:t>
    </dgm:pt>
    <dgm:pt modelId="{B50FC5C4-AD77-4322-B4F6-DC13A76517F9}" type="sibTrans" cxnId="{05CAEA6E-A9CC-43F6-A71C-67DFFF54CCD8}">
      <dgm:prSet/>
      <dgm:spPr/>
      <dgm:t>
        <a:bodyPr/>
        <a:lstStyle/>
        <a:p>
          <a:endParaRPr lang="en-US"/>
        </a:p>
      </dgm:t>
    </dgm:pt>
    <dgm:pt modelId="{815116DE-9964-4CE3-812E-C7111C5A5528}">
      <dgm:prSet phldr="0"/>
      <dgm:spPr/>
      <dgm:t>
        <a:bodyPr/>
        <a:lstStyle/>
        <a:p>
          <a:r>
            <a:rPr lang="en-US" b="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-Draft legislation to align with TAC recommendations</a:t>
          </a:r>
        </a:p>
      </dgm:t>
    </dgm:pt>
    <dgm:pt modelId="{8114F911-DE63-406D-9E26-266B4CE2E274}" type="parTrans" cxnId="{B3D14FFC-5E11-4199-8E67-1E5283605EA9}">
      <dgm:prSet/>
      <dgm:spPr/>
      <dgm:t>
        <a:bodyPr/>
        <a:lstStyle/>
        <a:p>
          <a:endParaRPr lang="en-US"/>
        </a:p>
      </dgm:t>
    </dgm:pt>
    <dgm:pt modelId="{075FE393-B29C-45F9-B607-BE744822CA9D}" type="sibTrans" cxnId="{B3D14FFC-5E11-4199-8E67-1E5283605EA9}">
      <dgm:prSet/>
      <dgm:spPr/>
      <dgm:t>
        <a:bodyPr/>
        <a:lstStyle/>
        <a:p>
          <a:endParaRPr lang="en-US"/>
        </a:p>
      </dgm:t>
    </dgm:pt>
    <dgm:pt modelId="{F2AB9F10-41B1-4311-8A14-1935C4DC3B44}">
      <dgm:prSet phldr="0"/>
      <dgm:spPr/>
      <dgm:t>
        <a:bodyPr/>
        <a:lstStyle/>
        <a:p>
          <a:r>
            <a:rPr lang="en-US" b="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-Draft Tribal Early Learning Plan</a:t>
          </a:r>
        </a:p>
      </dgm:t>
    </dgm:pt>
    <dgm:pt modelId="{5C3CB9A2-51B4-459B-A3E3-A26B41C72DF2}" type="parTrans" cxnId="{A1C84FCA-0DC8-45AD-AE92-2F0DDD325D52}">
      <dgm:prSet/>
      <dgm:spPr/>
      <dgm:t>
        <a:bodyPr/>
        <a:lstStyle/>
        <a:p>
          <a:endParaRPr lang="en-US"/>
        </a:p>
      </dgm:t>
    </dgm:pt>
    <dgm:pt modelId="{DE394C4A-6D97-4C58-A3D8-02C0CAECB535}" type="sibTrans" cxnId="{A1C84FCA-0DC8-45AD-AE92-2F0DDD325D52}">
      <dgm:prSet/>
      <dgm:spPr/>
      <dgm:t>
        <a:bodyPr/>
        <a:lstStyle/>
        <a:p>
          <a:endParaRPr lang="en-US"/>
        </a:p>
      </dgm:t>
    </dgm:pt>
    <dgm:pt modelId="{3A7C6C69-B3D8-4BE6-9284-05CA224A8120}">
      <dgm:prSet phldr="0"/>
      <dgm:spPr/>
      <dgm:t>
        <a:bodyPr/>
        <a:lstStyle/>
        <a:p>
          <a:r>
            <a:rPr lang="en-US">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-Dear Tribal Leader Letters sent requesting consultation on the Tribal Early Learning Plan/Fund</a:t>
          </a:r>
          <a:r>
            <a:rPr lang="en-US" b="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 TAC membership</a:t>
          </a:r>
        </a:p>
      </dgm:t>
    </dgm:pt>
    <dgm:pt modelId="{718BFDCE-5FEB-446F-848D-AA009E9FE2BD}" type="parTrans" cxnId="{5A7DE95B-4363-494D-9471-8F1F7AF9B9D0}">
      <dgm:prSet/>
      <dgm:spPr/>
      <dgm:t>
        <a:bodyPr/>
        <a:lstStyle/>
        <a:p>
          <a:endParaRPr lang="en-US"/>
        </a:p>
      </dgm:t>
    </dgm:pt>
    <dgm:pt modelId="{5CFBA24D-492E-4D60-851A-E14AD4C3D238}" type="sibTrans" cxnId="{5A7DE95B-4363-494D-9471-8F1F7AF9B9D0}">
      <dgm:prSet/>
      <dgm:spPr/>
      <dgm:t>
        <a:bodyPr/>
        <a:lstStyle/>
        <a:p>
          <a:endParaRPr lang="en-US"/>
        </a:p>
      </dgm:t>
    </dgm:pt>
    <dgm:pt modelId="{B3858538-844F-4E01-8920-458A3CC0385B}" type="pres">
      <dgm:prSet presAssocID="{37BFAD8E-78AE-4F48-9A89-0EEE470E325D}" presName="root" presStyleCnt="0">
        <dgm:presLayoutVars>
          <dgm:chMax/>
          <dgm:chPref/>
          <dgm:animLvl val="lvl"/>
        </dgm:presLayoutVars>
      </dgm:prSet>
      <dgm:spPr/>
    </dgm:pt>
    <dgm:pt modelId="{868FA9CB-4ABA-4A2F-97C8-D40CC320ED98}" type="pres">
      <dgm:prSet presAssocID="{37BFAD8E-78AE-4F48-9A89-0EEE470E325D}" presName="divider" presStyleLbl="fgAccFollowNode1" presStyleIdx="0" presStyleCnt="1"/>
      <dgm:spPr>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tailEnd type="triangle" w="lg" len="lg"/>
        </a:ln>
        <a:effectLst/>
      </dgm:spPr>
    </dgm:pt>
    <dgm:pt modelId="{F35A89E6-C35E-4D3C-938E-DE146011D177}" type="pres">
      <dgm:prSet presAssocID="{37BFAD8E-78AE-4F48-9A89-0EEE470E325D}" presName="nodes" presStyleCnt="0">
        <dgm:presLayoutVars>
          <dgm:chMax/>
          <dgm:chPref/>
          <dgm:animLvl val="lvl"/>
        </dgm:presLayoutVars>
      </dgm:prSet>
      <dgm:spPr/>
    </dgm:pt>
    <dgm:pt modelId="{1FA86E3E-28B5-45B4-BF9A-248D654402E9}" type="pres">
      <dgm:prSet presAssocID="{1814FDB4-140B-4209-8492-168CAE429381}" presName="composite" presStyleCnt="0"/>
      <dgm:spPr/>
    </dgm:pt>
    <dgm:pt modelId="{2BCF05D8-4EFD-4153-A07C-0D74733E0069}" type="pres">
      <dgm:prSet presAssocID="{1814FDB4-140B-4209-8492-168CAE429381}" presName="L1TextContainer" presStyleLbl="revTx" presStyleIdx="0" presStyleCnt="8">
        <dgm:presLayoutVars>
          <dgm:chMax val="1"/>
          <dgm:chPref val="1"/>
          <dgm:bulletEnabled val="1"/>
        </dgm:presLayoutVars>
      </dgm:prSet>
      <dgm:spPr/>
    </dgm:pt>
    <dgm:pt modelId="{413D8CB7-3C19-43F7-BE42-13A1EB9AEE6C}" type="pres">
      <dgm:prSet presAssocID="{1814FDB4-140B-4209-8492-168CAE429381}" presName="L2TextContainerWrapper" presStyleCnt="0">
        <dgm:presLayoutVars>
          <dgm:chMax val="0"/>
          <dgm:chPref val="0"/>
          <dgm:bulletEnabled val="1"/>
        </dgm:presLayoutVars>
      </dgm:prSet>
      <dgm:spPr/>
    </dgm:pt>
    <dgm:pt modelId="{F12DB7CA-EEA7-4978-8E30-BE29AD3A7EC9}" type="pres">
      <dgm:prSet presAssocID="{1814FDB4-140B-4209-8492-168CAE429381}" presName="L2TextContainer" presStyleLbl="bgAcc1" presStyleIdx="0" presStyleCnt="8"/>
      <dgm:spPr/>
    </dgm:pt>
    <dgm:pt modelId="{B7E334ED-CF6E-4183-892C-C1B5AFEFE8A4}" type="pres">
      <dgm:prSet presAssocID="{1814FDB4-140B-4209-8492-168CAE429381}" presName="FlexibleEmptyPlaceHolder" presStyleCnt="0"/>
      <dgm:spPr/>
    </dgm:pt>
    <dgm:pt modelId="{023B9528-1576-49D9-9C3F-5C52AC87BAC3}" type="pres">
      <dgm:prSet presAssocID="{1814FDB4-140B-4209-8492-168CAE429381}" presName="ConnectLine" presStyleLbl="sibTrans1D1" presStyleIdx="0" presStyleCnt="8"/>
      <dgm:spPr>
        <a:noFill/>
        <a:ln w="6350" cap="flat" cmpd="sng" algn="ctr">
          <a:solidFill>
            <a:schemeClr val="accent1">
              <a:hueOff val="0"/>
              <a:satOff val="0"/>
              <a:lumOff val="0"/>
              <a:alphaOff val="0"/>
            </a:schemeClr>
          </a:solidFill>
          <a:prstDash val="dash"/>
          <a:miter lim="800000"/>
        </a:ln>
        <a:effectLst/>
      </dgm:spPr>
    </dgm:pt>
    <dgm:pt modelId="{63010224-C93A-488D-B2C7-341D9011B028}" type="pres">
      <dgm:prSet presAssocID="{1814FDB4-140B-4209-8492-168CAE429381}" presName="ConnectorPoint" presStyleLbl="alignNode1" presStyleIdx="0" presStyleCnt="8"/>
      <dgm:spPr/>
    </dgm:pt>
    <dgm:pt modelId="{4574B42B-A414-4114-8D2F-C5D9B9E0299B}" type="pres">
      <dgm:prSet presAssocID="{1814FDB4-140B-4209-8492-168CAE429381}" presName="EmptyPlaceHolder" presStyleCnt="0"/>
      <dgm:spPr/>
    </dgm:pt>
    <dgm:pt modelId="{08F932D8-D8FB-4AD8-B747-959AB29D69BC}" type="pres">
      <dgm:prSet presAssocID="{C8232357-880B-444C-B48F-F9030DC13AA0}" presName="spaceBetweenRectangles" presStyleCnt="0"/>
      <dgm:spPr/>
    </dgm:pt>
    <dgm:pt modelId="{80A6035F-F903-4FD0-B5F1-5BD772C6D057}" type="pres">
      <dgm:prSet presAssocID="{8532113B-2AA3-4FC4-B21B-994280F715EC}" presName="composite" presStyleCnt="0"/>
      <dgm:spPr/>
    </dgm:pt>
    <dgm:pt modelId="{0A48F459-E2CB-482A-8208-6EB4F441F7FD}" type="pres">
      <dgm:prSet presAssocID="{8532113B-2AA3-4FC4-B21B-994280F715EC}" presName="L1TextContainer" presStyleLbl="revTx" presStyleIdx="1" presStyleCnt="8">
        <dgm:presLayoutVars>
          <dgm:chMax val="1"/>
          <dgm:chPref val="1"/>
          <dgm:bulletEnabled val="1"/>
        </dgm:presLayoutVars>
      </dgm:prSet>
      <dgm:spPr/>
    </dgm:pt>
    <dgm:pt modelId="{00F895F3-9602-4D67-A603-3ACA5E8F96DF}" type="pres">
      <dgm:prSet presAssocID="{8532113B-2AA3-4FC4-B21B-994280F715EC}" presName="L2TextContainerWrapper" presStyleCnt="0">
        <dgm:presLayoutVars>
          <dgm:chMax val="0"/>
          <dgm:chPref val="0"/>
          <dgm:bulletEnabled val="1"/>
        </dgm:presLayoutVars>
      </dgm:prSet>
      <dgm:spPr/>
    </dgm:pt>
    <dgm:pt modelId="{43B73154-7BD1-405D-A69B-38BF60703D41}" type="pres">
      <dgm:prSet presAssocID="{8532113B-2AA3-4FC4-B21B-994280F715EC}" presName="L2TextContainer" presStyleLbl="bgAcc1" presStyleIdx="1" presStyleCnt="8"/>
      <dgm:spPr/>
    </dgm:pt>
    <dgm:pt modelId="{59B46FF3-3B25-456B-93D7-FF1B2E3FAB78}" type="pres">
      <dgm:prSet presAssocID="{8532113B-2AA3-4FC4-B21B-994280F715EC}" presName="FlexibleEmptyPlaceHolder" presStyleCnt="0"/>
      <dgm:spPr/>
    </dgm:pt>
    <dgm:pt modelId="{30E76ABA-7AF1-418E-942F-8BF1F7576D4F}" type="pres">
      <dgm:prSet presAssocID="{8532113B-2AA3-4FC4-B21B-994280F715EC}" presName="ConnectLine" presStyleLbl="sibTrans1D1" presStyleIdx="1" presStyleCnt="8"/>
      <dgm:spPr>
        <a:noFill/>
        <a:ln w="6350" cap="flat" cmpd="sng" algn="ctr">
          <a:solidFill>
            <a:schemeClr val="accent1">
              <a:hueOff val="0"/>
              <a:satOff val="0"/>
              <a:lumOff val="0"/>
              <a:alphaOff val="0"/>
            </a:schemeClr>
          </a:solidFill>
          <a:prstDash val="dash"/>
          <a:miter lim="800000"/>
        </a:ln>
        <a:effectLst/>
      </dgm:spPr>
    </dgm:pt>
    <dgm:pt modelId="{3E643488-D071-4492-BA45-01C2734215BC}" type="pres">
      <dgm:prSet presAssocID="{8532113B-2AA3-4FC4-B21B-994280F715EC}" presName="ConnectorPoint" presStyleLbl="alignNode1" presStyleIdx="1" presStyleCnt="8"/>
      <dgm:spPr/>
    </dgm:pt>
    <dgm:pt modelId="{74F3D260-C658-4727-BCFC-BD0747467D54}" type="pres">
      <dgm:prSet presAssocID="{8532113B-2AA3-4FC4-B21B-994280F715EC}" presName="EmptyPlaceHolder" presStyleCnt="0"/>
      <dgm:spPr/>
    </dgm:pt>
    <dgm:pt modelId="{497F363D-3174-4A07-9BDB-35B48DFD718B}" type="pres">
      <dgm:prSet presAssocID="{C8A1703E-81A1-4EF8-B718-9087D9FBBD06}" presName="spaceBetweenRectangles" presStyleCnt="0"/>
      <dgm:spPr/>
    </dgm:pt>
    <dgm:pt modelId="{A7FB4314-016E-40E3-8F30-ED8321ADE9D1}" type="pres">
      <dgm:prSet presAssocID="{7CE0858B-F18A-4D5F-9B5F-FE38DB51758D}" presName="composite" presStyleCnt="0"/>
      <dgm:spPr/>
    </dgm:pt>
    <dgm:pt modelId="{87E5D60C-318D-4A10-AB66-A49F6FDB1391}" type="pres">
      <dgm:prSet presAssocID="{7CE0858B-F18A-4D5F-9B5F-FE38DB51758D}" presName="L1TextContainer" presStyleLbl="revTx" presStyleIdx="2" presStyleCnt="8">
        <dgm:presLayoutVars>
          <dgm:chMax val="1"/>
          <dgm:chPref val="1"/>
          <dgm:bulletEnabled val="1"/>
        </dgm:presLayoutVars>
      </dgm:prSet>
      <dgm:spPr/>
    </dgm:pt>
    <dgm:pt modelId="{4F5C4258-457B-43D2-981B-7F91524CD00D}" type="pres">
      <dgm:prSet presAssocID="{7CE0858B-F18A-4D5F-9B5F-FE38DB51758D}" presName="L2TextContainerWrapper" presStyleCnt="0">
        <dgm:presLayoutVars>
          <dgm:chMax val="0"/>
          <dgm:chPref val="0"/>
          <dgm:bulletEnabled val="1"/>
        </dgm:presLayoutVars>
      </dgm:prSet>
      <dgm:spPr/>
    </dgm:pt>
    <dgm:pt modelId="{375BB175-8C20-4528-8DBE-390BB13D0584}" type="pres">
      <dgm:prSet presAssocID="{7CE0858B-F18A-4D5F-9B5F-FE38DB51758D}" presName="L2TextContainer" presStyleLbl="bgAcc1" presStyleIdx="2" presStyleCnt="8"/>
      <dgm:spPr/>
    </dgm:pt>
    <dgm:pt modelId="{07B90592-9871-435F-96FD-C5A0342D98E9}" type="pres">
      <dgm:prSet presAssocID="{7CE0858B-F18A-4D5F-9B5F-FE38DB51758D}" presName="FlexibleEmptyPlaceHolder" presStyleCnt="0"/>
      <dgm:spPr/>
    </dgm:pt>
    <dgm:pt modelId="{E210C988-A85A-484B-B6A4-6C8F5EB3D3B6}" type="pres">
      <dgm:prSet presAssocID="{7CE0858B-F18A-4D5F-9B5F-FE38DB51758D}" presName="ConnectLine" presStyleLbl="sibTrans1D1" presStyleIdx="2" presStyleCnt="8"/>
      <dgm:spPr>
        <a:noFill/>
        <a:ln w="6350" cap="flat" cmpd="sng" algn="ctr">
          <a:solidFill>
            <a:schemeClr val="accent1">
              <a:hueOff val="0"/>
              <a:satOff val="0"/>
              <a:lumOff val="0"/>
              <a:alphaOff val="0"/>
            </a:schemeClr>
          </a:solidFill>
          <a:prstDash val="dash"/>
          <a:miter lim="800000"/>
        </a:ln>
        <a:effectLst/>
      </dgm:spPr>
    </dgm:pt>
    <dgm:pt modelId="{7C1C9EC3-359C-4899-B8BE-F79CA42918F9}" type="pres">
      <dgm:prSet presAssocID="{7CE0858B-F18A-4D5F-9B5F-FE38DB51758D}" presName="ConnectorPoint" presStyleLbl="alignNode1" presStyleIdx="2" presStyleCnt="8"/>
      <dgm:spPr/>
    </dgm:pt>
    <dgm:pt modelId="{C2512067-49A4-4A7A-9B79-AE18D14C98B1}" type="pres">
      <dgm:prSet presAssocID="{7CE0858B-F18A-4D5F-9B5F-FE38DB51758D}" presName="EmptyPlaceHolder" presStyleCnt="0"/>
      <dgm:spPr/>
    </dgm:pt>
    <dgm:pt modelId="{3B18C753-8DC5-47DE-8353-F776270AE20D}" type="pres">
      <dgm:prSet presAssocID="{D37C1F24-72F1-4172-BB3E-31D8E08B8B9C}" presName="spaceBetweenRectangles" presStyleCnt="0"/>
      <dgm:spPr/>
    </dgm:pt>
    <dgm:pt modelId="{0C3E52DF-201D-4C17-AE44-2E8104939165}" type="pres">
      <dgm:prSet presAssocID="{4874242A-8DFE-4631-BF7B-DAEE9C41E341}" presName="composite" presStyleCnt="0"/>
      <dgm:spPr/>
    </dgm:pt>
    <dgm:pt modelId="{95F4D8B0-3B15-4F39-97B9-C61A09734B3F}" type="pres">
      <dgm:prSet presAssocID="{4874242A-8DFE-4631-BF7B-DAEE9C41E341}" presName="L1TextContainer" presStyleLbl="revTx" presStyleIdx="3" presStyleCnt="8">
        <dgm:presLayoutVars>
          <dgm:chMax val="1"/>
          <dgm:chPref val="1"/>
          <dgm:bulletEnabled val="1"/>
        </dgm:presLayoutVars>
      </dgm:prSet>
      <dgm:spPr/>
    </dgm:pt>
    <dgm:pt modelId="{311D1125-B2EF-436B-8BCF-3BE6622D3FC6}" type="pres">
      <dgm:prSet presAssocID="{4874242A-8DFE-4631-BF7B-DAEE9C41E341}" presName="L2TextContainerWrapper" presStyleCnt="0">
        <dgm:presLayoutVars>
          <dgm:chMax val="0"/>
          <dgm:chPref val="0"/>
          <dgm:bulletEnabled val="1"/>
        </dgm:presLayoutVars>
      </dgm:prSet>
      <dgm:spPr/>
    </dgm:pt>
    <dgm:pt modelId="{E8531261-1120-4CB6-AA93-1834ADA3078F}" type="pres">
      <dgm:prSet presAssocID="{4874242A-8DFE-4631-BF7B-DAEE9C41E341}" presName="L2TextContainer" presStyleLbl="bgAcc1" presStyleIdx="3" presStyleCnt="8"/>
      <dgm:spPr/>
    </dgm:pt>
    <dgm:pt modelId="{137A7651-4DB8-44A6-8FA5-DAE446903917}" type="pres">
      <dgm:prSet presAssocID="{4874242A-8DFE-4631-BF7B-DAEE9C41E341}" presName="FlexibleEmptyPlaceHolder" presStyleCnt="0"/>
      <dgm:spPr/>
    </dgm:pt>
    <dgm:pt modelId="{2B022F9F-27DF-4462-B110-4F61E61B6DC7}" type="pres">
      <dgm:prSet presAssocID="{4874242A-8DFE-4631-BF7B-DAEE9C41E341}" presName="ConnectLine" presStyleLbl="sibTrans1D1" presStyleIdx="3" presStyleCnt="8"/>
      <dgm:spPr>
        <a:noFill/>
        <a:ln w="6350" cap="flat" cmpd="sng" algn="ctr">
          <a:solidFill>
            <a:schemeClr val="accent1">
              <a:hueOff val="0"/>
              <a:satOff val="0"/>
              <a:lumOff val="0"/>
              <a:alphaOff val="0"/>
            </a:schemeClr>
          </a:solidFill>
          <a:prstDash val="dash"/>
          <a:miter lim="800000"/>
        </a:ln>
        <a:effectLst/>
      </dgm:spPr>
    </dgm:pt>
    <dgm:pt modelId="{FF63FEE6-E03F-480D-951F-62BA1538DD25}" type="pres">
      <dgm:prSet presAssocID="{4874242A-8DFE-4631-BF7B-DAEE9C41E341}" presName="ConnectorPoint" presStyleLbl="alignNode1" presStyleIdx="3" presStyleCnt="8"/>
      <dgm:spPr/>
    </dgm:pt>
    <dgm:pt modelId="{5D218A53-F3E8-4611-A3C1-4B8817A276A8}" type="pres">
      <dgm:prSet presAssocID="{4874242A-8DFE-4631-BF7B-DAEE9C41E341}" presName="EmptyPlaceHolder" presStyleCnt="0"/>
      <dgm:spPr/>
    </dgm:pt>
    <dgm:pt modelId="{4E9EAEDC-3A59-449F-B898-A30F72B11CA4}" type="pres">
      <dgm:prSet presAssocID="{1A7E9841-5923-4F64-9B45-1631E86549A6}" presName="spaceBetweenRectangles" presStyleCnt="0"/>
      <dgm:spPr/>
    </dgm:pt>
    <dgm:pt modelId="{1684C775-02C2-4B5D-9010-D35B912FE1EF}" type="pres">
      <dgm:prSet presAssocID="{ABA244AF-01EB-47EE-BCD3-D46B9C059A61}" presName="composite" presStyleCnt="0"/>
      <dgm:spPr/>
    </dgm:pt>
    <dgm:pt modelId="{2841A17C-9B99-423A-B7B1-846AC0BB45F5}" type="pres">
      <dgm:prSet presAssocID="{ABA244AF-01EB-47EE-BCD3-D46B9C059A61}" presName="L1TextContainer" presStyleLbl="revTx" presStyleIdx="4" presStyleCnt="8">
        <dgm:presLayoutVars>
          <dgm:chMax val="1"/>
          <dgm:chPref val="1"/>
          <dgm:bulletEnabled val="1"/>
        </dgm:presLayoutVars>
      </dgm:prSet>
      <dgm:spPr/>
    </dgm:pt>
    <dgm:pt modelId="{920ADE2A-BA6A-4671-8326-FD95014D4D32}" type="pres">
      <dgm:prSet presAssocID="{ABA244AF-01EB-47EE-BCD3-D46B9C059A61}" presName="L2TextContainerWrapper" presStyleCnt="0">
        <dgm:presLayoutVars>
          <dgm:chMax val="0"/>
          <dgm:chPref val="0"/>
          <dgm:bulletEnabled val="1"/>
        </dgm:presLayoutVars>
      </dgm:prSet>
      <dgm:spPr/>
    </dgm:pt>
    <dgm:pt modelId="{94FFD170-2447-4022-A3E5-CB2F089821C7}" type="pres">
      <dgm:prSet presAssocID="{ABA244AF-01EB-47EE-BCD3-D46B9C059A61}" presName="L2TextContainer" presStyleLbl="bgAcc1" presStyleIdx="4" presStyleCnt="8"/>
      <dgm:spPr/>
    </dgm:pt>
    <dgm:pt modelId="{0A506997-680D-4CC0-A447-AE4FC911E681}" type="pres">
      <dgm:prSet presAssocID="{ABA244AF-01EB-47EE-BCD3-D46B9C059A61}" presName="FlexibleEmptyPlaceHolder" presStyleCnt="0"/>
      <dgm:spPr/>
    </dgm:pt>
    <dgm:pt modelId="{44CD9034-A533-4CF8-B7A0-E2BDB82B0AD5}" type="pres">
      <dgm:prSet presAssocID="{ABA244AF-01EB-47EE-BCD3-D46B9C059A61}" presName="ConnectLine" presStyleLbl="sibTrans1D1" presStyleIdx="4" presStyleCnt="8"/>
      <dgm:spPr>
        <a:noFill/>
        <a:ln w="6350" cap="flat" cmpd="sng" algn="ctr">
          <a:solidFill>
            <a:schemeClr val="accent1">
              <a:hueOff val="0"/>
              <a:satOff val="0"/>
              <a:lumOff val="0"/>
              <a:alphaOff val="0"/>
            </a:schemeClr>
          </a:solidFill>
          <a:prstDash val="dash"/>
          <a:miter lim="800000"/>
        </a:ln>
        <a:effectLst/>
      </dgm:spPr>
    </dgm:pt>
    <dgm:pt modelId="{31639B8C-E2AB-4EFC-9023-564166E5C01D}" type="pres">
      <dgm:prSet presAssocID="{ABA244AF-01EB-47EE-BCD3-D46B9C059A61}" presName="ConnectorPoint" presStyleLbl="alignNode1" presStyleIdx="4" presStyleCnt="8"/>
      <dgm:spPr/>
    </dgm:pt>
    <dgm:pt modelId="{D042C53D-C4CD-4912-8C50-BF9C3A8844BC}" type="pres">
      <dgm:prSet presAssocID="{ABA244AF-01EB-47EE-BCD3-D46B9C059A61}" presName="EmptyPlaceHolder" presStyleCnt="0"/>
      <dgm:spPr/>
    </dgm:pt>
    <dgm:pt modelId="{0D44D14F-619B-40F5-A0D6-4DCC2811AFEF}" type="pres">
      <dgm:prSet presAssocID="{0B3FB412-7047-412A-81D7-EEB70AC6D55A}" presName="spaceBetweenRectangles" presStyleCnt="0"/>
      <dgm:spPr/>
    </dgm:pt>
    <dgm:pt modelId="{90815983-4C9E-4744-A006-D7A7FC3492CD}" type="pres">
      <dgm:prSet presAssocID="{EDDB9445-C289-4C04-8279-E5E554ABA96C}" presName="composite" presStyleCnt="0"/>
      <dgm:spPr/>
    </dgm:pt>
    <dgm:pt modelId="{47E69445-C6C9-4B38-AE41-1AE440905D5B}" type="pres">
      <dgm:prSet presAssocID="{EDDB9445-C289-4C04-8279-E5E554ABA96C}" presName="L1TextContainer" presStyleLbl="revTx" presStyleIdx="5" presStyleCnt="8">
        <dgm:presLayoutVars>
          <dgm:chMax val="1"/>
          <dgm:chPref val="1"/>
          <dgm:bulletEnabled val="1"/>
        </dgm:presLayoutVars>
      </dgm:prSet>
      <dgm:spPr/>
    </dgm:pt>
    <dgm:pt modelId="{BCC1418E-8D4E-45EB-9645-706F07428707}" type="pres">
      <dgm:prSet presAssocID="{EDDB9445-C289-4C04-8279-E5E554ABA96C}" presName="L2TextContainerWrapper" presStyleCnt="0">
        <dgm:presLayoutVars>
          <dgm:chMax val="0"/>
          <dgm:chPref val="0"/>
          <dgm:bulletEnabled val="1"/>
        </dgm:presLayoutVars>
      </dgm:prSet>
      <dgm:spPr/>
    </dgm:pt>
    <dgm:pt modelId="{5B7940A8-7C1B-4A70-BF38-9CFF37607974}" type="pres">
      <dgm:prSet presAssocID="{EDDB9445-C289-4C04-8279-E5E554ABA96C}" presName="L2TextContainer" presStyleLbl="bgAcc1" presStyleIdx="5" presStyleCnt="8"/>
      <dgm:spPr/>
    </dgm:pt>
    <dgm:pt modelId="{E6DE21B5-F617-401A-9646-12096284170C}" type="pres">
      <dgm:prSet presAssocID="{EDDB9445-C289-4C04-8279-E5E554ABA96C}" presName="FlexibleEmptyPlaceHolder" presStyleCnt="0"/>
      <dgm:spPr/>
    </dgm:pt>
    <dgm:pt modelId="{69FD176A-5808-408C-AFD5-2E70D721C6BF}" type="pres">
      <dgm:prSet presAssocID="{EDDB9445-C289-4C04-8279-E5E554ABA96C}" presName="ConnectLine" presStyleLbl="sibTrans1D1" presStyleIdx="5" presStyleCnt="8"/>
      <dgm:spPr>
        <a:noFill/>
        <a:ln w="6350" cap="flat" cmpd="sng" algn="ctr">
          <a:solidFill>
            <a:schemeClr val="accent1">
              <a:hueOff val="0"/>
              <a:satOff val="0"/>
              <a:lumOff val="0"/>
              <a:alphaOff val="0"/>
            </a:schemeClr>
          </a:solidFill>
          <a:prstDash val="dash"/>
          <a:miter lim="800000"/>
        </a:ln>
        <a:effectLst/>
      </dgm:spPr>
    </dgm:pt>
    <dgm:pt modelId="{D22614EA-7A2B-427F-B89B-8E79E1448BC9}" type="pres">
      <dgm:prSet presAssocID="{EDDB9445-C289-4C04-8279-E5E554ABA96C}" presName="ConnectorPoint" presStyleLbl="alignNode1" presStyleIdx="5" presStyleCnt="8"/>
      <dgm:spPr/>
    </dgm:pt>
    <dgm:pt modelId="{1E23AF38-4653-48EB-9164-1605D0F539A4}" type="pres">
      <dgm:prSet presAssocID="{EDDB9445-C289-4C04-8279-E5E554ABA96C}" presName="EmptyPlaceHolder" presStyleCnt="0"/>
      <dgm:spPr/>
    </dgm:pt>
    <dgm:pt modelId="{82BC7D1F-F0AE-453E-AFB5-D6C99A77C4DA}" type="pres">
      <dgm:prSet presAssocID="{42E4E7DC-CF7B-4241-AA36-785703F90810}" presName="spaceBetweenRectangles" presStyleCnt="0"/>
      <dgm:spPr/>
    </dgm:pt>
    <dgm:pt modelId="{4E73A8F8-B85A-4BA7-B485-C1E8698BE429}" type="pres">
      <dgm:prSet presAssocID="{5B89B00C-1E7D-489B-97EE-D48F15F155DE}" presName="composite" presStyleCnt="0"/>
      <dgm:spPr/>
    </dgm:pt>
    <dgm:pt modelId="{223FA8A2-FF00-4671-ABB6-8A741041E80C}" type="pres">
      <dgm:prSet presAssocID="{5B89B00C-1E7D-489B-97EE-D48F15F155DE}" presName="L1TextContainer" presStyleLbl="revTx" presStyleIdx="6" presStyleCnt="8">
        <dgm:presLayoutVars>
          <dgm:chMax val="1"/>
          <dgm:chPref val="1"/>
          <dgm:bulletEnabled val="1"/>
        </dgm:presLayoutVars>
      </dgm:prSet>
      <dgm:spPr/>
    </dgm:pt>
    <dgm:pt modelId="{B0AA5CF5-F191-4327-95B3-26AD802B773D}" type="pres">
      <dgm:prSet presAssocID="{5B89B00C-1E7D-489B-97EE-D48F15F155DE}" presName="L2TextContainerWrapper" presStyleCnt="0">
        <dgm:presLayoutVars>
          <dgm:chMax val="0"/>
          <dgm:chPref val="0"/>
          <dgm:bulletEnabled val="1"/>
        </dgm:presLayoutVars>
      </dgm:prSet>
      <dgm:spPr/>
    </dgm:pt>
    <dgm:pt modelId="{758DD710-D681-4063-A581-84074AFDE22E}" type="pres">
      <dgm:prSet presAssocID="{5B89B00C-1E7D-489B-97EE-D48F15F155DE}" presName="L2TextContainer" presStyleLbl="bgAcc1" presStyleIdx="6" presStyleCnt="8"/>
      <dgm:spPr/>
    </dgm:pt>
    <dgm:pt modelId="{EC2371CF-E3B7-49B2-A080-C8469268F348}" type="pres">
      <dgm:prSet presAssocID="{5B89B00C-1E7D-489B-97EE-D48F15F155DE}" presName="FlexibleEmptyPlaceHolder" presStyleCnt="0"/>
      <dgm:spPr/>
    </dgm:pt>
    <dgm:pt modelId="{F8D7AA38-138E-4765-AC25-8674286ABE70}" type="pres">
      <dgm:prSet presAssocID="{5B89B00C-1E7D-489B-97EE-D48F15F155DE}" presName="ConnectLine" presStyleLbl="sibTrans1D1" presStyleIdx="6" presStyleCnt="8"/>
      <dgm:spPr>
        <a:noFill/>
        <a:ln w="6350" cap="flat" cmpd="sng" algn="ctr">
          <a:solidFill>
            <a:schemeClr val="accent1">
              <a:hueOff val="0"/>
              <a:satOff val="0"/>
              <a:lumOff val="0"/>
              <a:alphaOff val="0"/>
            </a:schemeClr>
          </a:solidFill>
          <a:prstDash val="dash"/>
          <a:miter lim="800000"/>
        </a:ln>
        <a:effectLst/>
      </dgm:spPr>
    </dgm:pt>
    <dgm:pt modelId="{3A337A4E-A577-4391-B1FD-D4199FEACD17}" type="pres">
      <dgm:prSet presAssocID="{5B89B00C-1E7D-489B-97EE-D48F15F155DE}" presName="ConnectorPoint" presStyleLbl="alignNode1" presStyleIdx="6" presStyleCnt="8"/>
      <dgm:spPr/>
    </dgm:pt>
    <dgm:pt modelId="{C005FB0F-E37C-46F6-B4ED-8890997FF93D}" type="pres">
      <dgm:prSet presAssocID="{5B89B00C-1E7D-489B-97EE-D48F15F155DE}" presName="EmptyPlaceHolder" presStyleCnt="0"/>
      <dgm:spPr/>
    </dgm:pt>
    <dgm:pt modelId="{6F18B5D7-D097-4900-8BA0-59A1F382E8A7}" type="pres">
      <dgm:prSet presAssocID="{8AA07E6A-CA29-4833-9590-1FF631ADDC3B}" presName="spaceBetweenRectangles" presStyleCnt="0"/>
      <dgm:spPr/>
    </dgm:pt>
    <dgm:pt modelId="{4EBBA833-88F3-4859-AE5C-9AE45D237B76}" type="pres">
      <dgm:prSet presAssocID="{95B5AE6F-7151-45EF-A0E4-E606F83A990E}" presName="composite" presStyleCnt="0"/>
      <dgm:spPr/>
    </dgm:pt>
    <dgm:pt modelId="{8AC1D587-BFEC-46E7-9F39-0D3CD3B0231D}" type="pres">
      <dgm:prSet presAssocID="{95B5AE6F-7151-45EF-A0E4-E606F83A990E}" presName="L1TextContainer" presStyleLbl="revTx" presStyleIdx="7" presStyleCnt="8">
        <dgm:presLayoutVars>
          <dgm:chMax val="1"/>
          <dgm:chPref val="1"/>
          <dgm:bulletEnabled val="1"/>
        </dgm:presLayoutVars>
      </dgm:prSet>
      <dgm:spPr/>
    </dgm:pt>
    <dgm:pt modelId="{F274BC55-7170-4021-B871-BD1D5BC69165}" type="pres">
      <dgm:prSet presAssocID="{95B5AE6F-7151-45EF-A0E4-E606F83A990E}" presName="L2TextContainerWrapper" presStyleCnt="0">
        <dgm:presLayoutVars>
          <dgm:chMax val="0"/>
          <dgm:chPref val="0"/>
          <dgm:bulletEnabled val="1"/>
        </dgm:presLayoutVars>
      </dgm:prSet>
      <dgm:spPr/>
    </dgm:pt>
    <dgm:pt modelId="{69AB04CF-A7E6-410F-B942-9F9F2BD56346}" type="pres">
      <dgm:prSet presAssocID="{95B5AE6F-7151-45EF-A0E4-E606F83A990E}" presName="L2TextContainer" presStyleLbl="bgAcc1" presStyleIdx="7" presStyleCnt="8"/>
      <dgm:spPr/>
    </dgm:pt>
    <dgm:pt modelId="{8001593D-BCCE-4294-B03B-17D3AD4231D5}" type="pres">
      <dgm:prSet presAssocID="{95B5AE6F-7151-45EF-A0E4-E606F83A990E}" presName="FlexibleEmptyPlaceHolder" presStyleCnt="0"/>
      <dgm:spPr/>
    </dgm:pt>
    <dgm:pt modelId="{8E0D43BF-09A5-4A8C-82AF-8F745FFD51F2}" type="pres">
      <dgm:prSet presAssocID="{95B5AE6F-7151-45EF-A0E4-E606F83A990E}" presName="ConnectLine" presStyleLbl="sibTrans1D1" presStyleIdx="7" presStyleCnt="8"/>
      <dgm:spPr>
        <a:noFill/>
        <a:ln w="6350" cap="flat" cmpd="sng" algn="ctr">
          <a:solidFill>
            <a:schemeClr val="accent1">
              <a:hueOff val="0"/>
              <a:satOff val="0"/>
              <a:lumOff val="0"/>
              <a:alphaOff val="0"/>
            </a:schemeClr>
          </a:solidFill>
          <a:prstDash val="dash"/>
          <a:miter lim="800000"/>
        </a:ln>
        <a:effectLst/>
      </dgm:spPr>
    </dgm:pt>
    <dgm:pt modelId="{1BADD2AA-EDA2-442B-8DAB-07C6E7C204C7}" type="pres">
      <dgm:prSet presAssocID="{95B5AE6F-7151-45EF-A0E4-E606F83A990E}" presName="ConnectorPoint" presStyleLbl="alignNode1" presStyleIdx="7" presStyleCnt="8"/>
      <dgm:spPr/>
    </dgm:pt>
    <dgm:pt modelId="{93CFA244-226A-417D-A6A7-C505B9F5DBE7}" type="pres">
      <dgm:prSet presAssocID="{95B5AE6F-7151-45EF-A0E4-E606F83A990E}" presName="EmptyPlaceHolder" presStyleCnt="0"/>
      <dgm:spPr/>
    </dgm:pt>
  </dgm:ptLst>
  <dgm:cxnLst>
    <dgm:cxn modelId="{83E10C0A-7649-4BC0-BA24-4A4491B0B2BE}" type="presOf" srcId="{7DC2E4C3-5D97-4D7F-9772-93FD901FE96E}" destId="{5B7940A8-7C1B-4A70-BF38-9CFF37607974}" srcOrd="0" destOrd="2" presId="urn:microsoft.com/office/officeart/2016/7/layout/BasicTimeline"/>
    <dgm:cxn modelId="{B89C3B0C-BAB8-4E84-8D67-EFE10DB3B159}" srcId="{7CE0858B-F18A-4D5F-9B5F-FE38DB51758D}" destId="{36CA69A3-82B9-4FC6-A51A-533A73FA53AB}" srcOrd="0" destOrd="0" parTransId="{1502FDF6-8BBF-4102-B1DE-0F27CD5C45BC}" sibTransId="{D0EB791E-4EB4-47F9-9D6F-51FEC4B0184E}"/>
    <dgm:cxn modelId="{34A33910-3D87-4F46-B1A3-325F82E4A6BC}" srcId="{ABA244AF-01EB-47EE-BCD3-D46B9C059A61}" destId="{49E6141B-96B5-4F8B-8710-507A3F64043C}" srcOrd="0" destOrd="0" parTransId="{D6AE64A8-52FF-4953-AFBB-FBAE3DDD9A74}" sibTransId="{A2EBCCBC-8965-4F50-B516-3C13698DF33B}"/>
    <dgm:cxn modelId="{20E12112-51CF-497A-9C72-FDDF53C74C65}" type="presOf" srcId="{1814FDB4-140B-4209-8492-168CAE429381}" destId="{2BCF05D8-4EFD-4153-A07C-0D74733E0069}" srcOrd="0" destOrd="0" presId="urn:microsoft.com/office/officeart/2016/7/layout/BasicTimeline"/>
    <dgm:cxn modelId="{BF8DC013-B554-4CD8-B565-4C1BD157F46B}" type="presOf" srcId="{EC9C0AEC-2A74-4DE4-9428-87F6B0244E7E}" destId="{5B7940A8-7C1B-4A70-BF38-9CFF37607974}" srcOrd="0" destOrd="1" presId="urn:microsoft.com/office/officeart/2016/7/layout/BasicTimeline"/>
    <dgm:cxn modelId="{FF713E16-1D5E-4433-9BE9-E55FCE3E3EB3}" type="presOf" srcId="{3A7C6C69-B3D8-4BE6-9284-05CA224A8120}" destId="{69AB04CF-A7E6-410F-B942-9F9F2BD56346}" srcOrd="0" destOrd="2" presId="urn:microsoft.com/office/officeart/2016/7/layout/BasicTimeline"/>
    <dgm:cxn modelId="{D444EC1D-F7AC-4895-B395-F04EB7D38160}" type="presOf" srcId="{815116DE-9964-4CE3-812E-C7111C5A5528}" destId="{69AB04CF-A7E6-410F-B942-9F9F2BD56346}" srcOrd="0" destOrd="0" presId="urn:microsoft.com/office/officeart/2016/7/layout/BasicTimeline"/>
    <dgm:cxn modelId="{85A7A420-C1AC-49E7-90A1-BE6DEBA085D5}" srcId="{5B89B00C-1E7D-489B-97EE-D48F15F155DE}" destId="{50B3D21F-DB0D-4572-9975-8DD9B8E11ACF}" srcOrd="1" destOrd="0" parTransId="{A9871DF9-5247-4018-8AC7-62E1C40A7A54}" sibTransId="{9F028750-DB39-4437-8C3D-FAE6C7CD33D3}"/>
    <dgm:cxn modelId="{DFB76024-A492-4705-B114-5999153E0E76}" srcId="{7CE0858B-F18A-4D5F-9B5F-FE38DB51758D}" destId="{4EE61097-550D-4A6F-8A7E-BBE987EED3E4}" srcOrd="1" destOrd="0" parTransId="{24FE0536-A96D-4AC8-A45B-FC432320AFED}" sibTransId="{4BD2042D-FAFF-4EB6-A35B-00F9BEE8FDF4}"/>
    <dgm:cxn modelId="{52993E2B-4546-42FA-B1DE-3321D535E325}" type="presOf" srcId="{50B3D21F-DB0D-4572-9975-8DD9B8E11ACF}" destId="{758DD710-D681-4063-A581-84074AFDE22E}" srcOrd="0" destOrd="1" presId="urn:microsoft.com/office/officeart/2016/7/layout/BasicTimeline"/>
    <dgm:cxn modelId="{C50D7931-1055-41C9-B055-5A72CB7D6C31}" type="presOf" srcId="{4874242A-8DFE-4631-BF7B-DAEE9C41E341}" destId="{95F4D8B0-3B15-4F39-97B9-C61A09734B3F}" srcOrd="0" destOrd="0" presId="urn:microsoft.com/office/officeart/2016/7/layout/BasicTimeline"/>
    <dgm:cxn modelId="{8754C334-7B72-483C-93DB-C425795D8F85}" srcId="{1814FDB4-140B-4209-8492-168CAE429381}" destId="{D4C783E2-BFAA-4D6E-AFF5-F09891585721}" srcOrd="0" destOrd="0" parTransId="{650BB016-DFEE-4E04-8A9E-23C27350FDCE}" sibTransId="{53EBB263-849D-49BA-AFA3-B43252CDCA7F}"/>
    <dgm:cxn modelId="{328E7D38-CFD7-454B-B3E7-3678BB7D4FCB}" type="presOf" srcId="{28A367CA-7804-4A9E-B4E1-F1E7E28F3E8C}" destId="{758DD710-D681-4063-A581-84074AFDE22E}" srcOrd="0" destOrd="0" presId="urn:microsoft.com/office/officeart/2016/7/layout/BasicTimeline"/>
    <dgm:cxn modelId="{388DB939-448D-41FE-A298-4420EC20A85B}" srcId="{4874242A-8DFE-4631-BF7B-DAEE9C41E341}" destId="{E836057E-A304-458B-AFFE-0464A514E362}" srcOrd="0" destOrd="0" parTransId="{8B391FBE-8CE8-40C3-9FD0-FFFC009ED986}" sibTransId="{F5C3E965-C132-4540-B6B0-BB32F1257C1D}"/>
    <dgm:cxn modelId="{F10F843A-136C-427B-8A95-DE06A241C43E}" type="presOf" srcId="{E836057E-A304-458B-AFFE-0464A514E362}" destId="{E8531261-1120-4CB6-AA93-1834ADA3078F}" srcOrd="0" destOrd="0" presId="urn:microsoft.com/office/officeart/2016/7/layout/BasicTimeline"/>
    <dgm:cxn modelId="{0D8A993A-C86D-4646-82A9-3BDF692B1C5C}" srcId="{EDDB9445-C289-4C04-8279-E5E554ABA96C}" destId="{EC9C0AEC-2A74-4DE4-9428-87F6B0244E7E}" srcOrd="1" destOrd="0" parTransId="{079AF146-12AD-4416-B549-C29D44FD4F7E}" sibTransId="{BDB97D40-F668-436B-8721-F51030F1A68D}"/>
    <dgm:cxn modelId="{E7E9E43B-5690-46E7-B9FD-09F2B64B342F}" type="presOf" srcId="{D4C783E2-BFAA-4D6E-AFF5-F09891585721}" destId="{F12DB7CA-EEA7-4978-8E30-BE29AD3A7EC9}" srcOrd="0" destOrd="0" presId="urn:microsoft.com/office/officeart/2016/7/layout/BasicTimeline"/>
    <dgm:cxn modelId="{CB5E795B-EBCA-4783-9FB1-B8A2727EE58B}" type="presOf" srcId="{DBF109AA-78C4-4A91-B16D-918F5D2834B3}" destId="{43B73154-7BD1-405D-A69B-38BF60703D41}" srcOrd="0" destOrd="0" presId="urn:microsoft.com/office/officeart/2016/7/layout/BasicTimeline"/>
    <dgm:cxn modelId="{5A7DE95B-4363-494D-9471-8F1F7AF9B9D0}" srcId="{95B5AE6F-7151-45EF-A0E4-E606F83A990E}" destId="{3A7C6C69-B3D8-4BE6-9284-05CA224A8120}" srcOrd="2" destOrd="0" parTransId="{718BFDCE-5FEB-446F-848D-AA009E9FE2BD}" sibTransId="{5CFBA24D-492E-4D60-851A-E14AD4C3D238}"/>
    <dgm:cxn modelId="{F3E9335C-AA49-49F9-B553-9DBE3701BABF}" srcId="{37BFAD8E-78AE-4F48-9A89-0EEE470E325D}" destId="{7CE0858B-F18A-4D5F-9B5F-FE38DB51758D}" srcOrd="2" destOrd="0" parTransId="{319C9393-7042-4F5F-B48F-767B837BCD7E}" sibTransId="{D37C1F24-72F1-4172-BB3E-31D8E08B8B9C}"/>
    <dgm:cxn modelId="{7C1E8F5F-BBAF-4932-B193-EBEEB4F40320}" srcId="{37BFAD8E-78AE-4F48-9A89-0EEE470E325D}" destId="{8532113B-2AA3-4FC4-B21B-994280F715EC}" srcOrd="1" destOrd="0" parTransId="{FFDD3CD4-79DD-4472-872B-EDC2203DBB51}" sibTransId="{C8A1703E-81A1-4EF8-B718-9087D9FBBD06}"/>
    <dgm:cxn modelId="{74B25D69-72B4-4B94-B1B1-21915DA37B4A}" srcId="{37BFAD8E-78AE-4F48-9A89-0EEE470E325D}" destId="{EDDB9445-C289-4C04-8279-E5E554ABA96C}" srcOrd="5" destOrd="0" parTransId="{A63193D7-E88A-4007-92D4-5FBB14F883F7}" sibTransId="{42E4E7DC-CF7B-4241-AA36-785703F90810}"/>
    <dgm:cxn modelId="{F5ECC14B-5A0C-4C2B-AF99-C9442B10EB9D}" type="presOf" srcId="{5B89B00C-1E7D-489B-97EE-D48F15F155DE}" destId="{223FA8A2-FF00-4671-ABB6-8A741041E80C}" srcOrd="0" destOrd="0" presId="urn:microsoft.com/office/officeart/2016/7/layout/BasicTimeline"/>
    <dgm:cxn modelId="{517DE24C-C169-4E01-91D5-2A8020F4672B}" srcId="{EDDB9445-C289-4C04-8279-E5E554ABA96C}" destId="{7DC2E4C3-5D97-4D7F-9772-93FD901FE96E}" srcOrd="2" destOrd="0" parTransId="{74C6503C-B27F-47AD-969C-CFE730B6DF3A}" sibTransId="{06DF75C6-3998-47C6-A77F-9115FF438103}"/>
    <dgm:cxn modelId="{05CAEA6E-A9CC-43F6-A71C-67DFFF54CCD8}" srcId="{37BFAD8E-78AE-4F48-9A89-0EEE470E325D}" destId="{95B5AE6F-7151-45EF-A0E4-E606F83A990E}" srcOrd="7" destOrd="0" parTransId="{1C16B0E0-D538-4055-A1B1-3F69DE315157}" sibTransId="{B50FC5C4-AD77-4322-B4F6-DC13A76517F9}"/>
    <dgm:cxn modelId="{A336E050-7505-4AE5-AB5C-0B671D9810B6}" srcId="{37BFAD8E-78AE-4F48-9A89-0EEE470E325D}" destId="{4874242A-8DFE-4631-BF7B-DAEE9C41E341}" srcOrd="3" destOrd="0" parTransId="{55BDACB3-BECC-4375-B2E9-9D86750548D4}" sibTransId="{1A7E9841-5923-4F64-9B45-1631E86549A6}"/>
    <dgm:cxn modelId="{6CE1C851-AEE4-4862-A554-6F0955B4CBF9}" srcId="{EDDB9445-C289-4C04-8279-E5E554ABA96C}" destId="{954A5DED-A6C5-4120-B74A-8476882DFB6C}" srcOrd="0" destOrd="0" parTransId="{E709E105-8947-4769-A31F-46DDCC8EE634}" sibTransId="{C206DD47-8A38-47EA-983A-55AEF2F8380C}"/>
    <dgm:cxn modelId="{828E4B54-097A-45B5-8F61-96CAF1B59FD7}" type="presOf" srcId="{4EE61097-550D-4A6F-8A7E-BBE987EED3E4}" destId="{375BB175-8C20-4528-8DBE-390BB13D0584}" srcOrd="0" destOrd="1" presId="urn:microsoft.com/office/officeart/2016/7/layout/BasicTimeline"/>
    <dgm:cxn modelId="{7CD4EF86-B95E-4212-B2DA-B9416843B63D}" type="presOf" srcId="{8532113B-2AA3-4FC4-B21B-994280F715EC}" destId="{0A48F459-E2CB-482A-8208-6EB4F441F7FD}" srcOrd="0" destOrd="0" presId="urn:microsoft.com/office/officeart/2016/7/layout/BasicTimeline"/>
    <dgm:cxn modelId="{6EC514A3-2E1D-4432-BAB3-034458B17F05}" type="presOf" srcId="{7CE0858B-F18A-4D5F-9B5F-FE38DB51758D}" destId="{87E5D60C-318D-4A10-AB66-A49F6FDB1391}" srcOrd="0" destOrd="0" presId="urn:microsoft.com/office/officeart/2016/7/layout/BasicTimeline"/>
    <dgm:cxn modelId="{4915C7AD-8512-442D-8FAE-8B8F778D5BA4}" srcId="{37BFAD8E-78AE-4F48-9A89-0EEE470E325D}" destId="{ABA244AF-01EB-47EE-BCD3-D46B9C059A61}" srcOrd="4" destOrd="0" parTransId="{61A7561A-6476-4EF6-8CC5-6D505E8929B0}" sibTransId="{0B3FB412-7047-412A-81D7-EEB70AC6D55A}"/>
    <dgm:cxn modelId="{1ADD82AE-B7D1-4987-8AA6-FF94F7D7FFB7}" srcId="{37BFAD8E-78AE-4F48-9A89-0EEE470E325D}" destId="{5B89B00C-1E7D-489B-97EE-D48F15F155DE}" srcOrd="6" destOrd="0" parTransId="{3FD4719F-AC27-409E-990E-C0635A7BC5CA}" sibTransId="{8AA07E6A-CA29-4833-9590-1FF631ADDC3B}"/>
    <dgm:cxn modelId="{397BBBAE-DB67-4524-BBE4-0ACD31F35A30}" srcId="{5B89B00C-1E7D-489B-97EE-D48F15F155DE}" destId="{28A367CA-7804-4A9E-B4E1-F1E7E28F3E8C}" srcOrd="0" destOrd="0" parTransId="{A96D3353-71CB-4BC1-8479-B99EF82B285A}" sibTransId="{CFD9A9D3-F073-4B10-8382-58B8831A7058}"/>
    <dgm:cxn modelId="{0BFFE4B1-30F0-40BA-8E43-B2510CA87FD9}" type="presOf" srcId="{49E6141B-96B5-4F8B-8710-507A3F64043C}" destId="{94FFD170-2447-4022-A3E5-CB2F089821C7}" srcOrd="0" destOrd="0" presId="urn:microsoft.com/office/officeart/2016/7/layout/BasicTimeline"/>
    <dgm:cxn modelId="{0B1A78BB-3ADE-4466-A73E-B32D1EB966B9}" type="presOf" srcId="{37BFAD8E-78AE-4F48-9A89-0EEE470E325D}" destId="{B3858538-844F-4E01-8920-458A3CC0385B}" srcOrd="0" destOrd="0" presId="urn:microsoft.com/office/officeart/2016/7/layout/BasicTimeline"/>
    <dgm:cxn modelId="{804636BD-A8BB-4D9C-975B-24300A76E8DE}" type="presOf" srcId="{F2AB9F10-41B1-4311-8A14-1935C4DC3B44}" destId="{69AB04CF-A7E6-410F-B942-9F9F2BD56346}" srcOrd="0" destOrd="1" presId="urn:microsoft.com/office/officeart/2016/7/layout/BasicTimeline"/>
    <dgm:cxn modelId="{DC0F76C0-62E7-4633-B529-74AEA5456879}" type="presOf" srcId="{95B5AE6F-7151-45EF-A0E4-E606F83A990E}" destId="{8AC1D587-BFEC-46E7-9F39-0D3CD3B0231D}" srcOrd="0" destOrd="0" presId="urn:microsoft.com/office/officeart/2016/7/layout/BasicTimeline"/>
    <dgm:cxn modelId="{FFA5B6C1-60E7-4038-B7CF-70CC9E946579}" srcId="{37BFAD8E-78AE-4F48-9A89-0EEE470E325D}" destId="{1814FDB4-140B-4209-8492-168CAE429381}" srcOrd="0" destOrd="0" parTransId="{A9A47FB4-7495-47CC-AE41-CE69F5873714}" sibTransId="{C8232357-880B-444C-B48F-F9030DC13AA0}"/>
    <dgm:cxn modelId="{59BAE6C4-41BB-486D-8505-274E62CD7D11}" type="presOf" srcId="{ABA244AF-01EB-47EE-BCD3-D46B9C059A61}" destId="{2841A17C-9B99-423A-B7B1-846AC0BB45F5}" srcOrd="0" destOrd="0" presId="urn:microsoft.com/office/officeart/2016/7/layout/BasicTimeline"/>
    <dgm:cxn modelId="{A1C84FCA-0DC8-45AD-AE92-2F0DDD325D52}" srcId="{95B5AE6F-7151-45EF-A0E4-E606F83A990E}" destId="{F2AB9F10-41B1-4311-8A14-1935C4DC3B44}" srcOrd="1" destOrd="0" parTransId="{5C3CB9A2-51B4-459B-A3E3-A26B41C72DF2}" sibTransId="{DE394C4A-6D97-4C58-A3D8-02C0CAECB535}"/>
    <dgm:cxn modelId="{139FDEDD-8AF5-498E-97E9-41D6266AAC7A}" type="presOf" srcId="{EDDB9445-C289-4C04-8279-E5E554ABA96C}" destId="{47E69445-C6C9-4B38-AE41-1AE440905D5B}" srcOrd="0" destOrd="0" presId="urn:microsoft.com/office/officeart/2016/7/layout/BasicTimeline"/>
    <dgm:cxn modelId="{1AB790DF-B587-41A5-8F0C-9439EFCB044C}" type="presOf" srcId="{A950F831-A77E-4FD4-AC06-AEB62279AD7A}" destId="{43B73154-7BD1-405D-A69B-38BF60703D41}" srcOrd="0" destOrd="1" presId="urn:microsoft.com/office/officeart/2016/7/layout/BasicTimeline"/>
    <dgm:cxn modelId="{B3B953E2-8BF4-41B2-95B7-78A852A4808B}" type="presOf" srcId="{954A5DED-A6C5-4120-B74A-8476882DFB6C}" destId="{5B7940A8-7C1B-4A70-BF38-9CFF37607974}" srcOrd="0" destOrd="0" presId="urn:microsoft.com/office/officeart/2016/7/layout/BasicTimeline"/>
    <dgm:cxn modelId="{9D514FEC-7BC5-46CD-B6E1-944D43417892}" srcId="{8532113B-2AA3-4FC4-B21B-994280F715EC}" destId="{DBF109AA-78C4-4A91-B16D-918F5D2834B3}" srcOrd="0" destOrd="0" parTransId="{919B05B4-441F-4497-91AF-2C6941D79C45}" sibTransId="{4137A43C-AC92-490A-B56A-81CA6C6504A3}"/>
    <dgm:cxn modelId="{06AA67F7-EB58-4C67-8843-E42FA979C994}" type="presOf" srcId="{36CA69A3-82B9-4FC6-A51A-533A73FA53AB}" destId="{375BB175-8C20-4528-8DBE-390BB13D0584}" srcOrd="0" destOrd="0" presId="urn:microsoft.com/office/officeart/2016/7/layout/BasicTimeline"/>
    <dgm:cxn modelId="{C2EDCFF7-57C8-428E-9932-A92300F6699F}" srcId="{8532113B-2AA3-4FC4-B21B-994280F715EC}" destId="{A950F831-A77E-4FD4-AC06-AEB62279AD7A}" srcOrd="1" destOrd="0" parTransId="{28CBD993-A3AD-484D-A978-A56268414B3F}" sibTransId="{F9E7D8A0-3270-471C-ABC3-1C48AE382D9C}"/>
    <dgm:cxn modelId="{B3D14FFC-5E11-4199-8E67-1E5283605EA9}" srcId="{95B5AE6F-7151-45EF-A0E4-E606F83A990E}" destId="{815116DE-9964-4CE3-812E-C7111C5A5528}" srcOrd="0" destOrd="0" parTransId="{8114F911-DE63-406D-9E26-266B4CE2E274}" sibTransId="{075FE393-B29C-45F9-B607-BE744822CA9D}"/>
    <dgm:cxn modelId="{E2EC8998-9A79-4652-95FB-DAB23987B825}" type="presParOf" srcId="{B3858538-844F-4E01-8920-458A3CC0385B}" destId="{868FA9CB-4ABA-4A2F-97C8-D40CC320ED98}" srcOrd="0" destOrd="0" presId="urn:microsoft.com/office/officeart/2016/7/layout/BasicTimeline"/>
    <dgm:cxn modelId="{A62F463B-5009-4EB9-9B4F-E2C7638F099E}" type="presParOf" srcId="{B3858538-844F-4E01-8920-458A3CC0385B}" destId="{F35A89E6-C35E-4D3C-938E-DE146011D177}" srcOrd="1" destOrd="0" presId="urn:microsoft.com/office/officeart/2016/7/layout/BasicTimeline"/>
    <dgm:cxn modelId="{5A3FFF01-06BE-4D8A-830F-88EFFD3789D0}" type="presParOf" srcId="{F35A89E6-C35E-4D3C-938E-DE146011D177}" destId="{1FA86E3E-28B5-45B4-BF9A-248D654402E9}" srcOrd="0" destOrd="0" presId="urn:microsoft.com/office/officeart/2016/7/layout/BasicTimeline"/>
    <dgm:cxn modelId="{C3186D89-55E4-4858-B172-A5CC4FAA5140}" type="presParOf" srcId="{1FA86E3E-28B5-45B4-BF9A-248D654402E9}" destId="{2BCF05D8-4EFD-4153-A07C-0D74733E0069}" srcOrd="0" destOrd="0" presId="urn:microsoft.com/office/officeart/2016/7/layout/BasicTimeline"/>
    <dgm:cxn modelId="{BDD81D23-DF42-45EE-B764-693FA7338103}" type="presParOf" srcId="{1FA86E3E-28B5-45B4-BF9A-248D654402E9}" destId="{413D8CB7-3C19-43F7-BE42-13A1EB9AEE6C}" srcOrd="1" destOrd="0" presId="urn:microsoft.com/office/officeart/2016/7/layout/BasicTimeline"/>
    <dgm:cxn modelId="{F34136D5-73E8-4790-A7A7-47DA27E045E9}" type="presParOf" srcId="{413D8CB7-3C19-43F7-BE42-13A1EB9AEE6C}" destId="{F12DB7CA-EEA7-4978-8E30-BE29AD3A7EC9}" srcOrd="0" destOrd="0" presId="urn:microsoft.com/office/officeart/2016/7/layout/BasicTimeline"/>
    <dgm:cxn modelId="{C3C98CF7-2471-4F79-A669-D5480D0DE403}" type="presParOf" srcId="{413D8CB7-3C19-43F7-BE42-13A1EB9AEE6C}" destId="{B7E334ED-CF6E-4183-892C-C1B5AFEFE8A4}" srcOrd="1" destOrd="0" presId="urn:microsoft.com/office/officeart/2016/7/layout/BasicTimeline"/>
    <dgm:cxn modelId="{931E522B-29B7-4B2E-8771-41EB63E7734C}" type="presParOf" srcId="{1FA86E3E-28B5-45B4-BF9A-248D654402E9}" destId="{023B9528-1576-49D9-9C3F-5C52AC87BAC3}" srcOrd="2" destOrd="0" presId="urn:microsoft.com/office/officeart/2016/7/layout/BasicTimeline"/>
    <dgm:cxn modelId="{F7137433-DF9C-43D4-A85F-40AB7CC54742}" type="presParOf" srcId="{1FA86E3E-28B5-45B4-BF9A-248D654402E9}" destId="{63010224-C93A-488D-B2C7-341D9011B028}" srcOrd="3" destOrd="0" presId="urn:microsoft.com/office/officeart/2016/7/layout/BasicTimeline"/>
    <dgm:cxn modelId="{EA20E127-D870-4374-BFED-D20B0B671678}" type="presParOf" srcId="{1FA86E3E-28B5-45B4-BF9A-248D654402E9}" destId="{4574B42B-A414-4114-8D2F-C5D9B9E0299B}" srcOrd="4" destOrd="0" presId="urn:microsoft.com/office/officeart/2016/7/layout/BasicTimeline"/>
    <dgm:cxn modelId="{90818AA1-FE6D-4C58-B062-76FB769A0DDC}" type="presParOf" srcId="{F35A89E6-C35E-4D3C-938E-DE146011D177}" destId="{08F932D8-D8FB-4AD8-B747-959AB29D69BC}" srcOrd="1" destOrd="0" presId="urn:microsoft.com/office/officeart/2016/7/layout/BasicTimeline"/>
    <dgm:cxn modelId="{546FCBDD-AA3A-49AC-B166-16C873346186}" type="presParOf" srcId="{F35A89E6-C35E-4D3C-938E-DE146011D177}" destId="{80A6035F-F903-4FD0-B5F1-5BD772C6D057}" srcOrd="2" destOrd="0" presId="urn:microsoft.com/office/officeart/2016/7/layout/BasicTimeline"/>
    <dgm:cxn modelId="{5DDD61C0-98F5-4E95-80A8-BB473BB8738F}" type="presParOf" srcId="{80A6035F-F903-4FD0-B5F1-5BD772C6D057}" destId="{0A48F459-E2CB-482A-8208-6EB4F441F7FD}" srcOrd="0" destOrd="0" presId="urn:microsoft.com/office/officeart/2016/7/layout/BasicTimeline"/>
    <dgm:cxn modelId="{B47330E2-888B-46A6-BFAA-D2DC035D5C1A}" type="presParOf" srcId="{80A6035F-F903-4FD0-B5F1-5BD772C6D057}" destId="{00F895F3-9602-4D67-A603-3ACA5E8F96DF}" srcOrd="1" destOrd="0" presId="urn:microsoft.com/office/officeart/2016/7/layout/BasicTimeline"/>
    <dgm:cxn modelId="{29595540-0D77-429E-A78E-92FB32AEB0CD}" type="presParOf" srcId="{00F895F3-9602-4D67-A603-3ACA5E8F96DF}" destId="{43B73154-7BD1-405D-A69B-38BF60703D41}" srcOrd="0" destOrd="0" presId="urn:microsoft.com/office/officeart/2016/7/layout/BasicTimeline"/>
    <dgm:cxn modelId="{071F3198-C153-43F9-8083-1FDCC8ED1BCE}" type="presParOf" srcId="{00F895F3-9602-4D67-A603-3ACA5E8F96DF}" destId="{59B46FF3-3B25-456B-93D7-FF1B2E3FAB78}" srcOrd="1" destOrd="0" presId="urn:microsoft.com/office/officeart/2016/7/layout/BasicTimeline"/>
    <dgm:cxn modelId="{140F70B7-6E75-4317-8B68-3AF629C85172}" type="presParOf" srcId="{80A6035F-F903-4FD0-B5F1-5BD772C6D057}" destId="{30E76ABA-7AF1-418E-942F-8BF1F7576D4F}" srcOrd="2" destOrd="0" presId="urn:microsoft.com/office/officeart/2016/7/layout/BasicTimeline"/>
    <dgm:cxn modelId="{D7FC2DF5-96B8-4824-9D36-A56CFE7EC6D8}" type="presParOf" srcId="{80A6035F-F903-4FD0-B5F1-5BD772C6D057}" destId="{3E643488-D071-4492-BA45-01C2734215BC}" srcOrd="3" destOrd="0" presId="urn:microsoft.com/office/officeart/2016/7/layout/BasicTimeline"/>
    <dgm:cxn modelId="{946242EF-26BE-4688-8C9B-75FBBE2B080E}" type="presParOf" srcId="{80A6035F-F903-4FD0-B5F1-5BD772C6D057}" destId="{74F3D260-C658-4727-BCFC-BD0747467D54}" srcOrd="4" destOrd="0" presId="urn:microsoft.com/office/officeart/2016/7/layout/BasicTimeline"/>
    <dgm:cxn modelId="{479B8293-97B7-4E9A-A3BB-5828C6BB89CF}" type="presParOf" srcId="{F35A89E6-C35E-4D3C-938E-DE146011D177}" destId="{497F363D-3174-4A07-9BDB-35B48DFD718B}" srcOrd="3" destOrd="0" presId="urn:microsoft.com/office/officeart/2016/7/layout/BasicTimeline"/>
    <dgm:cxn modelId="{A158AA76-A990-45D5-8CB4-03AD3674963C}" type="presParOf" srcId="{F35A89E6-C35E-4D3C-938E-DE146011D177}" destId="{A7FB4314-016E-40E3-8F30-ED8321ADE9D1}" srcOrd="4" destOrd="0" presId="urn:microsoft.com/office/officeart/2016/7/layout/BasicTimeline"/>
    <dgm:cxn modelId="{30B29878-100B-4476-A6F1-A0626BE57A37}" type="presParOf" srcId="{A7FB4314-016E-40E3-8F30-ED8321ADE9D1}" destId="{87E5D60C-318D-4A10-AB66-A49F6FDB1391}" srcOrd="0" destOrd="0" presId="urn:microsoft.com/office/officeart/2016/7/layout/BasicTimeline"/>
    <dgm:cxn modelId="{CC6C9212-F34B-4945-A8DB-578C41615751}" type="presParOf" srcId="{A7FB4314-016E-40E3-8F30-ED8321ADE9D1}" destId="{4F5C4258-457B-43D2-981B-7F91524CD00D}" srcOrd="1" destOrd="0" presId="urn:microsoft.com/office/officeart/2016/7/layout/BasicTimeline"/>
    <dgm:cxn modelId="{D3F3DC1A-7FAC-4653-B5BA-E4CE5758CDCA}" type="presParOf" srcId="{4F5C4258-457B-43D2-981B-7F91524CD00D}" destId="{375BB175-8C20-4528-8DBE-390BB13D0584}" srcOrd="0" destOrd="0" presId="urn:microsoft.com/office/officeart/2016/7/layout/BasicTimeline"/>
    <dgm:cxn modelId="{6024B2EB-CEC2-4948-801E-4E920FDCE0C1}" type="presParOf" srcId="{4F5C4258-457B-43D2-981B-7F91524CD00D}" destId="{07B90592-9871-435F-96FD-C5A0342D98E9}" srcOrd="1" destOrd="0" presId="urn:microsoft.com/office/officeart/2016/7/layout/BasicTimeline"/>
    <dgm:cxn modelId="{92B8B3D0-2480-4983-AC96-C985D530E318}" type="presParOf" srcId="{A7FB4314-016E-40E3-8F30-ED8321ADE9D1}" destId="{E210C988-A85A-484B-B6A4-6C8F5EB3D3B6}" srcOrd="2" destOrd="0" presId="urn:microsoft.com/office/officeart/2016/7/layout/BasicTimeline"/>
    <dgm:cxn modelId="{2E7D4537-A494-4A0B-820E-D7FBFE128115}" type="presParOf" srcId="{A7FB4314-016E-40E3-8F30-ED8321ADE9D1}" destId="{7C1C9EC3-359C-4899-B8BE-F79CA42918F9}" srcOrd="3" destOrd="0" presId="urn:microsoft.com/office/officeart/2016/7/layout/BasicTimeline"/>
    <dgm:cxn modelId="{38375736-0CD0-4404-A485-91FDADF8174B}" type="presParOf" srcId="{A7FB4314-016E-40E3-8F30-ED8321ADE9D1}" destId="{C2512067-49A4-4A7A-9B79-AE18D14C98B1}" srcOrd="4" destOrd="0" presId="urn:microsoft.com/office/officeart/2016/7/layout/BasicTimeline"/>
    <dgm:cxn modelId="{E8324638-E9B2-47DD-B57A-0970B6D17F25}" type="presParOf" srcId="{F35A89E6-C35E-4D3C-938E-DE146011D177}" destId="{3B18C753-8DC5-47DE-8353-F776270AE20D}" srcOrd="5" destOrd="0" presId="urn:microsoft.com/office/officeart/2016/7/layout/BasicTimeline"/>
    <dgm:cxn modelId="{92255EBF-C05D-4EFD-A201-63DA3B85D65B}" type="presParOf" srcId="{F35A89E6-C35E-4D3C-938E-DE146011D177}" destId="{0C3E52DF-201D-4C17-AE44-2E8104939165}" srcOrd="6" destOrd="0" presId="urn:microsoft.com/office/officeart/2016/7/layout/BasicTimeline"/>
    <dgm:cxn modelId="{BC7C704A-2AE1-4EA1-A6DE-5395CE462479}" type="presParOf" srcId="{0C3E52DF-201D-4C17-AE44-2E8104939165}" destId="{95F4D8B0-3B15-4F39-97B9-C61A09734B3F}" srcOrd="0" destOrd="0" presId="urn:microsoft.com/office/officeart/2016/7/layout/BasicTimeline"/>
    <dgm:cxn modelId="{1E55192F-B086-40C3-834E-4CDEB3A12F39}" type="presParOf" srcId="{0C3E52DF-201D-4C17-AE44-2E8104939165}" destId="{311D1125-B2EF-436B-8BCF-3BE6622D3FC6}" srcOrd="1" destOrd="0" presId="urn:microsoft.com/office/officeart/2016/7/layout/BasicTimeline"/>
    <dgm:cxn modelId="{45FBD592-1340-41C1-9557-CC00B70EAFB6}" type="presParOf" srcId="{311D1125-B2EF-436B-8BCF-3BE6622D3FC6}" destId="{E8531261-1120-4CB6-AA93-1834ADA3078F}" srcOrd="0" destOrd="0" presId="urn:microsoft.com/office/officeart/2016/7/layout/BasicTimeline"/>
    <dgm:cxn modelId="{B899A6E1-4EBF-420A-BC37-29981C123D33}" type="presParOf" srcId="{311D1125-B2EF-436B-8BCF-3BE6622D3FC6}" destId="{137A7651-4DB8-44A6-8FA5-DAE446903917}" srcOrd="1" destOrd="0" presId="urn:microsoft.com/office/officeart/2016/7/layout/BasicTimeline"/>
    <dgm:cxn modelId="{30FBD9E5-8CE6-441A-9A5A-DBCFC2CB8403}" type="presParOf" srcId="{0C3E52DF-201D-4C17-AE44-2E8104939165}" destId="{2B022F9F-27DF-4462-B110-4F61E61B6DC7}" srcOrd="2" destOrd="0" presId="urn:microsoft.com/office/officeart/2016/7/layout/BasicTimeline"/>
    <dgm:cxn modelId="{BEFDE7D2-579B-4A7F-AD8B-83621FF1DA84}" type="presParOf" srcId="{0C3E52DF-201D-4C17-AE44-2E8104939165}" destId="{FF63FEE6-E03F-480D-951F-62BA1538DD25}" srcOrd="3" destOrd="0" presId="urn:microsoft.com/office/officeart/2016/7/layout/BasicTimeline"/>
    <dgm:cxn modelId="{29C97B05-6A82-48B7-A44E-20F197FB03E4}" type="presParOf" srcId="{0C3E52DF-201D-4C17-AE44-2E8104939165}" destId="{5D218A53-F3E8-4611-A3C1-4B8817A276A8}" srcOrd="4" destOrd="0" presId="urn:microsoft.com/office/officeart/2016/7/layout/BasicTimeline"/>
    <dgm:cxn modelId="{DAD6F0F9-EF6C-4896-8A9A-C520A18CAE3E}" type="presParOf" srcId="{F35A89E6-C35E-4D3C-938E-DE146011D177}" destId="{4E9EAEDC-3A59-449F-B898-A30F72B11CA4}" srcOrd="7" destOrd="0" presId="urn:microsoft.com/office/officeart/2016/7/layout/BasicTimeline"/>
    <dgm:cxn modelId="{79E07DEE-6AC5-43AA-A06C-FF3C8E929D31}" type="presParOf" srcId="{F35A89E6-C35E-4D3C-938E-DE146011D177}" destId="{1684C775-02C2-4B5D-9010-D35B912FE1EF}" srcOrd="8" destOrd="0" presId="urn:microsoft.com/office/officeart/2016/7/layout/BasicTimeline"/>
    <dgm:cxn modelId="{7D8528A3-1586-4425-9483-D1C557D579CC}" type="presParOf" srcId="{1684C775-02C2-4B5D-9010-D35B912FE1EF}" destId="{2841A17C-9B99-423A-B7B1-846AC0BB45F5}" srcOrd="0" destOrd="0" presId="urn:microsoft.com/office/officeart/2016/7/layout/BasicTimeline"/>
    <dgm:cxn modelId="{99BE4C5A-082E-4A9A-AC2B-AC38BFD7925B}" type="presParOf" srcId="{1684C775-02C2-4B5D-9010-D35B912FE1EF}" destId="{920ADE2A-BA6A-4671-8326-FD95014D4D32}" srcOrd="1" destOrd="0" presId="urn:microsoft.com/office/officeart/2016/7/layout/BasicTimeline"/>
    <dgm:cxn modelId="{2FC46D65-5853-4E20-9779-4983B3F09D0F}" type="presParOf" srcId="{920ADE2A-BA6A-4671-8326-FD95014D4D32}" destId="{94FFD170-2447-4022-A3E5-CB2F089821C7}" srcOrd="0" destOrd="0" presId="urn:microsoft.com/office/officeart/2016/7/layout/BasicTimeline"/>
    <dgm:cxn modelId="{197A3B58-3B50-46EC-87AD-04794ABB72AC}" type="presParOf" srcId="{920ADE2A-BA6A-4671-8326-FD95014D4D32}" destId="{0A506997-680D-4CC0-A447-AE4FC911E681}" srcOrd="1" destOrd="0" presId="urn:microsoft.com/office/officeart/2016/7/layout/BasicTimeline"/>
    <dgm:cxn modelId="{0FC70CC7-5ADE-43E3-BCE5-7834D216384C}" type="presParOf" srcId="{1684C775-02C2-4B5D-9010-D35B912FE1EF}" destId="{44CD9034-A533-4CF8-B7A0-E2BDB82B0AD5}" srcOrd="2" destOrd="0" presId="urn:microsoft.com/office/officeart/2016/7/layout/BasicTimeline"/>
    <dgm:cxn modelId="{F57952EC-1906-422C-BF54-48E8069BAE8D}" type="presParOf" srcId="{1684C775-02C2-4B5D-9010-D35B912FE1EF}" destId="{31639B8C-E2AB-4EFC-9023-564166E5C01D}" srcOrd="3" destOrd="0" presId="urn:microsoft.com/office/officeart/2016/7/layout/BasicTimeline"/>
    <dgm:cxn modelId="{7AA55C71-C52A-4C84-9A80-6C8EBDD95737}" type="presParOf" srcId="{1684C775-02C2-4B5D-9010-D35B912FE1EF}" destId="{D042C53D-C4CD-4912-8C50-BF9C3A8844BC}" srcOrd="4" destOrd="0" presId="urn:microsoft.com/office/officeart/2016/7/layout/BasicTimeline"/>
    <dgm:cxn modelId="{2C31249A-5442-480D-86F6-9786BE12408E}" type="presParOf" srcId="{F35A89E6-C35E-4D3C-938E-DE146011D177}" destId="{0D44D14F-619B-40F5-A0D6-4DCC2811AFEF}" srcOrd="9" destOrd="0" presId="urn:microsoft.com/office/officeart/2016/7/layout/BasicTimeline"/>
    <dgm:cxn modelId="{CF71F65A-CB7F-4B08-A8C1-9432ABD756AA}" type="presParOf" srcId="{F35A89E6-C35E-4D3C-938E-DE146011D177}" destId="{90815983-4C9E-4744-A006-D7A7FC3492CD}" srcOrd="10" destOrd="0" presId="urn:microsoft.com/office/officeart/2016/7/layout/BasicTimeline"/>
    <dgm:cxn modelId="{CD5186D5-5667-4D44-B2EF-C2A16284C3F1}" type="presParOf" srcId="{90815983-4C9E-4744-A006-D7A7FC3492CD}" destId="{47E69445-C6C9-4B38-AE41-1AE440905D5B}" srcOrd="0" destOrd="0" presId="urn:microsoft.com/office/officeart/2016/7/layout/BasicTimeline"/>
    <dgm:cxn modelId="{BC890BF9-3763-4CAD-AA53-7FD7647B6D4F}" type="presParOf" srcId="{90815983-4C9E-4744-A006-D7A7FC3492CD}" destId="{BCC1418E-8D4E-45EB-9645-706F07428707}" srcOrd="1" destOrd="0" presId="urn:microsoft.com/office/officeart/2016/7/layout/BasicTimeline"/>
    <dgm:cxn modelId="{5CCD5BF5-364A-47EE-88CF-F3BFD84DB9AE}" type="presParOf" srcId="{BCC1418E-8D4E-45EB-9645-706F07428707}" destId="{5B7940A8-7C1B-4A70-BF38-9CFF37607974}" srcOrd="0" destOrd="0" presId="urn:microsoft.com/office/officeart/2016/7/layout/BasicTimeline"/>
    <dgm:cxn modelId="{716DAEDA-76B2-46F8-A1B2-F50C08D07774}" type="presParOf" srcId="{BCC1418E-8D4E-45EB-9645-706F07428707}" destId="{E6DE21B5-F617-401A-9646-12096284170C}" srcOrd="1" destOrd="0" presId="urn:microsoft.com/office/officeart/2016/7/layout/BasicTimeline"/>
    <dgm:cxn modelId="{02085F62-B980-480D-A53E-996ABC5A0C2A}" type="presParOf" srcId="{90815983-4C9E-4744-A006-D7A7FC3492CD}" destId="{69FD176A-5808-408C-AFD5-2E70D721C6BF}" srcOrd="2" destOrd="0" presId="urn:microsoft.com/office/officeart/2016/7/layout/BasicTimeline"/>
    <dgm:cxn modelId="{54B52849-9D3D-4FCD-A5BD-012ED76115C6}" type="presParOf" srcId="{90815983-4C9E-4744-A006-D7A7FC3492CD}" destId="{D22614EA-7A2B-427F-B89B-8E79E1448BC9}" srcOrd="3" destOrd="0" presId="urn:microsoft.com/office/officeart/2016/7/layout/BasicTimeline"/>
    <dgm:cxn modelId="{5A4767D2-7864-4263-A8B6-3C90B99A43F0}" type="presParOf" srcId="{90815983-4C9E-4744-A006-D7A7FC3492CD}" destId="{1E23AF38-4653-48EB-9164-1605D0F539A4}" srcOrd="4" destOrd="0" presId="urn:microsoft.com/office/officeart/2016/7/layout/BasicTimeline"/>
    <dgm:cxn modelId="{760C6550-541B-4972-941E-DC332645FB9F}" type="presParOf" srcId="{F35A89E6-C35E-4D3C-938E-DE146011D177}" destId="{82BC7D1F-F0AE-453E-AFB5-D6C99A77C4DA}" srcOrd="11" destOrd="0" presId="urn:microsoft.com/office/officeart/2016/7/layout/BasicTimeline"/>
    <dgm:cxn modelId="{400A13C8-31D0-427F-A014-D83F896994C9}" type="presParOf" srcId="{F35A89E6-C35E-4D3C-938E-DE146011D177}" destId="{4E73A8F8-B85A-4BA7-B485-C1E8698BE429}" srcOrd="12" destOrd="0" presId="urn:microsoft.com/office/officeart/2016/7/layout/BasicTimeline"/>
    <dgm:cxn modelId="{E6A208B2-5A09-4C76-A82A-A94978708B96}" type="presParOf" srcId="{4E73A8F8-B85A-4BA7-B485-C1E8698BE429}" destId="{223FA8A2-FF00-4671-ABB6-8A741041E80C}" srcOrd="0" destOrd="0" presId="urn:microsoft.com/office/officeart/2016/7/layout/BasicTimeline"/>
    <dgm:cxn modelId="{87E7156A-ACCD-4182-94BA-BC4D17915C44}" type="presParOf" srcId="{4E73A8F8-B85A-4BA7-B485-C1E8698BE429}" destId="{B0AA5CF5-F191-4327-95B3-26AD802B773D}" srcOrd="1" destOrd="0" presId="urn:microsoft.com/office/officeart/2016/7/layout/BasicTimeline"/>
    <dgm:cxn modelId="{1FF9B1B6-A8BD-4686-8A24-848E8FC79359}" type="presParOf" srcId="{B0AA5CF5-F191-4327-95B3-26AD802B773D}" destId="{758DD710-D681-4063-A581-84074AFDE22E}" srcOrd="0" destOrd="0" presId="urn:microsoft.com/office/officeart/2016/7/layout/BasicTimeline"/>
    <dgm:cxn modelId="{8D7C2584-F849-4E80-9E5C-4992EF1C797F}" type="presParOf" srcId="{B0AA5CF5-F191-4327-95B3-26AD802B773D}" destId="{EC2371CF-E3B7-49B2-A080-C8469268F348}" srcOrd="1" destOrd="0" presId="urn:microsoft.com/office/officeart/2016/7/layout/BasicTimeline"/>
    <dgm:cxn modelId="{29E366C4-6011-4014-9DD1-68EF287AB2DE}" type="presParOf" srcId="{4E73A8F8-B85A-4BA7-B485-C1E8698BE429}" destId="{F8D7AA38-138E-4765-AC25-8674286ABE70}" srcOrd="2" destOrd="0" presId="urn:microsoft.com/office/officeart/2016/7/layout/BasicTimeline"/>
    <dgm:cxn modelId="{B0D79154-B426-4302-A75F-D926B55A7B2F}" type="presParOf" srcId="{4E73A8F8-B85A-4BA7-B485-C1E8698BE429}" destId="{3A337A4E-A577-4391-B1FD-D4199FEACD17}" srcOrd="3" destOrd="0" presId="urn:microsoft.com/office/officeart/2016/7/layout/BasicTimeline"/>
    <dgm:cxn modelId="{F9D78948-1347-4400-99CB-2E4C3030F76F}" type="presParOf" srcId="{4E73A8F8-B85A-4BA7-B485-C1E8698BE429}" destId="{C005FB0F-E37C-46F6-B4ED-8890997FF93D}" srcOrd="4" destOrd="0" presId="urn:microsoft.com/office/officeart/2016/7/layout/BasicTimeline"/>
    <dgm:cxn modelId="{A43830B9-B587-4516-A4B5-7F2A1DB2747C}" type="presParOf" srcId="{F35A89E6-C35E-4D3C-938E-DE146011D177}" destId="{6F18B5D7-D097-4900-8BA0-59A1F382E8A7}" srcOrd="13" destOrd="0" presId="urn:microsoft.com/office/officeart/2016/7/layout/BasicTimeline"/>
    <dgm:cxn modelId="{F3DC2540-F9E5-41AA-B8B1-DF77CDA66CEB}" type="presParOf" srcId="{F35A89E6-C35E-4D3C-938E-DE146011D177}" destId="{4EBBA833-88F3-4859-AE5C-9AE45D237B76}" srcOrd="14" destOrd="0" presId="urn:microsoft.com/office/officeart/2016/7/layout/BasicTimeline"/>
    <dgm:cxn modelId="{890CD443-B1B3-4402-8D17-3949DA1EDC91}" type="presParOf" srcId="{4EBBA833-88F3-4859-AE5C-9AE45D237B76}" destId="{8AC1D587-BFEC-46E7-9F39-0D3CD3B0231D}" srcOrd="0" destOrd="0" presId="urn:microsoft.com/office/officeart/2016/7/layout/BasicTimeline"/>
    <dgm:cxn modelId="{8CB983A1-1BD4-4C6E-9E34-AA30510BAE0F}" type="presParOf" srcId="{4EBBA833-88F3-4859-AE5C-9AE45D237B76}" destId="{F274BC55-7170-4021-B871-BD1D5BC69165}" srcOrd="1" destOrd="0" presId="urn:microsoft.com/office/officeart/2016/7/layout/BasicTimeline"/>
    <dgm:cxn modelId="{9F08CE5A-0EB8-4C78-844D-FA9468F0C965}" type="presParOf" srcId="{F274BC55-7170-4021-B871-BD1D5BC69165}" destId="{69AB04CF-A7E6-410F-B942-9F9F2BD56346}" srcOrd="0" destOrd="0" presId="urn:microsoft.com/office/officeart/2016/7/layout/BasicTimeline"/>
    <dgm:cxn modelId="{A9230D98-90CC-4644-AF77-CA8B6223E144}" type="presParOf" srcId="{F274BC55-7170-4021-B871-BD1D5BC69165}" destId="{8001593D-BCCE-4294-B03B-17D3AD4231D5}" srcOrd="1" destOrd="0" presId="urn:microsoft.com/office/officeart/2016/7/layout/BasicTimeline"/>
    <dgm:cxn modelId="{22394462-B82D-45B8-A53B-6DA025A81C06}" type="presParOf" srcId="{4EBBA833-88F3-4859-AE5C-9AE45D237B76}" destId="{8E0D43BF-09A5-4A8C-82AF-8F745FFD51F2}" srcOrd="2" destOrd="0" presId="urn:microsoft.com/office/officeart/2016/7/layout/BasicTimeline"/>
    <dgm:cxn modelId="{65C83B38-3647-4DCB-B1F6-7FCF8C079C40}" type="presParOf" srcId="{4EBBA833-88F3-4859-AE5C-9AE45D237B76}" destId="{1BADD2AA-EDA2-442B-8DAB-07C6E7C204C7}" srcOrd="3" destOrd="0" presId="urn:microsoft.com/office/officeart/2016/7/layout/BasicTimeline"/>
    <dgm:cxn modelId="{E4FA132A-4925-4911-BA0E-0E5FCB3271A5}" type="presParOf" srcId="{4EBBA833-88F3-4859-AE5C-9AE45D237B76}" destId="{93CFA244-226A-417D-A6A7-C505B9F5DBE7}" srcOrd="4" destOrd="0" presId="urn:microsoft.com/office/officeart/2016/7/layout/Basic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C51B5E-C564-4E0E-81DC-1CAEFABEA73B}" type="doc">
      <dgm:prSet loTypeId="urn:microsoft.com/office/officeart/2005/8/layout/vList2" loCatId="list" qsTypeId="urn:microsoft.com/office/officeart/2005/8/quickstyle/simple1" qsCatId="simple" csTypeId="urn:microsoft.com/office/officeart/2005/8/colors/accent5_5" csCatId="accent5" phldr="1"/>
      <dgm:spPr/>
      <dgm:t>
        <a:bodyPr/>
        <a:lstStyle/>
        <a:p>
          <a:endParaRPr lang="en-US"/>
        </a:p>
      </dgm:t>
    </dgm:pt>
    <dgm:pt modelId="{FF047414-09BD-47B1-9753-267E5112C001}">
      <dgm:prSet phldr="0"/>
      <dgm:spPr/>
      <dgm:t>
        <a:bodyPr/>
        <a:lstStyle/>
        <a:p>
          <a:pPr rtl="0"/>
          <a:r>
            <a:rPr lang="en-US" b="0">
              <a:solidFill>
                <a:schemeClr val="bg1"/>
              </a:solidFill>
              <a:latin typeface="Urbanist Medium"/>
            </a:rPr>
            <a:t>“Caregiver” means an individual who provides ongoing care for a plan child.</a:t>
          </a:r>
        </a:p>
      </dgm:t>
    </dgm:pt>
    <dgm:pt modelId="{B49FC1AF-C3CE-4582-B12C-92A40431CE10}" type="parTrans" cxnId="{50A8D875-3473-409F-9FB9-4A46F415BA06}">
      <dgm:prSet/>
      <dgm:spPr/>
      <dgm:t>
        <a:bodyPr/>
        <a:lstStyle/>
        <a:p>
          <a:endParaRPr lang="en-US"/>
        </a:p>
      </dgm:t>
    </dgm:pt>
    <dgm:pt modelId="{756AEE83-454B-4456-B757-FA95EC1A17D1}" type="sibTrans" cxnId="{50A8D875-3473-409F-9FB9-4A46F415BA06}">
      <dgm:prSet/>
      <dgm:spPr/>
      <dgm:t>
        <a:bodyPr/>
        <a:lstStyle/>
        <a:p>
          <a:endParaRPr lang="en-US"/>
        </a:p>
      </dgm:t>
    </dgm:pt>
    <dgm:pt modelId="{339A0A88-8E8A-43C8-A9D8-63542C89552F}">
      <dgm:prSet phldr="0"/>
      <dgm:spPr/>
      <dgm:t>
        <a:bodyPr/>
        <a:lstStyle/>
        <a:p>
          <a:pPr algn="l" rtl="0"/>
          <a:r>
            <a:rPr lang="en-US">
              <a:solidFill>
                <a:schemeClr val="bg1"/>
              </a:solidFill>
              <a:latin typeface="Urbanist Medium"/>
            </a:rPr>
            <a:t>“Tribal educator” means a teacher, child care provider, administrator or other school or child care employee who:</a:t>
          </a:r>
        </a:p>
      </dgm:t>
    </dgm:pt>
    <dgm:pt modelId="{6536E521-D27D-4B28-BDA6-23D4A2854C03}" type="parTrans" cxnId="{D80C064B-9A2D-4BFD-8616-A597A61048DF}">
      <dgm:prSet/>
      <dgm:spPr/>
    </dgm:pt>
    <dgm:pt modelId="{DD27B6ED-CF21-40AA-8EC7-0F6926B3C14B}" type="sibTrans" cxnId="{D80C064B-9A2D-4BFD-8616-A597A61048DF}">
      <dgm:prSet/>
      <dgm:spPr/>
    </dgm:pt>
    <dgm:pt modelId="{C3133D74-5DB4-4ADB-A740-97805222C0E3}">
      <dgm:prSet phldr="0"/>
      <dgm:spPr/>
      <dgm:t>
        <a:bodyPr/>
        <a:lstStyle/>
        <a:p>
          <a:pPr algn="l"/>
          <a:r>
            <a:rPr lang="en-US">
              <a:solidFill>
                <a:schemeClr val="bg1"/>
              </a:solidFill>
              <a:latin typeface="Urbanist Medium"/>
            </a:rPr>
            <a:t>(A) Is Native American or Alaska Native; and</a:t>
          </a:r>
        </a:p>
      </dgm:t>
    </dgm:pt>
    <dgm:pt modelId="{A935A27B-CB04-4314-96E4-DD7807F37496}" type="parTrans" cxnId="{E2DE73AF-3138-4137-A671-6EA83633A6FF}">
      <dgm:prSet/>
      <dgm:spPr/>
      <dgm:t>
        <a:bodyPr/>
        <a:lstStyle/>
        <a:p>
          <a:endParaRPr lang="en-US"/>
        </a:p>
      </dgm:t>
    </dgm:pt>
    <dgm:pt modelId="{492A2992-FC10-4856-9E52-A71588C7634C}" type="sibTrans" cxnId="{E2DE73AF-3138-4137-A671-6EA83633A6FF}">
      <dgm:prSet/>
      <dgm:spPr/>
    </dgm:pt>
    <dgm:pt modelId="{DA3FF4E7-1F33-49FD-BB2F-BBB8AA0BB088}">
      <dgm:prSet phldr="0"/>
      <dgm:spPr/>
      <dgm:t>
        <a:bodyPr/>
        <a:lstStyle/>
        <a:p>
          <a:pPr algn="l" rtl="0"/>
          <a:r>
            <a:rPr lang="en-US">
              <a:solidFill>
                <a:schemeClr val="bg1"/>
              </a:solidFill>
              <a:latin typeface="Urbanist Medium"/>
            </a:rPr>
            <a:t>(B) Provides early childhood care or education services to any children eight years of age or younger.</a:t>
          </a:r>
        </a:p>
      </dgm:t>
    </dgm:pt>
    <dgm:pt modelId="{DA08AA72-E9A6-47D5-BEFE-EB7DC6C7A838}" type="parTrans" cxnId="{81E715B1-A543-4896-AE21-7ADC6CFD52C3}">
      <dgm:prSet/>
      <dgm:spPr/>
      <dgm:t>
        <a:bodyPr/>
        <a:lstStyle/>
        <a:p>
          <a:endParaRPr lang="en-US"/>
        </a:p>
      </dgm:t>
    </dgm:pt>
    <dgm:pt modelId="{DE56B8F7-3975-43B8-BD0B-9635C0DD6BAB}" type="sibTrans" cxnId="{81E715B1-A543-4896-AE21-7ADC6CFD52C3}">
      <dgm:prSet/>
      <dgm:spPr/>
    </dgm:pt>
    <dgm:pt modelId="{F1038DE5-DE3F-4A70-975E-2AAF4E004D3D}">
      <dgm:prSet phldr="0"/>
      <dgm:spPr/>
      <dgm:t>
        <a:bodyPr/>
        <a:lstStyle/>
        <a:p>
          <a:pPr algn="l"/>
          <a:r>
            <a:rPr lang="en-US">
              <a:solidFill>
                <a:schemeClr val="bg1"/>
              </a:solidFill>
              <a:latin typeface="Urbanist Medium"/>
              <a:ea typeface="Calibri"/>
              <a:cs typeface="Calibri"/>
            </a:rPr>
            <a:t>(C) Has experienced disproportionate results in early childhood care or education due to historical practices, as identified by the ELC by rule.</a:t>
          </a:r>
          <a:endParaRPr lang="en-US">
            <a:solidFill>
              <a:schemeClr val="bg1"/>
            </a:solidFill>
            <a:latin typeface="Urbanist Medium"/>
          </a:endParaRPr>
        </a:p>
      </dgm:t>
    </dgm:pt>
    <dgm:pt modelId="{4172DBED-D377-4F52-A83B-AE6618068D21}" type="parTrans" cxnId="{1372DF0D-8214-49EB-914C-37D3224A94A8}">
      <dgm:prSet/>
      <dgm:spPr/>
    </dgm:pt>
    <dgm:pt modelId="{82D90F5D-C05B-4F5E-B1BE-200748F3BF87}" type="sibTrans" cxnId="{1372DF0D-8214-49EB-914C-37D3224A94A8}">
      <dgm:prSet/>
      <dgm:spPr/>
    </dgm:pt>
    <dgm:pt modelId="{170B2B86-9E1D-45D2-B9AC-B3CFED239FE0}">
      <dgm:prSet phldr="0"/>
      <dgm:spPr/>
      <dgm:t>
        <a:bodyPr/>
        <a:lstStyle/>
        <a:p>
          <a:pPr rtl="0"/>
          <a:r>
            <a:rPr lang="en-US">
              <a:solidFill>
                <a:schemeClr val="bg1"/>
              </a:solidFill>
              <a:latin typeface="Urbanist Medium"/>
              <a:ea typeface="Calibri"/>
              <a:cs typeface="Calibri"/>
            </a:rPr>
            <a:t>“Plan child” means a child enrolled in early childhood care or education programs who:</a:t>
          </a:r>
        </a:p>
      </dgm:t>
    </dgm:pt>
    <dgm:pt modelId="{E3A28EB2-35E1-4685-9906-34947C54002E}" type="parTrans" cxnId="{B3A02D4D-1D36-4DDB-A84F-C481200B7D72}">
      <dgm:prSet/>
      <dgm:spPr/>
    </dgm:pt>
    <dgm:pt modelId="{302CBD91-F790-4A66-8757-2E0EE56EB1F1}" type="sibTrans" cxnId="{B3A02D4D-1D36-4DDB-A84F-C481200B7D72}">
      <dgm:prSet/>
      <dgm:spPr/>
    </dgm:pt>
    <dgm:pt modelId="{6D80A4B8-CC15-472B-98BC-26098A68C591}">
      <dgm:prSet phldr="0"/>
      <dgm:spPr/>
      <dgm:t>
        <a:bodyPr/>
        <a:lstStyle/>
        <a:p>
          <a:pPr algn="l"/>
          <a:r>
            <a:rPr lang="en-US">
              <a:solidFill>
                <a:schemeClr val="bg1"/>
              </a:solidFill>
              <a:latin typeface="Urbanist Medium"/>
              <a:ea typeface="Calibri"/>
              <a:cs typeface="Calibri"/>
            </a:rPr>
            <a:t>(A) Is eight years of age or younger;</a:t>
          </a:r>
        </a:p>
      </dgm:t>
    </dgm:pt>
    <dgm:pt modelId="{0B1F764B-D85D-4FA3-96C7-DCC28C79D4F6}" type="parTrans" cxnId="{23418D2E-01EB-48EA-841F-232A1CDED79D}">
      <dgm:prSet/>
      <dgm:spPr/>
    </dgm:pt>
    <dgm:pt modelId="{BFDB0B3C-C351-4CEB-9DFF-60EDC74E2BDD}" type="sibTrans" cxnId="{23418D2E-01EB-48EA-841F-232A1CDED79D}">
      <dgm:prSet/>
      <dgm:spPr/>
    </dgm:pt>
    <dgm:pt modelId="{F212E48B-E2D8-4674-B705-FFE1089285CA}">
      <dgm:prSet phldr="0"/>
      <dgm:spPr/>
      <dgm:t>
        <a:bodyPr/>
        <a:lstStyle/>
        <a:p>
          <a:pPr algn="l"/>
          <a:r>
            <a:rPr lang="en-US">
              <a:solidFill>
                <a:schemeClr val="bg1"/>
              </a:solidFill>
              <a:latin typeface="Urbanist Medium"/>
              <a:ea typeface="Calibri"/>
              <a:cs typeface="Calibri"/>
            </a:rPr>
            <a:t>(B) Is Native American or Alaska Native; and</a:t>
          </a:r>
        </a:p>
      </dgm:t>
    </dgm:pt>
    <dgm:pt modelId="{6626FEC4-5439-44DA-8BE6-6CFF168885BE}" type="parTrans" cxnId="{E9325F8D-B0D3-4B33-A387-B44D1C0C156C}">
      <dgm:prSet/>
      <dgm:spPr/>
    </dgm:pt>
    <dgm:pt modelId="{1140B6F8-783E-4EEB-9464-B3797955AD71}" type="sibTrans" cxnId="{E9325F8D-B0D3-4B33-A387-B44D1C0C156C}">
      <dgm:prSet/>
      <dgm:spPr/>
    </dgm:pt>
    <dgm:pt modelId="{0CDADF6F-FF26-48E7-A73C-E54B44293D33}" type="pres">
      <dgm:prSet presAssocID="{A8C51B5E-C564-4E0E-81DC-1CAEFABEA73B}" presName="linear" presStyleCnt="0">
        <dgm:presLayoutVars>
          <dgm:animLvl val="lvl"/>
          <dgm:resizeHandles val="exact"/>
        </dgm:presLayoutVars>
      </dgm:prSet>
      <dgm:spPr/>
    </dgm:pt>
    <dgm:pt modelId="{9A74ABA2-6B59-46A2-9AC9-52EB80A012DF}" type="pres">
      <dgm:prSet presAssocID="{FF047414-09BD-47B1-9753-267E5112C001}" presName="parentText" presStyleLbl="node1" presStyleIdx="0" presStyleCnt="3">
        <dgm:presLayoutVars>
          <dgm:chMax val="0"/>
          <dgm:bulletEnabled val="1"/>
        </dgm:presLayoutVars>
      </dgm:prSet>
      <dgm:spPr/>
    </dgm:pt>
    <dgm:pt modelId="{06BE7B42-04E8-47E9-A68F-138F403EB0DB}" type="pres">
      <dgm:prSet presAssocID="{756AEE83-454B-4456-B757-FA95EC1A17D1}" presName="spacer" presStyleCnt="0"/>
      <dgm:spPr/>
    </dgm:pt>
    <dgm:pt modelId="{52B01117-D08E-40AF-B80F-4E438D85E1C8}" type="pres">
      <dgm:prSet presAssocID="{170B2B86-9E1D-45D2-B9AC-B3CFED239FE0}" presName="parentText" presStyleLbl="node1" presStyleIdx="1" presStyleCnt="3">
        <dgm:presLayoutVars>
          <dgm:chMax val="0"/>
          <dgm:bulletEnabled val="1"/>
        </dgm:presLayoutVars>
      </dgm:prSet>
      <dgm:spPr/>
    </dgm:pt>
    <dgm:pt modelId="{C479962C-92A7-4D7B-B454-E5C4666E1432}" type="pres">
      <dgm:prSet presAssocID="{170B2B86-9E1D-45D2-B9AC-B3CFED239FE0}" presName="childText" presStyleLbl="revTx" presStyleIdx="0" presStyleCnt="2">
        <dgm:presLayoutVars>
          <dgm:bulletEnabled val="1"/>
        </dgm:presLayoutVars>
      </dgm:prSet>
      <dgm:spPr/>
    </dgm:pt>
    <dgm:pt modelId="{13B9FDD9-062A-4E95-B005-3522FE829105}" type="pres">
      <dgm:prSet presAssocID="{339A0A88-8E8A-43C8-A9D8-63542C89552F}" presName="parentText" presStyleLbl="node1" presStyleIdx="2" presStyleCnt="3">
        <dgm:presLayoutVars>
          <dgm:chMax val="0"/>
          <dgm:bulletEnabled val="1"/>
        </dgm:presLayoutVars>
      </dgm:prSet>
      <dgm:spPr/>
    </dgm:pt>
    <dgm:pt modelId="{1E2A1097-DA5A-4509-9B0D-07099E5CA769}" type="pres">
      <dgm:prSet presAssocID="{339A0A88-8E8A-43C8-A9D8-63542C89552F}" presName="childText" presStyleLbl="revTx" presStyleIdx="1" presStyleCnt="2">
        <dgm:presLayoutVars>
          <dgm:bulletEnabled val="1"/>
        </dgm:presLayoutVars>
      </dgm:prSet>
      <dgm:spPr/>
    </dgm:pt>
  </dgm:ptLst>
  <dgm:cxnLst>
    <dgm:cxn modelId="{31FC1909-F92B-4423-BE6B-C7A451B33460}" type="presOf" srcId="{A8C51B5E-C564-4E0E-81DC-1CAEFABEA73B}" destId="{0CDADF6F-FF26-48E7-A73C-E54B44293D33}" srcOrd="0" destOrd="0" presId="urn:microsoft.com/office/officeart/2005/8/layout/vList2"/>
    <dgm:cxn modelId="{1372DF0D-8214-49EB-914C-37D3224A94A8}" srcId="{170B2B86-9E1D-45D2-B9AC-B3CFED239FE0}" destId="{F1038DE5-DE3F-4A70-975E-2AAF4E004D3D}" srcOrd="2" destOrd="0" parTransId="{4172DBED-D377-4F52-A83B-AE6618068D21}" sibTransId="{82D90F5D-C05B-4F5E-B1BE-200748F3BF87}"/>
    <dgm:cxn modelId="{23418D2E-01EB-48EA-841F-232A1CDED79D}" srcId="{170B2B86-9E1D-45D2-B9AC-B3CFED239FE0}" destId="{6D80A4B8-CC15-472B-98BC-26098A68C591}" srcOrd="0" destOrd="0" parTransId="{0B1F764B-D85D-4FA3-96C7-DCC28C79D4F6}" sibTransId="{BFDB0B3C-C351-4CEB-9DFF-60EDC74E2BDD}"/>
    <dgm:cxn modelId="{7A7F4F66-EE8D-4887-A137-087F4CC9E31E}" type="presOf" srcId="{F212E48B-E2D8-4674-B705-FFE1089285CA}" destId="{C479962C-92A7-4D7B-B454-E5C4666E1432}" srcOrd="0" destOrd="1" presId="urn:microsoft.com/office/officeart/2005/8/layout/vList2"/>
    <dgm:cxn modelId="{D80C064B-9A2D-4BFD-8616-A597A61048DF}" srcId="{A8C51B5E-C564-4E0E-81DC-1CAEFABEA73B}" destId="{339A0A88-8E8A-43C8-A9D8-63542C89552F}" srcOrd="2" destOrd="0" parTransId="{6536E521-D27D-4B28-BDA6-23D4A2854C03}" sibTransId="{DD27B6ED-CF21-40AA-8EC7-0F6926B3C14B}"/>
    <dgm:cxn modelId="{B3A02D4D-1D36-4DDB-A84F-C481200B7D72}" srcId="{A8C51B5E-C564-4E0E-81DC-1CAEFABEA73B}" destId="{170B2B86-9E1D-45D2-B9AC-B3CFED239FE0}" srcOrd="1" destOrd="0" parTransId="{E3A28EB2-35E1-4685-9906-34947C54002E}" sibTransId="{302CBD91-F790-4A66-8757-2E0EE56EB1F1}"/>
    <dgm:cxn modelId="{50A8D875-3473-409F-9FB9-4A46F415BA06}" srcId="{A8C51B5E-C564-4E0E-81DC-1CAEFABEA73B}" destId="{FF047414-09BD-47B1-9753-267E5112C001}" srcOrd="0" destOrd="0" parTransId="{B49FC1AF-C3CE-4582-B12C-92A40431CE10}" sibTransId="{756AEE83-454B-4456-B757-FA95EC1A17D1}"/>
    <dgm:cxn modelId="{E1163881-7A6B-4617-B675-0CB3B89824C8}" type="presOf" srcId="{C3133D74-5DB4-4ADB-A740-97805222C0E3}" destId="{1E2A1097-DA5A-4509-9B0D-07099E5CA769}" srcOrd="0" destOrd="0" presId="urn:microsoft.com/office/officeart/2005/8/layout/vList2"/>
    <dgm:cxn modelId="{E9325F8D-B0D3-4B33-A387-B44D1C0C156C}" srcId="{170B2B86-9E1D-45D2-B9AC-B3CFED239FE0}" destId="{F212E48B-E2D8-4674-B705-FFE1089285CA}" srcOrd="1" destOrd="0" parTransId="{6626FEC4-5439-44DA-8BE6-6CFF168885BE}" sibTransId="{1140B6F8-783E-4EEB-9464-B3797955AD71}"/>
    <dgm:cxn modelId="{F01560AC-CE7E-4CC2-98DD-D40725FB2350}" type="presOf" srcId="{F1038DE5-DE3F-4A70-975E-2AAF4E004D3D}" destId="{C479962C-92A7-4D7B-B454-E5C4666E1432}" srcOrd="0" destOrd="2" presId="urn:microsoft.com/office/officeart/2005/8/layout/vList2"/>
    <dgm:cxn modelId="{E2DE73AF-3138-4137-A671-6EA83633A6FF}" srcId="{339A0A88-8E8A-43C8-A9D8-63542C89552F}" destId="{C3133D74-5DB4-4ADB-A740-97805222C0E3}" srcOrd="0" destOrd="0" parTransId="{A935A27B-CB04-4314-96E4-DD7807F37496}" sibTransId="{492A2992-FC10-4856-9E52-A71588C7634C}"/>
    <dgm:cxn modelId="{81E715B1-A543-4896-AE21-7ADC6CFD52C3}" srcId="{339A0A88-8E8A-43C8-A9D8-63542C89552F}" destId="{DA3FF4E7-1F33-49FD-BB2F-BBB8AA0BB088}" srcOrd="1" destOrd="0" parTransId="{DA08AA72-E9A6-47D5-BEFE-EB7DC6C7A838}" sibTransId="{DE56B8F7-3975-43B8-BD0B-9635C0DD6BAB}"/>
    <dgm:cxn modelId="{DB7361C9-583F-466E-B831-90A6850F3F3C}" type="presOf" srcId="{6D80A4B8-CC15-472B-98BC-26098A68C591}" destId="{C479962C-92A7-4D7B-B454-E5C4666E1432}" srcOrd="0" destOrd="0" presId="urn:microsoft.com/office/officeart/2005/8/layout/vList2"/>
    <dgm:cxn modelId="{85E6F7CE-8D5A-4DD0-8833-3779190180F2}" type="presOf" srcId="{FF047414-09BD-47B1-9753-267E5112C001}" destId="{9A74ABA2-6B59-46A2-9AC9-52EB80A012DF}" srcOrd="0" destOrd="0" presId="urn:microsoft.com/office/officeart/2005/8/layout/vList2"/>
    <dgm:cxn modelId="{8885BDD7-3CC2-48D1-8AD7-493C6A774DFD}" type="presOf" srcId="{DA3FF4E7-1F33-49FD-BB2F-BBB8AA0BB088}" destId="{1E2A1097-DA5A-4509-9B0D-07099E5CA769}" srcOrd="0" destOrd="1" presId="urn:microsoft.com/office/officeart/2005/8/layout/vList2"/>
    <dgm:cxn modelId="{B132E4E1-8F17-4C18-8403-A460B9A3731E}" type="presOf" srcId="{339A0A88-8E8A-43C8-A9D8-63542C89552F}" destId="{13B9FDD9-062A-4E95-B005-3522FE829105}" srcOrd="0" destOrd="0" presId="urn:microsoft.com/office/officeart/2005/8/layout/vList2"/>
    <dgm:cxn modelId="{AE29A2FE-8F43-487B-89F5-98FF78EAE30D}" type="presOf" srcId="{170B2B86-9E1D-45D2-B9AC-B3CFED239FE0}" destId="{52B01117-D08E-40AF-B80F-4E438D85E1C8}" srcOrd="0" destOrd="0" presId="urn:microsoft.com/office/officeart/2005/8/layout/vList2"/>
    <dgm:cxn modelId="{1C335961-0E24-4AA3-9AF6-89813358FED6}" type="presParOf" srcId="{0CDADF6F-FF26-48E7-A73C-E54B44293D33}" destId="{9A74ABA2-6B59-46A2-9AC9-52EB80A012DF}" srcOrd="0" destOrd="0" presId="urn:microsoft.com/office/officeart/2005/8/layout/vList2"/>
    <dgm:cxn modelId="{57263A4B-62E6-48A2-8D1B-B32952C88D29}" type="presParOf" srcId="{0CDADF6F-FF26-48E7-A73C-E54B44293D33}" destId="{06BE7B42-04E8-47E9-A68F-138F403EB0DB}" srcOrd="1" destOrd="0" presId="urn:microsoft.com/office/officeart/2005/8/layout/vList2"/>
    <dgm:cxn modelId="{03E71602-6C08-4CA1-A44F-BD8114AAD638}" type="presParOf" srcId="{0CDADF6F-FF26-48E7-A73C-E54B44293D33}" destId="{52B01117-D08E-40AF-B80F-4E438D85E1C8}" srcOrd="2" destOrd="0" presId="urn:microsoft.com/office/officeart/2005/8/layout/vList2"/>
    <dgm:cxn modelId="{C2285E3D-21F8-4D2B-9B1B-E9344CE420EE}" type="presParOf" srcId="{0CDADF6F-FF26-48E7-A73C-E54B44293D33}" destId="{C479962C-92A7-4D7B-B454-E5C4666E1432}" srcOrd="3" destOrd="0" presId="urn:microsoft.com/office/officeart/2005/8/layout/vList2"/>
    <dgm:cxn modelId="{7BD16EE1-C522-4E80-848E-11D4CA36B32E}" type="presParOf" srcId="{0CDADF6F-FF26-48E7-A73C-E54B44293D33}" destId="{13B9FDD9-062A-4E95-B005-3522FE829105}" srcOrd="4" destOrd="0" presId="urn:microsoft.com/office/officeart/2005/8/layout/vList2"/>
    <dgm:cxn modelId="{BCB5CF60-5EA7-4D2F-B5D4-1AEE07C94101}" type="presParOf" srcId="{0CDADF6F-FF26-48E7-A73C-E54B44293D33}" destId="{1E2A1097-DA5A-4509-9B0D-07099E5CA769}"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D6E109-8430-450B-B125-34ED33D8496D}" type="doc">
      <dgm:prSet loTypeId="urn:microsoft.com/office/officeart/2005/8/layout/vList2" loCatId="list" qsTypeId="urn:microsoft.com/office/officeart/2005/8/quickstyle/simple1" qsCatId="simple" csTypeId="urn:microsoft.com/office/officeart/2005/8/colors/accent5_5" csCatId="accent5" phldr="1"/>
      <dgm:spPr/>
      <dgm:t>
        <a:bodyPr/>
        <a:lstStyle/>
        <a:p>
          <a:endParaRPr lang="en-US"/>
        </a:p>
      </dgm:t>
    </dgm:pt>
    <dgm:pt modelId="{80636D02-E34D-444C-8E56-314E98D5BDBE}">
      <dgm:prSet phldr="0"/>
      <dgm:spPr/>
      <dgm:t>
        <a:bodyPr/>
        <a:lstStyle/>
        <a:p>
          <a:pPr algn="l" rtl="0">
            <a:lnSpc>
              <a:spcPct val="90000"/>
            </a:lnSpc>
          </a:pPr>
          <a:r>
            <a:rPr lang="en-US" b="1">
              <a:solidFill>
                <a:schemeClr val="bg1"/>
              </a:solidFill>
              <a:latin typeface="Urbanist Medium"/>
            </a:rPr>
            <a:t>    (a) Support the developmental, child care and educational needs and goals of plan children in a culturally appropriate manner.</a:t>
          </a:r>
        </a:p>
      </dgm:t>
    </dgm:pt>
    <dgm:pt modelId="{CE4F05C7-0562-43AA-B388-2C73FE87017C}" type="parTrans" cxnId="{6062993F-1F7B-4503-816C-C7C6B07E91CF}">
      <dgm:prSet/>
      <dgm:spPr/>
    </dgm:pt>
    <dgm:pt modelId="{7C81AD38-F7C7-4D97-9002-C309D9B0A1DF}" type="sibTrans" cxnId="{6062993F-1F7B-4503-816C-C7C6B07E91CF}">
      <dgm:prSet/>
      <dgm:spPr/>
      <dgm:t>
        <a:bodyPr/>
        <a:lstStyle/>
        <a:p>
          <a:endParaRPr lang="en-US"/>
        </a:p>
      </dgm:t>
    </dgm:pt>
    <dgm:pt modelId="{9B258051-AAEA-4910-B406-CCBC0C84D043}">
      <dgm:prSet phldr="0"/>
      <dgm:spPr/>
      <dgm:t>
        <a:bodyPr/>
        <a:lstStyle/>
        <a:p>
          <a:pPr algn="l" rtl="0">
            <a:lnSpc>
              <a:spcPct val="90000"/>
            </a:lnSpc>
          </a:pPr>
          <a:r>
            <a:rPr lang="en-US" b="1">
              <a:solidFill>
                <a:schemeClr val="bg1"/>
              </a:solidFill>
              <a:latin typeface="Urbanist Medium"/>
            </a:rPr>
            <a:t>    (b) Increase access for plan children to early learning system resources and programs administered by the department.</a:t>
          </a:r>
        </a:p>
      </dgm:t>
    </dgm:pt>
    <dgm:pt modelId="{110D5CE5-FD92-47EC-9125-21B28D479D07}" type="parTrans" cxnId="{6B2AD37D-023E-4073-9AA7-FCAF5D215173}">
      <dgm:prSet/>
      <dgm:spPr/>
    </dgm:pt>
    <dgm:pt modelId="{48491371-1A7F-463D-867F-2BCB56FCBA65}" type="sibTrans" cxnId="{6B2AD37D-023E-4073-9AA7-FCAF5D215173}">
      <dgm:prSet/>
      <dgm:spPr/>
      <dgm:t>
        <a:bodyPr/>
        <a:lstStyle/>
        <a:p>
          <a:endParaRPr lang="en-US"/>
        </a:p>
      </dgm:t>
    </dgm:pt>
    <dgm:pt modelId="{B37033E8-93DA-48EF-AC63-E89CFFD8ACEE}">
      <dgm:prSet phldr="0"/>
      <dgm:spPr/>
      <dgm:t>
        <a:bodyPr/>
        <a:lstStyle/>
        <a:p>
          <a:pPr algn="l">
            <a:lnSpc>
              <a:spcPct val="90000"/>
            </a:lnSpc>
          </a:pPr>
          <a:r>
            <a:rPr lang="en-US" b="1">
              <a:solidFill>
                <a:schemeClr val="bg1"/>
              </a:solidFill>
              <a:latin typeface="Urbanist Medium"/>
            </a:rPr>
            <a:t>    (c) Support culturally responsive curricula that honor the Native American experience in Oregon, including tribal history, sovereignty issues, culture, treaty rights, government, socioeconomic experiences and current events.</a:t>
          </a:r>
        </a:p>
      </dgm:t>
    </dgm:pt>
    <dgm:pt modelId="{23D06093-2AE4-4FEB-A52D-B1171D5B6406}" type="parTrans" cxnId="{E1898079-1E6F-4229-91D1-C8F246E3360A}">
      <dgm:prSet/>
      <dgm:spPr/>
    </dgm:pt>
    <dgm:pt modelId="{A5EEA290-54B3-471E-8303-67CF80C93FC3}" type="sibTrans" cxnId="{E1898079-1E6F-4229-91D1-C8F246E3360A}">
      <dgm:prSet/>
      <dgm:spPr/>
      <dgm:t>
        <a:bodyPr/>
        <a:lstStyle/>
        <a:p>
          <a:endParaRPr lang="en-US"/>
        </a:p>
      </dgm:t>
    </dgm:pt>
    <dgm:pt modelId="{9777FF3D-7A0C-417E-B165-FCC8569EA010}">
      <dgm:prSet phldr="0"/>
      <dgm:spPr/>
      <dgm:t>
        <a:bodyPr/>
        <a:lstStyle/>
        <a:p>
          <a:pPr algn="l">
            <a:lnSpc>
              <a:spcPct val="90000"/>
            </a:lnSpc>
          </a:pPr>
          <a:r>
            <a:rPr lang="en-US" b="1">
              <a:solidFill>
                <a:schemeClr val="bg1"/>
              </a:solidFill>
              <a:latin typeface="Urbanist Medium"/>
            </a:rPr>
            <a:t>    (d) Improve early childhood development and kindergarten readiness for plan children.</a:t>
          </a:r>
        </a:p>
      </dgm:t>
    </dgm:pt>
    <dgm:pt modelId="{A4B88D9A-D9D5-449E-9886-E3DE83431464}" type="parTrans" cxnId="{9430281C-DC61-46BA-ABBC-F7644A1FC30F}">
      <dgm:prSet/>
      <dgm:spPr/>
    </dgm:pt>
    <dgm:pt modelId="{A15D4803-3481-4E2B-88EC-B6FDF627D8F6}" type="sibTrans" cxnId="{9430281C-DC61-46BA-ABBC-F7644A1FC30F}">
      <dgm:prSet/>
      <dgm:spPr/>
      <dgm:t>
        <a:bodyPr/>
        <a:lstStyle/>
        <a:p>
          <a:endParaRPr lang="en-US"/>
        </a:p>
      </dgm:t>
    </dgm:pt>
    <dgm:pt modelId="{A6413DA1-E35C-4FAD-97EF-4A4BAD10FD0F}">
      <dgm:prSet phldr="0"/>
      <dgm:spPr/>
      <dgm:t>
        <a:bodyPr/>
        <a:lstStyle/>
        <a:p>
          <a:pPr algn="l">
            <a:lnSpc>
              <a:spcPct val="90000"/>
            </a:lnSpc>
          </a:pPr>
          <a:r>
            <a:rPr lang="en-US" b="1">
              <a:solidFill>
                <a:schemeClr val="bg1"/>
              </a:solidFill>
              <a:latin typeface="Urbanist Medium"/>
            </a:rPr>
            <a:t>    (e) Increase literacy and numeracy levels for plan children between kindergarten and grade three.</a:t>
          </a:r>
        </a:p>
      </dgm:t>
    </dgm:pt>
    <dgm:pt modelId="{068EA84E-93E2-4927-B79B-66CE454B15B1}" type="parTrans" cxnId="{4E8100AB-39E1-4517-9379-5E4D571E4C4C}">
      <dgm:prSet/>
      <dgm:spPr/>
    </dgm:pt>
    <dgm:pt modelId="{EFECE707-68F5-469D-9CDF-C77BE191F807}" type="sibTrans" cxnId="{4E8100AB-39E1-4517-9379-5E4D571E4C4C}">
      <dgm:prSet/>
      <dgm:spPr/>
      <dgm:t>
        <a:bodyPr/>
        <a:lstStyle/>
        <a:p>
          <a:endParaRPr lang="en-US"/>
        </a:p>
      </dgm:t>
    </dgm:pt>
    <dgm:pt modelId="{5FC8596C-D8E8-4035-8B7D-610FB2F8BC82}">
      <dgm:prSet phldr="0"/>
      <dgm:spPr/>
      <dgm:t>
        <a:bodyPr/>
        <a:lstStyle/>
        <a:p>
          <a:pPr algn="l" rtl="0">
            <a:lnSpc>
              <a:spcPct val="90000"/>
            </a:lnSpc>
          </a:pPr>
          <a:r>
            <a:rPr lang="en-US" b="1">
              <a:solidFill>
                <a:schemeClr val="bg1"/>
              </a:solidFill>
              <a:latin typeface="Urbanist Medium"/>
            </a:rPr>
            <a:t>    (f) Provide education, training and professional development opportunities for educators and child care providers who serve plan children.</a:t>
          </a:r>
        </a:p>
      </dgm:t>
    </dgm:pt>
    <dgm:pt modelId="{CF7DD601-4CB9-4D7C-8E4A-9273C387F910}" type="parTrans" cxnId="{E673BBF7-5DB0-45EE-842A-33D8F43CA087}">
      <dgm:prSet/>
      <dgm:spPr/>
    </dgm:pt>
    <dgm:pt modelId="{BA870954-43E4-4B78-817F-62D16D993397}" type="sibTrans" cxnId="{E673BBF7-5DB0-45EE-842A-33D8F43CA087}">
      <dgm:prSet/>
      <dgm:spPr/>
      <dgm:t>
        <a:bodyPr/>
        <a:lstStyle/>
        <a:p>
          <a:endParaRPr lang="en-US"/>
        </a:p>
      </dgm:t>
    </dgm:pt>
    <dgm:pt modelId="{B4953B5A-CC1F-4C26-8798-6A13807AB073}">
      <dgm:prSet phldr="0"/>
      <dgm:spPr/>
      <dgm:t>
        <a:bodyPr/>
        <a:lstStyle/>
        <a:p>
          <a:pPr algn="l">
            <a:lnSpc>
              <a:spcPct val="90000"/>
            </a:lnSpc>
          </a:pPr>
          <a:r>
            <a:rPr lang="en-US" b="1">
              <a:solidFill>
                <a:schemeClr val="bg1"/>
              </a:solidFill>
              <a:latin typeface="Urbanist Medium"/>
            </a:rPr>
            <a:t>    (g) Foster parental and familial engagement in the development and education of plan children.</a:t>
          </a:r>
        </a:p>
      </dgm:t>
    </dgm:pt>
    <dgm:pt modelId="{2BFD00A8-3190-4796-B73D-6A3431E7364A}" type="parTrans" cxnId="{6DB8471C-506E-4481-852B-5F4910E8D916}">
      <dgm:prSet/>
      <dgm:spPr/>
    </dgm:pt>
    <dgm:pt modelId="{F1AB330F-70E4-4F36-BD8E-A5D74E433635}" type="sibTrans" cxnId="{6DB8471C-506E-4481-852B-5F4910E8D916}">
      <dgm:prSet/>
      <dgm:spPr/>
      <dgm:t>
        <a:bodyPr/>
        <a:lstStyle/>
        <a:p>
          <a:endParaRPr lang="en-US"/>
        </a:p>
      </dgm:t>
    </dgm:pt>
    <dgm:pt modelId="{C5137FDE-1017-4559-A8E7-03EAAA737330}">
      <dgm:prSet phldr="0"/>
      <dgm:spPr/>
      <dgm:t>
        <a:bodyPr/>
        <a:lstStyle/>
        <a:p>
          <a:pPr algn="l">
            <a:lnSpc>
              <a:spcPct val="90000"/>
            </a:lnSpc>
          </a:pPr>
          <a:r>
            <a:rPr lang="en-US" b="1">
              <a:solidFill>
                <a:schemeClr val="bg1"/>
              </a:solidFill>
              <a:latin typeface="Urbanist Medium"/>
            </a:rPr>
            <a:t>    (h) Support the preservation and revitalization of Native American language and culture in Oregon.</a:t>
          </a:r>
        </a:p>
      </dgm:t>
    </dgm:pt>
    <dgm:pt modelId="{30B8E86E-DBF9-49A5-80A8-77662EA1A06D}" type="parTrans" cxnId="{F2B502CA-4522-4C37-BE20-E766DF557C3A}">
      <dgm:prSet/>
      <dgm:spPr/>
    </dgm:pt>
    <dgm:pt modelId="{27AA61B2-61A3-4B2E-BDB4-C68AAA0EB27F}" type="sibTrans" cxnId="{F2B502CA-4522-4C37-BE20-E766DF557C3A}">
      <dgm:prSet/>
      <dgm:spPr/>
      <dgm:t>
        <a:bodyPr/>
        <a:lstStyle/>
        <a:p>
          <a:endParaRPr lang="en-US"/>
        </a:p>
      </dgm:t>
    </dgm:pt>
    <dgm:pt modelId="{CBBA3E52-0FF4-4257-81C9-550354A8C906}" type="pres">
      <dgm:prSet presAssocID="{16D6E109-8430-450B-B125-34ED33D8496D}" presName="linear" presStyleCnt="0">
        <dgm:presLayoutVars>
          <dgm:animLvl val="lvl"/>
          <dgm:resizeHandles val="exact"/>
        </dgm:presLayoutVars>
      </dgm:prSet>
      <dgm:spPr/>
    </dgm:pt>
    <dgm:pt modelId="{FB0A37DF-7D41-45F9-8C4A-0489999FB68E}" type="pres">
      <dgm:prSet presAssocID="{80636D02-E34D-444C-8E56-314E98D5BDBE}" presName="parentText" presStyleLbl="node1" presStyleIdx="0" presStyleCnt="8">
        <dgm:presLayoutVars>
          <dgm:chMax val="0"/>
          <dgm:bulletEnabled val="1"/>
        </dgm:presLayoutVars>
      </dgm:prSet>
      <dgm:spPr/>
    </dgm:pt>
    <dgm:pt modelId="{DFC1FC1A-84BC-4609-9BA2-2718A06FA3CE}" type="pres">
      <dgm:prSet presAssocID="{7C81AD38-F7C7-4D97-9002-C309D9B0A1DF}" presName="spacer" presStyleCnt="0"/>
      <dgm:spPr/>
    </dgm:pt>
    <dgm:pt modelId="{0B6AF5AC-1D9A-44C1-8B67-BF5BF704B4AC}" type="pres">
      <dgm:prSet presAssocID="{9B258051-AAEA-4910-B406-CCBC0C84D043}" presName="parentText" presStyleLbl="node1" presStyleIdx="1" presStyleCnt="8">
        <dgm:presLayoutVars>
          <dgm:chMax val="0"/>
          <dgm:bulletEnabled val="1"/>
        </dgm:presLayoutVars>
      </dgm:prSet>
      <dgm:spPr/>
    </dgm:pt>
    <dgm:pt modelId="{7377BC16-FFDF-4CC9-BA5B-9D4998E1990F}" type="pres">
      <dgm:prSet presAssocID="{48491371-1A7F-463D-867F-2BCB56FCBA65}" presName="spacer" presStyleCnt="0"/>
      <dgm:spPr/>
    </dgm:pt>
    <dgm:pt modelId="{FCB1102E-7A9C-41A1-B49F-AE1CEA98E79A}" type="pres">
      <dgm:prSet presAssocID="{B37033E8-93DA-48EF-AC63-E89CFFD8ACEE}" presName="parentText" presStyleLbl="node1" presStyleIdx="2" presStyleCnt="8">
        <dgm:presLayoutVars>
          <dgm:chMax val="0"/>
          <dgm:bulletEnabled val="1"/>
        </dgm:presLayoutVars>
      </dgm:prSet>
      <dgm:spPr/>
    </dgm:pt>
    <dgm:pt modelId="{A35E2E2D-C929-4B79-AC8A-E7A059A11D69}" type="pres">
      <dgm:prSet presAssocID="{A5EEA290-54B3-471E-8303-67CF80C93FC3}" presName="spacer" presStyleCnt="0"/>
      <dgm:spPr/>
    </dgm:pt>
    <dgm:pt modelId="{5E7383B6-4163-4107-A0BC-A608D5922503}" type="pres">
      <dgm:prSet presAssocID="{9777FF3D-7A0C-417E-B165-FCC8569EA010}" presName="parentText" presStyleLbl="node1" presStyleIdx="3" presStyleCnt="8">
        <dgm:presLayoutVars>
          <dgm:chMax val="0"/>
          <dgm:bulletEnabled val="1"/>
        </dgm:presLayoutVars>
      </dgm:prSet>
      <dgm:spPr/>
    </dgm:pt>
    <dgm:pt modelId="{591AD66D-C7BC-4B86-A700-4A2D1F24666B}" type="pres">
      <dgm:prSet presAssocID="{A15D4803-3481-4E2B-88EC-B6FDF627D8F6}" presName="spacer" presStyleCnt="0"/>
      <dgm:spPr/>
    </dgm:pt>
    <dgm:pt modelId="{F9352B1B-779C-49E2-B782-121307C3F9BD}" type="pres">
      <dgm:prSet presAssocID="{A6413DA1-E35C-4FAD-97EF-4A4BAD10FD0F}" presName="parentText" presStyleLbl="node1" presStyleIdx="4" presStyleCnt="8">
        <dgm:presLayoutVars>
          <dgm:chMax val="0"/>
          <dgm:bulletEnabled val="1"/>
        </dgm:presLayoutVars>
      </dgm:prSet>
      <dgm:spPr/>
    </dgm:pt>
    <dgm:pt modelId="{9CFEA4E3-46DD-450C-8B4F-8565D64C77B5}" type="pres">
      <dgm:prSet presAssocID="{EFECE707-68F5-469D-9CDF-C77BE191F807}" presName="spacer" presStyleCnt="0"/>
      <dgm:spPr/>
    </dgm:pt>
    <dgm:pt modelId="{3ECC8D2E-EFD7-4A4C-A623-61F1C12700AA}" type="pres">
      <dgm:prSet presAssocID="{5FC8596C-D8E8-4035-8B7D-610FB2F8BC82}" presName="parentText" presStyleLbl="node1" presStyleIdx="5" presStyleCnt="8">
        <dgm:presLayoutVars>
          <dgm:chMax val="0"/>
          <dgm:bulletEnabled val="1"/>
        </dgm:presLayoutVars>
      </dgm:prSet>
      <dgm:spPr/>
    </dgm:pt>
    <dgm:pt modelId="{B8B7779C-D99C-4C2D-9DA0-4C507DAF4CCD}" type="pres">
      <dgm:prSet presAssocID="{BA870954-43E4-4B78-817F-62D16D993397}" presName="spacer" presStyleCnt="0"/>
      <dgm:spPr/>
    </dgm:pt>
    <dgm:pt modelId="{92F79835-99A5-4D4E-8EC7-9393B864610A}" type="pres">
      <dgm:prSet presAssocID="{B4953B5A-CC1F-4C26-8798-6A13807AB073}" presName="parentText" presStyleLbl="node1" presStyleIdx="6" presStyleCnt="8">
        <dgm:presLayoutVars>
          <dgm:chMax val="0"/>
          <dgm:bulletEnabled val="1"/>
        </dgm:presLayoutVars>
      </dgm:prSet>
      <dgm:spPr/>
    </dgm:pt>
    <dgm:pt modelId="{6369D152-3659-4C55-B51A-960504060A5C}" type="pres">
      <dgm:prSet presAssocID="{F1AB330F-70E4-4F36-BD8E-A5D74E433635}" presName="spacer" presStyleCnt="0"/>
      <dgm:spPr/>
    </dgm:pt>
    <dgm:pt modelId="{AD15A0DA-AB32-4534-986C-029A0919F73A}" type="pres">
      <dgm:prSet presAssocID="{C5137FDE-1017-4559-A8E7-03EAAA737330}" presName="parentText" presStyleLbl="node1" presStyleIdx="7" presStyleCnt="8">
        <dgm:presLayoutVars>
          <dgm:chMax val="0"/>
          <dgm:bulletEnabled val="1"/>
        </dgm:presLayoutVars>
      </dgm:prSet>
      <dgm:spPr/>
    </dgm:pt>
  </dgm:ptLst>
  <dgm:cxnLst>
    <dgm:cxn modelId="{9430281C-DC61-46BA-ABBC-F7644A1FC30F}" srcId="{16D6E109-8430-450B-B125-34ED33D8496D}" destId="{9777FF3D-7A0C-417E-B165-FCC8569EA010}" srcOrd="3" destOrd="0" parTransId="{A4B88D9A-D9D5-449E-9886-E3DE83431464}" sibTransId="{A15D4803-3481-4E2B-88EC-B6FDF627D8F6}"/>
    <dgm:cxn modelId="{6DB8471C-506E-4481-852B-5F4910E8D916}" srcId="{16D6E109-8430-450B-B125-34ED33D8496D}" destId="{B4953B5A-CC1F-4C26-8798-6A13807AB073}" srcOrd="6" destOrd="0" parTransId="{2BFD00A8-3190-4796-B73D-6A3431E7364A}" sibTransId="{F1AB330F-70E4-4F36-BD8E-A5D74E433635}"/>
    <dgm:cxn modelId="{6F49D92C-BC6F-4A88-B1AC-652B8C9F0CB1}" type="presOf" srcId="{B37033E8-93DA-48EF-AC63-E89CFFD8ACEE}" destId="{FCB1102E-7A9C-41A1-B49F-AE1CEA98E79A}" srcOrd="0" destOrd="0" presId="urn:microsoft.com/office/officeart/2005/8/layout/vList2"/>
    <dgm:cxn modelId="{890C4632-3772-4FB8-BE77-E008BCB9F6D6}" type="presOf" srcId="{9B258051-AAEA-4910-B406-CCBC0C84D043}" destId="{0B6AF5AC-1D9A-44C1-8B67-BF5BF704B4AC}" srcOrd="0" destOrd="0" presId="urn:microsoft.com/office/officeart/2005/8/layout/vList2"/>
    <dgm:cxn modelId="{6062993F-1F7B-4503-816C-C7C6B07E91CF}" srcId="{16D6E109-8430-450B-B125-34ED33D8496D}" destId="{80636D02-E34D-444C-8E56-314E98D5BDBE}" srcOrd="0" destOrd="0" parTransId="{CE4F05C7-0562-43AA-B388-2C73FE87017C}" sibTransId="{7C81AD38-F7C7-4D97-9002-C309D9B0A1DF}"/>
    <dgm:cxn modelId="{CE18196F-2227-4664-BA8B-A1D071B86795}" type="presOf" srcId="{5FC8596C-D8E8-4035-8B7D-610FB2F8BC82}" destId="{3ECC8D2E-EFD7-4A4C-A623-61F1C12700AA}" srcOrd="0" destOrd="0" presId="urn:microsoft.com/office/officeart/2005/8/layout/vList2"/>
    <dgm:cxn modelId="{E1898079-1E6F-4229-91D1-C8F246E3360A}" srcId="{16D6E109-8430-450B-B125-34ED33D8496D}" destId="{B37033E8-93DA-48EF-AC63-E89CFFD8ACEE}" srcOrd="2" destOrd="0" parTransId="{23D06093-2AE4-4FEB-A52D-B1171D5B6406}" sibTransId="{A5EEA290-54B3-471E-8303-67CF80C93FC3}"/>
    <dgm:cxn modelId="{6B2AD37D-023E-4073-9AA7-FCAF5D215173}" srcId="{16D6E109-8430-450B-B125-34ED33D8496D}" destId="{9B258051-AAEA-4910-B406-CCBC0C84D043}" srcOrd="1" destOrd="0" parTransId="{110D5CE5-FD92-47EC-9125-21B28D479D07}" sibTransId="{48491371-1A7F-463D-867F-2BCB56FCBA65}"/>
    <dgm:cxn modelId="{CDB79B95-5A49-4D15-8735-383D180077AF}" type="presOf" srcId="{C5137FDE-1017-4559-A8E7-03EAAA737330}" destId="{AD15A0DA-AB32-4534-986C-029A0919F73A}" srcOrd="0" destOrd="0" presId="urn:microsoft.com/office/officeart/2005/8/layout/vList2"/>
    <dgm:cxn modelId="{71AD8D9B-897A-4BC3-8917-368203886F7C}" type="presOf" srcId="{9777FF3D-7A0C-417E-B165-FCC8569EA010}" destId="{5E7383B6-4163-4107-A0BC-A608D5922503}" srcOrd="0" destOrd="0" presId="urn:microsoft.com/office/officeart/2005/8/layout/vList2"/>
    <dgm:cxn modelId="{DB629EA5-A56A-4FC4-A677-B24281D3CCE5}" type="presOf" srcId="{16D6E109-8430-450B-B125-34ED33D8496D}" destId="{CBBA3E52-0FF4-4257-81C9-550354A8C906}" srcOrd="0" destOrd="0" presId="urn:microsoft.com/office/officeart/2005/8/layout/vList2"/>
    <dgm:cxn modelId="{52D0F2A9-AB00-4995-9B1A-B03048A50A30}" type="presOf" srcId="{A6413DA1-E35C-4FAD-97EF-4A4BAD10FD0F}" destId="{F9352B1B-779C-49E2-B782-121307C3F9BD}" srcOrd="0" destOrd="0" presId="urn:microsoft.com/office/officeart/2005/8/layout/vList2"/>
    <dgm:cxn modelId="{4E8100AB-39E1-4517-9379-5E4D571E4C4C}" srcId="{16D6E109-8430-450B-B125-34ED33D8496D}" destId="{A6413DA1-E35C-4FAD-97EF-4A4BAD10FD0F}" srcOrd="4" destOrd="0" parTransId="{068EA84E-93E2-4927-B79B-66CE454B15B1}" sibTransId="{EFECE707-68F5-469D-9CDF-C77BE191F807}"/>
    <dgm:cxn modelId="{A542EEC5-20E2-430F-9158-11BDFFFCCEF3}" type="presOf" srcId="{B4953B5A-CC1F-4C26-8798-6A13807AB073}" destId="{92F79835-99A5-4D4E-8EC7-9393B864610A}" srcOrd="0" destOrd="0" presId="urn:microsoft.com/office/officeart/2005/8/layout/vList2"/>
    <dgm:cxn modelId="{F2B502CA-4522-4C37-BE20-E766DF557C3A}" srcId="{16D6E109-8430-450B-B125-34ED33D8496D}" destId="{C5137FDE-1017-4559-A8E7-03EAAA737330}" srcOrd="7" destOrd="0" parTransId="{30B8E86E-DBF9-49A5-80A8-77662EA1A06D}" sibTransId="{27AA61B2-61A3-4B2E-BDB4-C68AAA0EB27F}"/>
    <dgm:cxn modelId="{5915C4D0-20B0-4905-8896-BC850B01FBB6}" type="presOf" srcId="{80636D02-E34D-444C-8E56-314E98D5BDBE}" destId="{FB0A37DF-7D41-45F9-8C4A-0489999FB68E}" srcOrd="0" destOrd="0" presId="urn:microsoft.com/office/officeart/2005/8/layout/vList2"/>
    <dgm:cxn modelId="{E673BBF7-5DB0-45EE-842A-33D8F43CA087}" srcId="{16D6E109-8430-450B-B125-34ED33D8496D}" destId="{5FC8596C-D8E8-4035-8B7D-610FB2F8BC82}" srcOrd="5" destOrd="0" parTransId="{CF7DD601-4CB9-4D7C-8E4A-9273C387F910}" sibTransId="{BA870954-43E4-4B78-817F-62D16D993397}"/>
    <dgm:cxn modelId="{88640AB7-BB31-49BD-B03E-E7203F6D19D3}" type="presParOf" srcId="{CBBA3E52-0FF4-4257-81C9-550354A8C906}" destId="{FB0A37DF-7D41-45F9-8C4A-0489999FB68E}" srcOrd="0" destOrd="0" presId="urn:microsoft.com/office/officeart/2005/8/layout/vList2"/>
    <dgm:cxn modelId="{F58DC051-BCF6-48E1-B23E-F2261511D921}" type="presParOf" srcId="{CBBA3E52-0FF4-4257-81C9-550354A8C906}" destId="{DFC1FC1A-84BC-4609-9BA2-2718A06FA3CE}" srcOrd="1" destOrd="0" presId="urn:microsoft.com/office/officeart/2005/8/layout/vList2"/>
    <dgm:cxn modelId="{E0154DA1-AB3F-47FE-8C95-CD1EF9B4E5AE}" type="presParOf" srcId="{CBBA3E52-0FF4-4257-81C9-550354A8C906}" destId="{0B6AF5AC-1D9A-44C1-8B67-BF5BF704B4AC}" srcOrd="2" destOrd="0" presId="urn:microsoft.com/office/officeart/2005/8/layout/vList2"/>
    <dgm:cxn modelId="{198DC3B2-9379-489C-91AF-54AB50C466DA}" type="presParOf" srcId="{CBBA3E52-0FF4-4257-81C9-550354A8C906}" destId="{7377BC16-FFDF-4CC9-BA5B-9D4998E1990F}" srcOrd="3" destOrd="0" presId="urn:microsoft.com/office/officeart/2005/8/layout/vList2"/>
    <dgm:cxn modelId="{FDD41C8E-F119-4BB9-9F80-25FFDFD387D2}" type="presParOf" srcId="{CBBA3E52-0FF4-4257-81C9-550354A8C906}" destId="{FCB1102E-7A9C-41A1-B49F-AE1CEA98E79A}" srcOrd="4" destOrd="0" presId="urn:microsoft.com/office/officeart/2005/8/layout/vList2"/>
    <dgm:cxn modelId="{B2D0B38A-9DE0-4CFA-8A7D-19678B4B34FD}" type="presParOf" srcId="{CBBA3E52-0FF4-4257-81C9-550354A8C906}" destId="{A35E2E2D-C929-4B79-AC8A-E7A059A11D69}" srcOrd="5" destOrd="0" presId="urn:microsoft.com/office/officeart/2005/8/layout/vList2"/>
    <dgm:cxn modelId="{1165EBBD-658F-4ECF-8050-24FDDC93B9AB}" type="presParOf" srcId="{CBBA3E52-0FF4-4257-81C9-550354A8C906}" destId="{5E7383B6-4163-4107-A0BC-A608D5922503}" srcOrd="6" destOrd="0" presId="urn:microsoft.com/office/officeart/2005/8/layout/vList2"/>
    <dgm:cxn modelId="{1B3E1153-0900-471D-A6A1-3BA6E9519FAB}" type="presParOf" srcId="{CBBA3E52-0FF4-4257-81C9-550354A8C906}" destId="{591AD66D-C7BC-4B86-A700-4A2D1F24666B}" srcOrd="7" destOrd="0" presId="urn:microsoft.com/office/officeart/2005/8/layout/vList2"/>
    <dgm:cxn modelId="{C91A13E2-E4EF-4F2F-AAC3-FFD077336F53}" type="presParOf" srcId="{CBBA3E52-0FF4-4257-81C9-550354A8C906}" destId="{F9352B1B-779C-49E2-B782-121307C3F9BD}" srcOrd="8" destOrd="0" presId="urn:microsoft.com/office/officeart/2005/8/layout/vList2"/>
    <dgm:cxn modelId="{AB9FB6EC-2621-4656-879A-024B3065B92D}" type="presParOf" srcId="{CBBA3E52-0FF4-4257-81C9-550354A8C906}" destId="{9CFEA4E3-46DD-450C-8B4F-8565D64C77B5}" srcOrd="9" destOrd="0" presId="urn:microsoft.com/office/officeart/2005/8/layout/vList2"/>
    <dgm:cxn modelId="{126D0921-0CC8-4A70-AC88-847A80532A7C}" type="presParOf" srcId="{CBBA3E52-0FF4-4257-81C9-550354A8C906}" destId="{3ECC8D2E-EFD7-4A4C-A623-61F1C12700AA}" srcOrd="10" destOrd="0" presId="urn:microsoft.com/office/officeart/2005/8/layout/vList2"/>
    <dgm:cxn modelId="{7D4A4CE2-FA45-4A09-957D-5F4203C47793}" type="presParOf" srcId="{CBBA3E52-0FF4-4257-81C9-550354A8C906}" destId="{B8B7779C-D99C-4C2D-9DA0-4C507DAF4CCD}" srcOrd="11" destOrd="0" presId="urn:microsoft.com/office/officeart/2005/8/layout/vList2"/>
    <dgm:cxn modelId="{34909656-C443-4347-BC88-3BA7915053B8}" type="presParOf" srcId="{CBBA3E52-0FF4-4257-81C9-550354A8C906}" destId="{92F79835-99A5-4D4E-8EC7-9393B864610A}" srcOrd="12" destOrd="0" presId="urn:microsoft.com/office/officeart/2005/8/layout/vList2"/>
    <dgm:cxn modelId="{43DABCE1-A6BB-458E-9098-224D4FF8336F}" type="presParOf" srcId="{CBBA3E52-0FF4-4257-81C9-550354A8C906}" destId="{6369D152-3659-4C55-B51A-960504060A5C}" srcOrd="13" destOrd="0" presId="urn:microsoft.com/office/officeart/2005/8/layout/vList2"/>
    <dgm:cxn modelId="{B3BDB4F1-5DB8-4E41-8C53-F472718880C3}" type="presParOf" srcId="{CBBA3E52-0FF4-4257-81C9-550354A8C906}" destId="{AD15A0DA-AB32-4534-986C-029A0919F73A}"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C1D00F-8C2C-43D4-A9CB-74101FB1F2FE}" type="doc">
      <dgm:prSet loTypeId="urn:microsoft.com/office/officeart/2005/8/layout/venn3" loCatId="relationship" qsTypeId="urn:microsoft.com/office/officeart/2005/8/quickstyle/simple1" qsCatId="simple" csTypeId="urn:microsoft.com/office/officeart/2005/8/colors/accent1_4" csCatId="accent1" phldr="1"/>
      <dgm:spPr/>
      <dgm:t>
        <a:bodyPr/>
        <a:lstStyle/>
        <a:p>
          <a:endParaRPr lang="en-US"/>
        </a:p>
      </dgm:t>
    </dgm:pt>
    <dgm:pt modelId="{DDFE8D66-7DCF-4ACA-BFD4-35A016282F09}">
      <dgm:prSet phldrT="[Text]" phldr="0"/>
      <dgm:spPr/>
      <dgm:t>
        <a:bodyPr/>
        <a:lstStyle/>
        <a:p>
          <a:pPr algn="l">
            <a:lnSpc>
              <a:spcPct val="90000"/>
            </a:lnSpc>
          </a:pPr>
          <a:r>
            <a:rPr lang="en-US" b="1">
              <a:solidFill>
                <a:schemeClr val="bg1"/>
              </a:solidFill>
              <a:latin typeface="Urbanist Medium"/>
            </a:rPr>
            <a:t>(e) Achieve any other outcomes identified by rule by the council in consultation with the nine federally recognized Indian tribes in Oregon.</a:t>
          </a:r>
        </a:p>
      </dgm:t>
    </dgm:pt>
    <dgm:pt modelId="{EE613E5C-8656-4DDD-9616-FBC373F0F3DE}" type="parTrans" cxnId="{0A8484BE-4007-4A6E-BF5A-24CB79366730}">
      <dgm:prSet/>
      <dgm:spPr/>
      <dgm:t>
        <a:bodyPr/>
        <a:lstStyle/>
        <a:p>
          <a:endParaRPr lang="en-US"/>
        </a:p>
      </dgm:t>
    </dgm:pt>
    <dgm:pt modelId="{DBE22EB4-3573-499F-BC21-BA7D214CB97B}" type="sibTrans" cxnId="{0A8484BE-4007-4A6E-BF5A-24CB79366730}">
      <dgm:prSet/>
      <dgm:spPr/>
      <dgm:t>
        <a:bodyPr/>
        <a:lstStyle/>
        <a:p>
          <a:endParaRPr lang="en-US"/>
        </a:p>
      </dgm:t>
    </dgm:pt>
    <dgm:pt modelId="{F3651BA0-E109-43DA-A43D-242BF8E29097}">
      <dgm:prSet phldr="0"/>
      <dgm:spPr/>
      <dgm:t>
        <a:bodyPr/>
        <a:lstStyle/>
        <a:p>
          <a:pPr algn="l" rtl="0">
            <a:lnSpc>
              <a:spcPct val="90000"/>
            </a:lnSpc>
          </a:pPr>
          <a:r>
            <a:rPr lang="en-US" b="1">
              <a:solidFill>
                <a:schemeClr val="bg1"/>
              </a:solidFill>
              <a:latin typeface="Urbanist Medium"/>
            </a:rPr>
            <a:t>(a) Support cultural and experiential curriculum, including curriculum on Native American language and culture. </a:t>
          </a:r>
        </a:p>
      </dgm:t>
    </dgm:pt>
    <dgm:pt modelId="{48BE8DB6-BF6F-4880-8324-E8D2D50707F8}" type="parTrans" cxnId="{208D8A06-DD04-4EE3-89F9-F028989FFBEB}">
      <dgm:prSet/>
      <dgm:spPr/>
    </dgm:pt>
    <dgm:pt modelId="{52B28C00-21E5-44A5-B547-567D66DD3ADA}" type="sibTrans" cxnId="{208D8A06-DD04-4EE3-89F9-F028989FFBEB}">
      <dgm:prSet/>
      <dgm:spPr/>
    </dgm:pt>
    <dgm:pt modelId="{7B4EA84A-A1AB-431E-8224-675694A606BC}">
      <dgm:prSet phldr="0"/>
      <dgm:spPr/>
      <dgm:t>
        <a:bodyPr/>
        <a:lstStyle/>
        <a:p>
          <a:pPr algn="l">
            <a:lnSpc>
              <a:spcPct val="90000"/>
            </a:lnSpc>
          </a:pPr>
          <a:r>
            <a:rPr lang="en-US" b="1">
              <a:solidFill>
                <a:schemeClr val="bg1"/>
              </a:solidFill>
              <a:latin typeface="Urbanist Medium"/>
            </a:rPr>
            <a:t>(b) Increase the number of educators or child care providers who are providing early childhood care or services to plan children.</a:t>
          </a:r>
        </a:p>
      </dgm:t>
    </dgm:pt>
    <dgm:pt modelId="{B7841B8A-6990-4CCF-B11D-923C74523B8F}" type="parTrans" cxnId="{8CC48B0D-0D33-4B85-89D8-119E4DD18213}">
      <dgm:prSet/>
      <dgm:spPr/>
    </dgm:pt>
    <dgm:pt modelId="{69D262C1-AAF0-4BD9-B1A5-37E5653904A0}" type="sibTrans" cxnId="{8CC48B0D-0D33-4B85-89D8-119E4DD18213}">
      <dgm:prSet/>
      <dgm:spPr/>
    </dgm:pt>
    <dgm:pt modelId="{3074973A-C7DA-480A-97E7-453A638BF172}">
      <dgm:prSet phldr="0"/>
      <dgm:spPr/>
      <dgm:t>
        <a:bodyPr/>
        <a:lstStyle/>
        <a:p>
          <a:pPr algn="l">
            <a:lnSpc>
              <a:spcPct val="90000"/>
            </a:lnSpc>
          </a:pPr>
          <a:r>
            <a:rPr lang="en-US" b="1">
              <a:solidFill>
                <a:schemeClr val="bg1"/>
              </a:solidFill>
              <a:latin typeface="Urbanist Medium"/>
            </a:rPr>
            <a:t>(c) Increase the number of tribal educators who are providing early childhood care or education services to children eight years of age or younger who are not plan children.</a:t>
          </a:r>
        </a:p>
      </dgm:t>
    </dgm:pt>
    <dgm:pt modelId="{0DD13D66-C47C-40F0-A9D4-716462B1C06B}" type="parTrans" cxnId="{5138A027-818D-4C1C-81D1-85ACDC4F9266}">
      <dgm:prSet/>
      <dgm:spPr/>
    </dgm:pt>
    <dgm:pt modelId="{2EF1B8EA-20F2-4B70-B1E1-46A54F2E1958}" type="sibTrans" cxnId="{5138A027-818D-4C1C-81D1-85ACDC4F9266}">
      <dgm:prSet/>
      <dgm:spPr/>
    </dgm:pt>
    <dgm:pt modelId="{44CBC787-B050-45F5-AD93-5BC68BAB64D0}">
      <dgm:prSet phldr="0"/>
      <dgm:spPr/>
      <dgm:t>
        <a:bodyPr/>
        <a:lstStyle/>
        <a:p>
          <a:pPr algn="l">
            <a:lnSpc>
              <a:spcPct val="90000"/>
            </a:lnSpc>
          </a:pPr>
          <a:r>
            <a:rPr lang="en-US" b="1">
              <a:solidFill>
                <a:schemeClr val="bg1"/>
              </a:solidFill>
              <a:latin typeface="Urbanist Medium"/>
            </a:rPr>
            <a:t>(d) Prepare plan students for successful transitions, including from prekindergarten through post-secondary education.</a:t>
          </a:r>
        </a:p>
      </dgm:t>
    </dgm:pt>
    <dgm:pt modelId="{7894DBA8-817F-482B-B36C-A109DD7252DF}" type="parTrans" cxnId="{9AA3FBCE-833E-402E-BED0-08169199E5CE}">
      <dgm:prSet/>
      <dgm:spPr/>
    </dgm:pt>
    <dgm:pt modelId="{D915DEEC-103E-427D-9E24-ED0EB93E80B7}" type="sibTrans" cxnId="{9AA3FBCE-833E-402E-BED0-08169199E5CE}">
      <dgm:prSet/>
      <dgm:spPr/>
    </dgm:pt>
    <dgm:pt modelId="{34211748-39CF-40AB-A685-9F7211D592E2}" type="pres">
      <dgm:prSet presAssocID="{90C1D00F-8C2C-43D4-A9CB-74101FB1F2FE}" presName="Name0" presStyleCnt="0">
        <dgm:presLayoutVars>
          <dgm:dir/>
          <dgm:resizeHandles val="exact"/>
        </dgm:presLayoutVars>
      </dgm:prSet>
      <dgm:spPr/>
    </dgm:pt>
    <dgm:pt modelId="{4276B763-D503-417F-A7AF-84C3C7AF38EE}" type="pres">
      <dgm:prSet presAssocID="{F3651BA0-E109-43DA-A43D-242BF8E29097}" presName="Name5" presStyleLbl="vennNode1" presStyleIdx="0" presStyleCnt="5">
        <dgm:presLayoutVars>
          <dgm:bulletEnabled val="1"/>
        </dgm:presLayoutVars>
      </dgm:prSet>
      <dgm:spPr/>
    </dgm:pt>
    <dgm:pt modelId="{C94499F3-D141-43BF-A5D9-D3D3EA7BC808}" type="pres">
      <dgm:prSet presAssocID="{52B28C00-21E5-44A5-B547-567D66DD3ADA}" presName="space" presStyleCnt="0"/>
      <dgm:spPr/>
    </dgm:pt>
    <dgm:pt modelId="{76FAC0DB-31C3-4714-B585-2972327E4EB3}" type="pres">
      <dgm:prSet presAssocID="{7B4EA84A-A1AB-431E-8224-675694A606BC}" presName="Name5" presStyleLbl="vennNode1" presStyleIdx="1" presStyleCnt="5">
        <dgm:presLayoutVars>
          <dgm:bulletEnabled val="1"/>
        </dgm:presLayoutVars>
      </dgm:prSet>
      <dgm:spPr/>
    </dgm:pt>
    <dgm:pt modelId="{C4658132-D733-4336-B3B7-4EA22D4AF4B4}" type="pres">
      <dgm:prSet presAssocID="{69D262C1-AAF0-4BD9-B1A5-37E5653904A0}" presName="space" presStyleCnt="0"/>
      <dgm:spPr/>
    </dgm:pt>
    <dgm:pt modelId="{BDEA4CE8-72B1-4728-B44C-E24F286AEFD4}" type="pres">
      <dgm:prSet presAssocID="{3074973A-C7DA-480A-97E7-453A638BF172}" presName="Name5" presStyleLbl="vennNode1" presStyleIdx="2" presStyleCnt="5">
        <dgm:presLayoutVars>
          <dgm:bulletEnabled val="1"/>
        </dgm:presLayoutVars>
      </dgm:prSet>
      <dgm:spPr/>
    </dgm:pt>
    <dgm:pt modelId="{9A0FDDF2-E9E0-4477-8EE6-324FACD12809}" type="pres">
      <dgm:prSet presAssocID="{2EF1B8EA-20F2-4B70-B1E1-46A54F2E1958}" presName="space" presStyleCnt="0"/>
      <dgm:spPr/>
    </dgm:pt>
    <dgm:pt modelId="{BB10DA2E-BB25-4B4C-BA92-E0B94C47C92C}" type="pres">
      <dgm:prSet presAssocID="{44CBC787-B050-45F5-AD93-5BC68BAB64D0}" presName="Name5" presStyleLbl="vennNode1" presStyleIdx="3" presStyleCnt="5">
        <dgm:presLayoutVars>
          <dgm:bulletEnabled val="1"/>
        </dgm:presLayoutVars>
      </dgm:prSet>
      <dgm:spPr/>
    </dgm:pt>
    <dgm:pt modelId="{40504AA4-2E1D-430D-B0A3-1CA7E5B3A32A}" type="pres">
      <dgm:prSet presAssocID="{D915DEEC-103E-427D-9E24-ED0EB93E80B7}" presName="space" presStyleCnt="0"/>
      <dgm:spPr/>
    </dgm:pt>
    <dgm:pt modelId="{349076AD-40B6-45C2-ACD5-F88F0E2FC019}" type="pres">
      <dgm:prSet presAssocID="{DDFE8D66-7DCF-4ACA-BFD4-35A016282F09}" presName="Name5" presStyleLbl="vennNode1" presStyleIdx="4" presStyleCnt="5">
        <dgm:presLayoutVars>
          <dgm:bulletEnabled val="1"/>
        </dgm:presLayoutVars>
      </dgm:prSet>
      <dgm:spPr/>
    </dgm:pt>
  </dgm:ptLst>
  <dgm:cxnLst>
    <dgm:cxn modelId="{208D8A06-DD04-4EE3-89F9-F028989FFBEB}" srcId="{90C1D00F-8C2C-43D4-A9CB-74101FB1F2FE}" destId="{F3651BA0-E109-43DA-A43D-242BF8E29097}" srcOrd="0" destOrd="0" parTransId="{48BE8DB6-BF6F-4880-8324-E8D2D50707F8}" sibTransId="{52B28C00-21E5-44A5-B547-567D66DD3ADA}"/>
    <dgm:cxn modelId="{8CC48B0D-0D33-4B85-89D8-119E4DD18213}" srcId="{90C1D00F-8C2C-43D4-A9CB-74101FB1F2FE}" destId="{7B4EA84A-A1AB-431E-8224-675694A606BC}" srcOrd="1" destOrd="0" parTransId="{B7841B8A-6990-4CCF-B11D-923C74523B8F}" sibTransId="{69D262C1-AAF0-4BD9-B1A5-37E5653904A0}"/>
    <dgm:cxn modelId="{76CD531A-14B2-4DDE-8147-A42789745C44}" type="presOf" srcId="{F3651BA0-E109-43DA-A43D-242BF8E29097}" destId="{4276B763-D503-417F-A7AF-84C3C7AF38EE}" srcOrd="0" destOrd="0" presId="urn:microsoft.com/office/officeart/2005/8/layout/venn3"/>
    <dgm:cxn modelId="{5138A027-818D-4C1C-81D1-85ACDC4F9266}" srcId="{90C1D00F-8C2C-43D4-A9CB-74101FB1F2FE}" destId="{3074973A-C7DA-480A-97E7-453A638BF172}" srcOrd="2" destOrd="0" parTransId="{0DD13D66-C47C-40F0-A9D4-716462B1C06B}" sibTransId="{2EF1B8EA-20F2-4B70-B1E1-46A54F2E1958}"/>
    <dgm:cxn modelId="{8F5A0A63-A8CE-437C-A357-7154F4E20861}" type="presOf" srcId="{DDFE8D66-7DCF-4ACA-BFD4-35A016282F09}" destId="{349076AD-40B6-45C2-ACD5-F88F0E2FC019}" srcOrd="0" destOrd="0" presId="urn:microsoft.com/office/officeart/2005/8/layout/venn3"/>
    <dgm:cxn modelId="{742DE845-50FA-4FFA-B4EA-4991166E8C90}" type="presOf" srcId="{44CBC787-B050-45F5-AD93-5BC68BAB64D0}" destId="{BB10DA2E-BB25-4B4C-BA92-E0B94C47C92C}" srcOrd="0" destOrd="0" presId="urn:microsoft.com/office/officeart/2005/8/layout/venn3"/>
    <dgm:cxn modelId="{6EA9A082-F0BE-4836-9941-0513105A9BBC}" type="presOf" srcId="{7B4EA84A-A1AB-431E-8224-675694A606BC}" destId="{76FAC0DB-31C3-4714-B585-2972327E4EB3}" srcOrd="0" destOrd="0" presId="urn:microsoft.com/office/officeart/2005/8/layout/venn3"/>
    <dgm:cxn modelId="{FAC2A0A2-A567-414E-866E-C1A8904E9F07}" type="presOf" srcId="{90C1D00F-8C2C-43D4-A9CB-74101FB1F2FE}" destId="{34211748-39CF-40AB-A685-9F7211D592E2}" srcOrd="0" destOrd="0" presId="urn:microsoft.com/office/officeart/2005/8/layout/venn3"/>
    <dgm:cxn modelId="{27C2D1B1-4882-4AE8-9A69-00BE670CC87B}" type="presOf" srcId="{3074973A-C7DA-480A-97E7-453A638BF172}" destId="{BDEA4CE8-72B1-4728-B44C-E24F286AEFD4}" srcOrd="0" destOrd="0" presId="urn:microsoft.com/office/officeart/2005/8/layout/venn3"/>
    <dgm:cxn modelId="{0A8484BE-4007-4A6E-BF5A-24CB79366730}" srcId="{90C1D00F-8C2C-43D4-A9CB-74101FB1F2FE}" destId="{DDFE8D66-7DCF-4ACA-BFD4-35A016282F09}" srcOrd="4" destOrd="0" parTransId="{EE613E5C-8656-4DDD-9616-FBC373F0F3DE}" sibTransId="{DBE22EB4-3573-499F-BC21-BA7D214CB97B}"/>
    <dgm:cxn modelId="{9AA3FBCE-833E-402E-BED0-08169199E5CE}" srcId="{90C1D00F-8C2C-43D4-A9CB-74101FB1F2FE}" destId="{44CBC787-B050-45F5-AD93-5BC68BAB64D0}" srcOrd="3" destOrd="0" parTransId="{7894DBA8-817F-482B-B36C-A109DD7252DF}" sibTransId="{D915DEEC-103E-427D-9E24-ED0EB93E80B7}"/>
    <dgm:cxn modelId="{BB34B109-316A-4651-9FC2-9FB563841C24}" type="presParOf" srcId="{34211748-39CF-40AB-A685-9F7211D592E2}" destId="{4276B763-D503-417F-A7AF-84C3C7AF38EE}" srcOrd="0" destOrd="0" presId="urn:microsoft.com/office/officeart/2005/8/layout/venn3"/>
    <dgm:cxn modelId="{A416958D-430C-4074-B452-8D1828EB55C1}" type="presParOf" srcId="{34211748-39CF-40AB-A685-9F7211D592E2}" destId="{C94499F3-D141-43BF-A5D9-D3D3EA7BC808}" srcOrd="1" destOrd="0" presId="urn:microsoft.com/office/officeart/2005/8/layout/venn3"/>
    <dgm:cxn modelId="{A9220813-559C-4A53-8F59-6E4CE31A31FD}" type="presParOf" srcId="{34211748-39CF-40AB-A685-9F7211D592E2}" destId="{76FAC0DB-31C3-4714-B585-2972327E4EB3}" srcOrd="2" destOrd="0" presId="urn:microsoft.com/office/officeart/2005/8/layout/venn3"/>
    <dgm:cxn modelId="{7D375186-22DB-4D16-B861-8579C270DEBF}" type="presParOf" srcId="{34211748-39CF-40AB-A685-9F7211D592E2}" destId="{C4658132-D733-4336-B3B7-4EA22D4AF4B4}" srcOrd="3" destOrd="0" presId="urn:microsoft.com/office/officeart/2005/8/layout/venn3"/>
    <dgm:cxn modelId="{7A1844D7-A2DC-41A2-B18D-A72E75E2F4E8}" type="presParOf" srcId="{34211748-39CF-40AB-A685-9F7211D592E2}" destId="{BDEA4CE8-72B1-4728-B44C-E24F286AEFD4}" srcOrd="4" destOrd="0" presId="urn:microsoft.com/office/officeart/2005/8/layout/venn3"/>
    <dgm:cxn modelId="{5E4EC637-5B31-453D-BBA9-07960218E37D}" type="presParOf" srcId="{34211748-39CF-40AB-A685-9F7211D592E2}" destId="{9A0FDDF2-E9E0-4477-8EE6-324FACD12809}" srcOrd="5" destOrd="0" presId="urn:microsoft.com/office/officeart/2005/8/layout/venn3"/>
    <dgm:cxn modelId="{98FB28BD-0B13-4D7B-B7C5-393C758BF170}" type="presParOf" srcId="{34211748-39CF-40AB-A685-9F7211D592E2}" destId="{BB10DA2E-BB25-4B4C-BA92-E0B94C47C92C}" srcOrd="6" destOrd="0" presId="urn:microsoft.com/office/officeart/2005/8/layout/venn3"/>
    <dgm:cxn modelId="{7613A1FC-C08C-4CD2-9061-7CB31D5304B1}" type="presParOf" srcId="{34211748-39CF-40AB-A685-9F7211D592E2}" destId="{40504AA4-2E1D-430D-B0A3-1CA7E5B3A32A}" srcOrd="7" destOrd="0" presId="urn:microsoft.com/office/officeart/2005/8/layout/venn3"/>
    <dgm:cxn modelId="{DC3C53A4-3CF8-4F6F-A4E7-50222A1814D2}" type="presParOf" srcId="{34211748-39CF-40AB-A685-9F7211D592E2}" destId="{349076AD-40B6-45C2-ACD5-F88F0E2FC019}"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C0D740B-180C-47F6-B2BB-52BE0845EFB1}" type="doc">
      <dgm:prSet loTypeId="urn:microsoft.com/office/officeart/2005/8/layout/hierarchy3" loCatId="hierarchy" qsTypeId="urn:microsoft.com/office/officeart/2005/8/quickstyle/simple1" qsCatId="simple" csTypeId="urn:microsoft.com/office/officeart/2005/8/colors/accent5_1" csCatId="accent5" phldr="1"/>
      <dgm:spPr/>
      <dgm:t>
        <a:bodyPr/>
        <a:lstStyle/>
        <a:p>
          <a:endParaRPr lang="en-US"/>
        </a:p>
      </dgm:t>
    </dgm:pt>
    <dgm:pt modelId="{8F53F75F-2C7D-4EA4-A3BE-7C2576224C67}">
      <dgm:prSet phldr="0"/>
      <dgm:spPr/>
      <dgm:t>
        <a:bodyPr/>
        <a:lstStyle/>
        <a:p>
          <a:pPr rtl="0"/>
          <a:r>
            <a:rPr lang="en-US" b="0" dirty="0">
              <a:latin typeface="Urbanist Medium"/>
            </a:rPr>
            <a:t>Develop and implement a statewide early learning and care plan for plan children</a:t>
          </a:r>
        </a:p>
      </dgm:t>
    </dgm:pt>
    <dgm:pt modelId="{71FE11E1-10EE-488A-B37B-1434D2844BD1}" type="parTrans" cxnId="{0A607DEB-8FA4-4579-B930-0B6C1E64CDF9}">
      <dgm:prSet/>
      <dgm:spPr/>
      <dgm:t>
        <a:bodyPr/>
        <a:lstStyle/>
        <a:p>
          <a:endParaRPr lang="en-US"/>
        </a:p>
      </dgm:t>
    </dgm:pt>
    <dgm:pt modelId="{693CCCA9-0575-46CB-AE89-DB5283962D1C}" type="sibTrans" cxnId="{0A607DEB-8FA4-4579-B930-0B6C1E64CDF9}">
      <dgm:prSet/>
      <dgm:spPr/>
      <dgm:t>
        <a:bodyPr/>
        <a:lstStyle/>
        <a:p>
          <a:endParaRPr lang="en-US"/>
        </a:p>
      </dgm:t>
    </dgm:pt>
    <dgm:pt modelId="{295675A1-B741-49B1-9D3D-A229899E1913}">
      <dgm:prSet phldr="0"/>
      <dgm:spPr/>
      <dgm:t>
        <a:bodyPr/>
        <a:lstStyle/>
        <a:p>
          <a:pPr algn="l" rtl="0"/>
          <a:r>
            <a:rPr lang="en-US" b="0" dirty="0">
              <a:latin typeface="Urbanist Medium"/>
              <a:cs typeface="Calibri"/>
            </a:rPr>
            <a:t>Consistent with ORS 182.164 and EO 96-30, consult the nine federally recognized Indian tribes in Oregon and state agencies with relevant expertise</a:t>
          </a:r>
        </a:p>
      </dgm:t>
    </dgm:pt>
    <dgm:pt modelId="{44C16E1A-5647-4C6F-9D7A-A39858ACBA30}" type="parTrans" cxnId="{EE757334-FB61-4F14-AF86-E1816EF8FFA4}">
      <dgm:prSet/>
      <dgm:spPr/>
      <dgm:t>
        <a:bodyPr/>
        <a:lstStyle/>
        <a:p>
          <a:endParaRPr lang="en-US"/>
        </a:p>
      </dgm:t>
    </dgm:pt>
    <dgm:pt modelId="{B95EF230-D707-4665-BAE7-ED6D3625654F}" type="sibTrans" cxnId="{EE757334-FB61-4F14-AF86-E1816EF8FFA4}">
      <dgm:prSet/>
      <dgm:spPr/>
      <dgm:t>
        <a:bodyPr/>
        <a:lstStyle/>
        <a:p>
          <a:endParaRPr lang="en-US"/>
        </a:p>
      </dgm:t>
    </dgm:pt>
    <dgm:pt modelId="{72B512B5-059A-48F2-947D-4A92FAC68020}">
      <dgm:prSet phldr="0"/>
      <dgm:spPr/>
      <dgm:t>
        <a:bodyPr/>
        <a:lstStyle/>
        <a:p>
          <a:pPr rtl="0"/>
          <a:r>
            <a:rPr lang="en-US" b="0" dirty="0">
              <a:latin typeface="Urbanist Medium"/>
            </a:rPr>
            <a:t>Solicit input from the OTELA Advisory Committee</a:t>
          </a:r>
        </a:p>
      </dgm:t>
    </dgm:pt>
    <dgm:pt modelId="{37F8594F-CBEE-4595-8F59-41DE5D36C7E5}" type="parTrans" cxnId="{B447CD6F-0DEC-43EB-B953-AE86958EEAB8}">
      <dgm:prSet/>
      <dgm:spPr/>
      <dgm:t>
        <a:bodyPr/>
        <a:lstStyle/>
        <a:p>
          <a:endParaRPr lang="en-US"/>
        </a:p>
      </dgm:t>
    </dgm:pt>
    <dgm:pt modelId="{041A2A44-0D5E-414F-B1BD-AD632D4336AF}" type="sibTrans" cxnId="{B447CD6F-0DEC-43EB-B953-AE86958EEAB8}">
      <dgm:prSet/>
      <dgm:spPr/>
      <dgm:t>
        <a:bodyPr/>
        <a:lstStyle/>
        <a:p>
          <a:endParaRPr lang="en-US"/>
        </a:p>
      </dgm:t>
    </dgm:pt>
    <dgm:pt modelId="{6C8EEC29-9A02-4E84-8FD5-A46F851F1256}">
      <dgm:prSet phldr="0"/>
      <dgm:spPr/>
      <dgm:t>
        <a:bodyPr/>
        <a:lstStyle/>
        <a:p>
          <a:pPr rtl="0"/>
          <a:r>
            <a:rPr lang="en-US" b="0" dirty="0">
              <a:latin typeface="Urbanist Medium"/>
            </a:rPr>
            <a:t>Establish &amp; administer a grant program to award moneys to each of the tribes</a:t>
          </a:r>
        </a:p>
      </dgm:t>
    </dgm:pt>
    <dgm:pt modelId="{99DA09F4-2FF5-41EA-9B3A-F61DC8034EF3}" type="parTrans" cxnId="{CAD9C0AA-5AAA-4A6D-BE6A-BFBD064D01D0}">
      <dgm:prSet/>
      <dgm:spPr/>
    </dgm:pt>
    <dgm:pt modelId="{12D58FF3-96D6-4C63-B3D7-2F5B4752BFCC}" type="sibTrans" cxnId="{CAD9C0AA-5AAA-4A6D-BE6A-BFBD064D01D0}">
      <dgm:prSet/>
      <dgm:spPr/>
    </dgm:pt>
    <dgm:pt modelId="{6A416719-E4DE-4939-BF5F-48ECF7E57912}">
      <dgm:prSet phldr="0"/>
      <dgm:spPr/>
      <dgm:t>
        <a:bodyPr/>
        <a:lstStyle/>
        <a:p>
          <a:pPr rtl="0"/>
          <a:r>
            <a:rPr lang="en-US" b="0" dirty="0">
              <a:latin typeface="Urbanist Medium"/>
            </a:rPr>
            <a:t>For the purposes of implementing the objectives and strategies of the plan</a:t>
          </a:r>
        </a:p>
      </dgm:t>
    </dgm:pt>
    <dgm:pt modelId="{4041756A-5806-4E8F-A10C-F38C93689F31}" type="parTrans" cxnId="{81CE0747-984C-4B9D-AB12-1FAF1AAE10B1}">
      <dgm:prSet/>
      <dgm:spPr/>
    </dgm:pt>
    <dgm:pt modelId="{07766AB1-1421-41A1-9615-66870CBC5DF2}" type="sibTrans" cxnId="{81CE0747-984C-4B9D-AB12-1FAF1AAE10B1}">
      <dgm:prSet/>
      <dgm:spPr/>
    </dgm:pt>
    <dgm:pt modelId="{65A8D4D7-2EB6-497F-A986-BE7D2F61327E}">
      <dgm:prSet phldr="0"/>
      <dgm:spPr/>
      <dgm:t>
        <a:bodyPr/>
        <a:lstStyle/>
        <a:p>
          <a:pPr rtl="0"/>
          <a:r>
            <a:rPr lang="en-US" b="0" dirty="0">
              <a:latin typeface="Urbanist Medium"/>
            </a:rPr>
            <a:t>Adopt rules for administration </a:t>
          </a:r>
        </a:p>
      </dgm:t>
    </dgm:pt>
    <dgm:pt modelId="{EB5B2598-52F4-43EB-90F9-23DDCAE0D41F}" type="parTrans" cxnId="{219890CC-6A98-4E65-935A-4D09CBD3EBE1}">
      <dgm:prSet/>
      <dgm:spPr/>
    </dgm:pt>
    <dgm:pt modelId="{1BC7A0A3-49A4-4242-8A6B-115FFBFF9DF3}" type="sibTrans" cxnId="{219890CC-6A98-4E65-935A-4D09CBD3EBE1}">
      <dgm:prSet/>
      <dgm:spPr/>
    </dgm:pt>
    <dgm:pt modelId="{AD1E2814-062A-4582-A753-141713EFD614}">
      <dgm:prSet phldr="0"/>
      <dgm:spPr/>
      <dgm:t>
        <a:bodyPr/>
        <a:lstStyle/>
        <a:p>
          <a:pPr rtl="0"/>
          <a:r>
            <a:rPr lang="en-US" b="0" dirty="0">
              <a:latin typeface="Urbanist Medium"/>
            </a:rPr>
            <a:t>Including rules establishing eligibility criteria for receipt of funds under the grant program</a:t>
          </a:r>
        </a:p>
      </dgm:t>
    </dgm:pt>
    <dgm:pt modelId="{ED2EBD3D-213F-4A8F-9314-061B96B1D01B}" type="parTrans" cxnId="{D142C2F6-0BBC-47DC-8A99-33101AEF5095}">
      <dgm:prSet/>
      <dgm:spPr/>
    </dgm:pt>
    <dgm:pt modelId="{03DD601E-C377-4A1D-A3F4-DC4FD95ACBBB}" type="sibTrans" cxnId="{D142C2F6-0BBC-47DC-8A99-33101AEF5095}">
      <dgm:prSet/>
      <dgm:spPr/>
    </dgm:pt>
    <dgm:pt modelId="{364F1423-EF4B-4E44-9AD8-D8FA1E23E580}">
      <dgm:prSet phldr="0"/>
      <dgm:spPr/>
      <dgm:t>
        <a:bodyPr/>
        <a:lstStyle/>
        <a:p>
          <a:pPr rtl="0"/>
          <a:r>
            <a:rPr lang="en-US" b="0" dirty="0">
              <a:latin typeface="Urbanist Medium"/>
            </a:rPr>
            <a:t>Establish an advisory committee (OTELA) to advise the department</a:t>
          </a:r>
        </a:p>
      </dgm:t>
    </dgm:pt>
    <dgm:pt modelId="{DBF0D4CB-E89B-4473-8745-C5EAF4E428A4}" type="parTrans" cxnId="{9A8E797F-8DE8-4538-AF86-0124EC9D5A8F}">
      <dgm:prSet/>
      <dgm:spPr/>
    </dgm:pt>
    <dgm:pt modelId="{7247E335-EAA4-44EF-A146-968AF5EF0C49}" type="sibTrans" cxnId="{9A8E797F-8DE8-4538-AF86-0124EC9D5A8F}">
      <dgm:prSet/>
      <dgm:spPr/>
    </dgm:pt>
    <dgm:pt modelId="{F75B81EF-80A7-406F-8476-B3E60ED002DB}">
      <dgm:prSet phldr="0"/>
      <dgm:spPr/>
      <dgm:t>
        <a:bodyPr/>
        <a:lstStyle/>
        <a:p>
          <a:pPr rtl="0"/>
          <a:r>
            <a:rPr lang="en-US" b="0" dirty="0">
              <a:latin typeface="Urbanist Medium"/>
            </a:rPr>
            <a:t>The development and implementation of the plan and grant program</a:t>
          </a:r>
        </a:p>
      </dgm:t>
    </dgm:pt>
    <dgm:pt modelId="{A47C5191-4D3A-4663-A1D3-6CBDB21BE53B}" type="parTrans" cxnId="{423062B6-DD13-441A-BD14-B5A8FC6FB0D2}">
      <dgm:prSet/>
      <dgm:spPr/>
    </dgm:pt>
    <dgm:pt modelId="{E7053E08-2C15-4797-B4F8-0CADB673F656}" type="sibTrans" cxnId="{423062B6-DD13-441A-BD14-B5A8FC6FB0D2}">
      <dgm:prSet/>
      <dgm:spPr/>
    </dgm:pt>
    <dgm:pt modelId="{DA9550A1-7E2B-403B-BB7C-57EA66780661}">
      <dgm:prSet phldr="0"/>
      <dgm:spPr/>
      <dgm:t>
        <a:bodyPr/>
        <a:lstStyle/>
        <a:p>
          <a:pPr rtl="0"/>
          <a:r>
            <a:rPr lang="en-US" b="0" dirty="0">
              <a:latin typeface="Urbanist Medium"/>
            </a:rPr>
            <a:t>The distribution of funds for technical assistance, professional development, infrastructure, etc.</a:t>
          </a:r>
        </a:p>
      </dgm:t>
    </dgm:pt>
    <dgm:pt modelId="{1C90F9DC-95E3-4EDA-9FCE-E9F706ADDA56}" type="parTrans" cxnId="{53B0378C-3E6C-4705-9AB9-C34324CFFCAF}">
      <dgm:prSet/>
      <dgm:spPr/>
    </dgm:pt>
    <dgm:pt modelId="{64D467F5-5B95-47E5-8D32-55FCE1109080}" type="sibTrans" cxnId="{53B0378C-3E6C-4705-9AB9-C34324CFFCAF}">
      <dgm:prSet/>
      <dgm:spPr/>
    </dgm:pt>
    <dgm:pt modelId="{41279752-EB57-4E23-AFC2-B97E1EA25B38}">
      <dgm:prSet phldr="0"/>
      <dgm:spPr/>
      <dgm:t>
        <a:bodyPr/>
        <a:lstStyle/>
        <a:p>
          <a:pPr rtl="0"/>
          <a:r>
            <a:rPr lang="en-US" b="0" dirty="0">
              <a:latin typeface="Urbanist Medium"/>
            </a:rPr>
            <a:t>Moneys in the fund are continuously appropriated, with 5% for DELC to provide services as requested by OTELA</a:t>
          </a:r>
        </a:p>
      </dgm:t>
    </dgm:pt>
    <dgm:pt modelId="{C1682231-764E-42FC-8078-E23A961454C9}" type="parTrans" cxnId="{E0B55B74-3B42-44A4-A466-A145D090A96C}">
      <dgm:prSet/>
      <dgm:spPr/>
    </dgm:pt>
    <dgm:pt modelId="{709DD800-07B1-432A-B89B-03BAEFA8794B}" type="sibTrans" cxnId="{E0B55B74-3B42-44A4-A466-A145D090A96C}">
      <dgm:prSet/>
      <dgm:spPr/>
    </dgm:pt>
    <dgm:pt modelId="{F3785256-7711-49CE-B87F-D56668508FE3}">
      <dgm:prSet phldr="0"/>
      <dgm:spPr/>
      <dgm:t>
        <a:bodyPr/>
        <a:lstStyle/>
        <a:p>
          <a:pPr rtl="0"/>
          <a:r>
            <a:rPr lang="en-US" b="0" dirty="0">
              <a:latin typeface="Urbanist Medium"/>
            </a:rPr>
            <a:t> OTELA</a:t>
          </a:r>
          <a:r>
            <a:rPr lang="en-US" b="0" dirty="0">
              <a:solidFill>
                <a:srgbClr val="002E55"/>
              </a:solidFill>
              <a:latin typeface="Urbanist Medium"/>
            </a:rPr>
            <a:t> Advisory Committee may adopt rules necessary for the operation of the committee</a:t>
          </a:r>
          <a:endParaRPr lang="en-US" b="0" dirty="0">
            <a:solidFill>
              <a:srgbClr val="000000"/>
            </a:solidFill>
            <a:latin typeface="Urbanist Medium"/>
          </a:endParaRPr>
        </a:p>
      </dgm:t>
    </dgm:pt>
    <dgm:pt modelId="{E8B302F7-C4B7-4C0C-A6C2-9A3788698BCF}" type="parTrans" cxnId="{BB5BFDF0-DB5D-4F77-914A-FD3727EE931A}">
      <dgm:prSet/>
      <dgm:spPr/>
    </dgm:pt>
    <dgm:pt modelId="{2736F306-50A5-4F58-B46A-47A8431FA711}" type="sibTrans" cxnId="{BB5BFDF0-DB5D-4F77-914A-FD3727EE931A}">
      <dgm:prSet/>
      <dgm:spPr/>
    </dgm:pt>
    <dgm:pt modelId="{386F90A6-E4E1-4D9A-81B7-94E66899E30C}" type="pres">
      <dgm:prSet presAssocID="{9C0D740B-180C-47F6-B2BB-52BE0845EFB1}" presName="diagram" presStyleCnt="0">
        <dgm:presLayoutVars>
          <dgm:chPref val="1"/>
          <dgm:dir/>
          <dgm:animOne val="branch"/>
          <dgm:animLvl val="lvl"/>
          <dgm:resizeHandles/>
        </dgm:presLayoutVars>
      </dgm:prSet>
      <dgm:spPr/>
    </dgm:pt>
    <dgm:pt modelId="{380968D0-BF6F-45C3-86EA-2E2715E92295}" type="pres">
      <dgm:prSet presAssocID="{8F53F75F-2C7D-4EA4-A3BE-7C2576224C67}" presName="root" presStyleCnt="0"/>
      <dgm:spPr/>
    </dgm:pt>
    <dgm:pt modelId="{582E20D4-051A-40F9-B397-F72723BF3117}" type="pres">
      <dgm:prSet presAssocID="{8F53F75F-2C7D-4EA4-A3BE-7C2576224C67}" presName="rootComposite" presStyleCnt="0"/>
      <dgm:spPr/>
    </dgm:pt>
    <dgm:pt modelId="{2EB143A4-0312-4EAB-AA19-594EA4335858}" type="pres">
      <dgm:prSet presAssocID="{8F53F75F-2C7D-4EA4-A3BE-7C2576224C67}" presName="rootText" presStyleLbl="node1" presStyleIdx="0" presStyleCnt="4"/>
      <dgm:spPr/>
    </dgm:pt>
    <dgm:pt modelId="{251BC622-F2A3-4E83-B08B-3471475C8723}" type="pres">
      <dgm:prSet presAssocID="{8F53F75F-2C7D-4EA4-A3BE-7C2576224C67}" presName="rootConnector" presStyleLbl="node1" presStyleIdx="0" presStyleCnt="4"/>
      <dgm:spPr/>
    </dgm:pt>
    <dgm:pt modelId="{B7A2652E-68C9-4752-BEDC-8AFB6CCA9535}" type="pres">
      <dgm:prSet presAssocID="{8F53F75F-2C7D-4EA4-A3BE-7C2576224C67}" presName="childShape" presStyleCnt="0"/>
      <dgm:spPr/>
    </dgm:pt>
    <dgm:pt modelId="{11D6AA49-6096-4E0E-A0E9-44250CD24427}" type="pres">
      <dgm:prSet presAssocID="{44C16E1A-5647-4C6F-9D7A-A39858ACBA30}" presName="Name13" presStyleLbl="parChTrans1D2" presStyleIdx="0" presStyleCnt="8"/>
      <dgm:spPr/>
    </dgm:pt>
    <dgm:pt modelId="{BCEFE0CA-CEEF-4284-8F21-8EAD68BA603A}" type="pres">
      <dgm:prSet presAssocID="{295675A1-B741-49B1-9D3D-A229899E1913}" presName="childText" presStyleLbl="bgAcc1" presStyleIdx="0" presStyleCnt="8">
        <dgm:presLayoutVars>
          <dgm:bulletEnabled val="1"/>
        </dgm:presLayoutVars>
      </dgm:prSet>
      <dgm:spPr/>
    </dgm:pt>
    <dgm:pt modelId="{2007EB52-D004-4422-BA1A-D28D38232771}" type="pres">
      <dgm:prSet presAssocID="{37F8594F-CBEE-4595-8F59-41DE5D36C7E5}" presName="Name13" presStyleLbl="parChTrans1D2" presStyleIdx="1" presStyleCnt="8"/>
      <dgm:spPr/>
    </dgm:pt>
    <dgm:pt modelId="{B76785A2-6365-4B7B-8742-14724B39D8FE}" type="pres">
      <dgm:prSet presAssocID="{72B512B5-059A-48F2-947D-4A92FAC68020}" presName="childText" presStyleLbl="bgAcc1" presStyleIdx="1" presStyleCnt="8">
        <dgm:presLayoutVars>
          <dgm:bulletEnabled val="1"/>
        </dgm:presLayoutVars>
      </dgm:prSet>
      <dgm:spPr/>
    </dgm:pt>
    <dgm:pt modelId="{E071DE65-82ED-41BC-AE93-357E07CFA676}" type="pres">
      <dgm:prSet presAssocID="{6C8EEC29-9A02-4E84-8FD5-A46F851F1256}" presName="root" presStyleCnt="0"/>
      <dgm:spPr/>
    </dgm:pt>
    <dgm:pt modelId="{336C68A8-392E-4695-96FA-8338667D8768}" type="pres">
      <dgm:prSet presAssocID="{6C8EEC29-9A02-4E84-8FD5-A46F851F1256}" presName="rootComposite" presStyleCnt="0"/>
      <dgm:spPr/>
    </dgm:pt>
    <dgm:pt modelId="{0E050263-5824-4781-9383-3B83ECD4A2FE}" type="pres">
      <dgm:prSet presAssocID="{6C8EEC29-9A02-4E84-8FD5-A46F851F1256}" presName="rootText" presStyleLbl="node1" presStyleIdx="1" presStyleCnt="4"/>
      <dgm:spPr/>
    </dgm:pt>
    <dgm:pt modelId="{BC2253ED-9A0A-4512-8058-1455CCD3E3E8}" type="pres">
      <dgm:prSet presAssocID="{6C8EEC29-9A02-4E84-8FD5-A46F851F1256}" presName="rootConnector" presStyleLbl="node1" presStyleIdx="1" presStyleCnt="4"/>
      <dgm:spPr/>
    </dgm:pt>
    <dgm:pt modelId="{EF581368-3D93-4185-8412-95379BE8250F}" type="pres">
      <dgm:prSet presAssocID="{6C8EEC29-9A02-4E84-8FD5-A46F851F1256}" presName="childShape" presStyleCnt="0"/>
      <dgm:spPr/>
    </dgm:pt>
    <dgm:pt modelId="{D1F217D4-5002-4DFE-B3C3-991C398C552D}" type="pres">
      <dgm:prSet presAssocID="{4041756A-5806-4E8F-A10C-F38C93689F31}" presName="Name13" presStyleLbl="parChTrans1D2" presStyleIdx="2" presStyleCnt="8"/>
      <dgm:spPr/>
    </dgm:pt>
    <dgm:pt modelId="{72D6F594-7543-4EEF-A5E6-3B3BD6CCECFF}" type="pres">
      <dgm:prSet presAssocID="{6A416719-E4DE-4939-BF5F-48ECF7E57912}" presName="childText" presStyleLbl="bgAcc1" presStyleIdx="2" presStyleCnt="8">
        <dgm:presLayoutVars>
          <dgm:bulletEnabled val="1"/>
        </dgm:presLayoutVars>
      </dgm:prSet>
      <dgm:spPr/>
    </dgm:pt>
    <dgm:pt modelId="{B8A665C8-63A0-432A-AE67-584D5DA0ECF6}" type="pres">
      <dgm:prSet presAssocID="{C1682231-764E-42FC-8078-E23A961454C9}" presName="Name13" presStyleLbl="parChTrans1D2" presStyleIdx="3" presStyleCnt="8"/>
      <dgm:spPr/>
    </dgm:pt>
    <dgm:pt modelId="{C2AAF607-3A39-4D7F-A235-9CE2A5037D84}" type="pres">
      <dgm:prSet presAssocID="{41279752-EB57-4E23-AFC2-B97E1EA25B38}" presName="childText" presStyleLbl="bgAcc1" presStyleIdx="3" presStyleCnt="8">
        <dgm:presLayoutVars>
          <dgm:bulletEnabled val="1"/>
        </dgm:presLayoutVars>
      </dgm:prSet>
      <dgm:spPr/>
    </dgm:pt>
    <dgm:pt modelId="{3FA56915-CC37-4A5A-AAC3-9615636EA3DE}" type="pres">
      <dgm:prSet presAssocID="{65A8D4D7-2EB6-497F-A986-BE7D2F61327E}" presName="root" presStyleCnt="0"/>
      <dgm:spPr/>
    </dgm:pt>
    <dgm:pt modelId="{6BC7FDFA-8ADD-4D05-A3D4-2C617CA62EA4}" type="pres">
      <dgm:prSet presAssocID="{65A8D4D7-2EB6-497F-A986-BE7D2F61327E}" presName="rootComposite" presStyleCnt="0"/>
      <dgm:spPr/>
    </dgm:pt>
    <dgm:pt modelId="{5952D10F-316D-49B8-BAB2-F2C080696CBF}" type="pres">
      <dgm:prSet presAssocID="{65A8D4D7-2EB6-497F-A986-BE7D2F61327E}" presName="rootText" presStyleLbl="node1" presStyleIdx="2" presStyleCnt="4"/>
      <dgm:spPr/>
    </dgm:pt>
    <dgm:pt modelId="{531A2F0D-651A-49F7-BBAA-D7597727521E}" type="pres">
      <dgm:prSet presAssocID="{65A8D4D7-2EB6-497F-A986-BE7D2F61327E}" presName="rootConnector" presStyleLbl="node1" presStyleIdx="2" presStyleCnt="4"/>
      <dgm:spPr/>
    </dgm:pt>
    <dgm:pt modelId="{92A264AF-112A-4E03-9E9B-69B404A7F256}" type="pres">
      <dgm:prSet presAssocID="{65A8D4D7-2EB6-497F-A986-BE7D2F61327E}" presName="childShape" presStyleCnt="0"/>
      <dgm:spPr/>
    </dgm:pt>
    <dgm:pt modelId="{4BAF2FD2-0941-4037-90F9-96D545583DA0}" type="pres">
      <dgm:prSet presAssocID="{ED2EBD3D-213F-4A8F-9314-061B96B1D01B}" presName="Name13" presStyleLbl="parChTrans1D2" presStyleIdx="4" presStyleCnt="8"/>
      <dgm:spPr/>
    </dgm:pt>
    <dgm:pt modelId="{1FF0FB76-292E-4E4C-BA28-7F9F12DDBA3C}" type="pres">
      <dgm:prSet presAssocID="{AD1E2814-062A-4582-A753-141713EFD614}" presName="childText" presStyleLbl="bgAcc1" presStyleIdx="4" presStyleCnt="8">
        <dgm:presLayoutVars>
          <dgm:bulletEnabled val="1"/>
        </dgm:presLayoutVars>
      </dgm:prSet>
      <dgm:spPr/>
    </dgm:pt>
    <dgm:pt modelId="{2CFF74BE-B198-4B2F-B5C2-7EF03F8A4FCC}" type="pres">
      <dgm:prSet presAssocID="{E8B302F7-C4B7-4C0C-A6C2-9A3788698BCF}" presName="Name13" presStyleLbl="parChTrans1D2" presStyleIdx="5" presStyleCnt="8"/>
      <dgm:spPr/>
    </dgm:pt>
    <dgm:pt modelId="{AE2F63D8-26BD-46C1-9EC3-B738E9AE3784}" type="pres">
      <dgm:prSet presAssocID="{F3785256-7711-49CE-B87F-D56668508FE3}" presName="childText" presStyleLbl="bgAcc1" presStyleIdx="5" presStyleCnt="8">
        <dgm:presLayoutVars>
          <dgm:bulletEnabled val="1"/>
        </dgm:presLayoutVars>
      </dgm:prSet>
      <dgm:spPr/>
    </dgm:pt>
    <dgm:pt modelId="{43F57D18-FB4D-4AF6-8A64-3043602D7EFF}" type="pres">
      <dgm:prSet presAssocID="{364F1423-EF4B-4E44-9AD8-D8FA1E23E580}" presName="root" presStyleCnt="0"/>
      <dgm:spPr/>
    </dgm:pt>
    <dgm:pt modelId="{8E76C61A-A8A1-4665-9D79-AFC2D64249F0}" type="pres">
      <dgm:prSet presAssocID="{364F1423-EF4B-4E44-9AD8-D8FA1E23E580}" presName="rootComposite" presStyleCnt="0"/>
      <dgm:spPr/>
    </dgm:pt>
    <dgm:pt modelId="{4497F855-BB7B-4402-A98B-B533B637FDFE}" type="pres">
      <dgm:prSet presAssocID="{364F1423-EF4B-4E44-9AD8-D8FA1E23E580}" presName="rootText" presStyleLbl="node1" presStyleIdx="3" presStyleCnt="4"/>
      <dgm:spPr/>
    </dgm:pt>
    <dgm:pt modelId="{B4518F13-8699-4E8F-9676-302B04339798}" type="pres">
      <dgm:prSet presAssocID="{364F1423-EF4B-4E44-9AD8-D8FA1E23E580}" presName="rootConnector" presStyleLbl="node1" presStyleIdx="3" presStyleCnt="4"/>
      <dgm:spPr/>
    </dgm:pt>
    <dgm:pt modelId="{B01C96D8-4155-437A-8F64-C239862CB406}" type="pres">
      <dgm:prSet presAssocID="{364F1423-EF4B-4E44-9AD8-D8FA1E23E580}" presName="childShape" presStyleCnt="0"/>
      <dgm:spPr/>
    </dgm:pt>
    <dgm:pt modelId="{E59ED2FF-D44E-4B5F-A8A8-F9AE7400A4FA}" type="pres">
      <dgm:prSet presAssocID="{A47C5191-4D3A-4663-A1D3-6CBDB21BE53B}" presName="Name13" presStyleLbl="parChTrans1D2" presStyleIdx="6" presStyleCnt="8"/>
      <dgm:spPr/>
    </dgm:pt>
    <dgm:pt modelId="{72007877-F778-4ECE-964E-AACB19060E3C}" type="pres">
      <dgm:prSet presAssocID="{F75B81EF-80A7-406F-8476-B3E60ED002DB}" presName="childText" presStyleLbl="bgAcc1" presStyleIdx="6" presStyleCnt="8">
        <dgm:presLayoutVars>
          <dgm:bulletEnabled val="1"/>
        </dgm:presLayoutVars>
      </dgm:prSet>
      <dgm:spPr/>
    </dgm:pt>
    <dgm:pt modelId="{49C05199-150A-4017-A685-82792AB7DBDD}" type="pres">
      <dgm:prSet presAssocID="{1C90F9DC-95E3-4EDA-9FCE-E9F706ADDA56}" presName="Name13" presStyleLbl="parChTrans1D2" presStyleIdx="7" presStyleCnt="8"/>
      <dgm:spPr/>
    </dgm:pt>
    <dgm:pt modelId="{C08416DC-1009-4C8D-BBBA-A4C3105486A7}" type="pres">
      <dgm:prSet presAssocID="{DA9550A1-7E2B-403B-BB7C-57EA66780661}" presName="childText" presStyleLbl="bgAcc1" presStyleIdx="7" presStyleCnt="8">
        <dgm:presLayoutVars>
          <dgm:bulletEnabled val="1"/>
        </dgm:presLayoutVars>
      </dgm:prSet>
      <dgm:spPr/>
    </dgm:pt>
  </dgm:ptLst>
  <dgm:cxnLst>
    <dgm:cxn modelId="{7C88D80B-7C2E-432C-B13D-4142800A8BB2}" type="presOf" srcId="{A47C5191-4D3A-4663-A1D3-6CBDB21BE53B}" destId="{E59ED2FF-D44E-4B5F-A8A8-F9AE7400A4FA}" srcOrd="0" destOrd="0" presId="urn:microsoft.com/office/officeart/2005/8/layout/hierarchy3"/>
    <dgm:cxn modelId="{B9295211-AB9F-4C8A-89D2-660A191711AD}" type="presOf" srcId="{364F1423-EF4B-4E44-9AD8-D8FA1E23E580}" destId="{B4518F13-8699-4E8F-9676-302B04339798}" srcOrd="1" destOrd="0" presId="urn:microsoft.com/office/officeart/2005/8/layout/hierarchy3"/>
    <dgm:cxn modelId="{D51F7F18-0580-4B5F-9013-293BA548F04D}" type="presOf" srcId="{F3785256-7711-49CE-B87F-D56668508FE3}" destId="{AE2F63D8-26BD-46C1-9EC3-B738E9AE3784}" srcOrd="0" destOrd="0" presId="urn:microsoft.com/office/officeart/2005/8/layout/hierarchy3"/>
    <dgm:cxn modelId="{F3C97B1D-FFE8-48AC-926C-3F8221D5D7C1}" type="presOf" srcId="{9C0D740B-180C-47F6-B2BB-52BE0845EFB1}" destId="{386F90A6-E4E1-4D9A-81B7-94E66899E30C}" srcOrd="0" destOrd="0" presId="urn:microsoft.com/office/officeart/2005/8/layout/hierarchy3"/>
    <dgm:cxn modelId="{B9252B1E-44F5-4033-BFEC-49A902B16874}" type="presOf" srcId="{41279752-EB57-4E23-AFC2-B97E1EA25B38}" destId="{C2AAF607-3A39-4D7F-A235-9CE2A5037D84}" srcOrd="0" destOrd="0" presId="urn:microsoft.com/office/officeart/2005/8/layout/hierarchy3"/>
    <dgm:cxn modelId="{3EB8392B-F1DD-47ED-B938-3BF1E8D9C806}" type="presOf" srcId="{65A8D4D7-2EB6-497F-A986-BE7D2F61327E}" destId="{531A2F0D-651A-49F7-BBAA-D7597727521E}" srcOrd="1" destOrd="0" presId="urn:microsoft.com/office/officeart/2005/8/layout/hierarchy3"/>
    <dgm:cxn modelId="{D02D282E-9418-43FA-B5B0-B174047BDC72}" type="presOf" srcId="{DA9550A1-7E2B-403B-BB7C-57EA66780661}" destId="{C08416DC-1009-4C8D-BBBA-A4C3105486A7}" srcOrd="0" destOrd="0" presId="urn:microsoft.com/office/officeart/2005/8/layout/hierarchy3"/>
    <dgm:cxn modelId="{55DB0533-51C0-4462-BC9F-F01C02098597}" type="presOf" srcId="{4041756A-5806-4E8F-A10C-F38C93689F31}" destId="{D1F217D4-5002-4DFE-B3C3-991C398C552D}" srcOrd="0" destOrd="0" presId="urn:microsoft.com/office/officeart/2005/8/layout/hierarchy3"/>
    <dgm:cxn modelId="{EE757334-FB61-4F14-AF86-E1816EF8FFA4}" srcId="{8F53F75F-2C7D-4EA4-A3BE-7C2576224C67}" destId="{295675A1-B741-49B1-9D3D-A229899E1913}" srcOrd="0" destOrd="0" parTransId="{44C16E1A-5647-4C6F-9D7A-A39858ACBA30}" sibTransId="{B95EF230-D707-4665-BAE7-ED6D3625654F}"/>
    <dgm:cxn modelId="{DE52C03E-8136-4FB0-9C28-9D2113340CBC}" type="presOf" srcId="{F75B81EF-80A7-406F-8476-B3E60ED002DB}" destId="{72007877-F778-4ECE-964E-AACB19060E3C}" srcOrd="0" destOrd="0" presId="urn:microsoft.com/office/officeart/2005/8/layout/hierarchy3"/>
    <dgm:cxn modelId="{C426095C-D0C1-4805-9840-960F5684A4D8}" type="presOf" srcId="{C1682231-764E-42FC-8078-E23A961454C9}" destId="{B8A665C8-63A0-432A-AE67-584D5DA0ECF6}" srcOrd="0" destOrd="0" presId="urn:microsoft.com/office/officeart/2005/8/layout/hierarchy3"/>
    <dgm:cxn modelId="{2093945E-BFB1-4298-8356-536EDAA255DA}" type="presOf" srcId="{6C8EEC29-9A02-4E84-8FD5-A46F851F1256}" destId="{0E050263-5824-4781-9383-3B83ECD4A2FE}" srcOrd="0" destOrd="0" presId="urn:microsoft.com/office/officeart/2005/8/layout/hierarchy3"/>
    <dgm:cxn modelId="{6123D95F-B9D1-499E-B5F2-4BE8CD8F7E94}" type="presOf" srcId="{1C90F9DC-95E3-4EDA-9FCE-E9F706ADDA56}" destId="{49C05199-150A-4017-A685-82792AB7DBDD}" srcOrd="0" destOrd="0" presId="urn:microsoft.com/office/officeart/2005/8/layout/hierarchy3"/>
    <dgm:cxn modelId="{A7BECE41-87D4-4406-8C90-F96129C6C35E}" type="presOf" srcId="{6A416719-E4DE-4939-BF5F-48ECF7E57912}" destId="{72D6F594-7543-4EEF-A5E6-3B3BD6CCECFF}" srcOrd="0" destOrd="0" presId="urn:microsoft.com/office/officeart/2005/8/layout/hierarchy3"/>
    <dgm:cxn modelId="{66129744-AF1A-4BDD-9AE9-82FF44CA554C}" type="presOf" srcId="{72B512B5-059A-48F2-947D-4A92FAC68020}" destId="{B76785A2-6365-4B7B-8742-14724B39D8FE}" srcOrd="0" destOrd="0" presId="urn:microsoft.com/office/officeart/2005/8/layout/hierarchy3"/>
    <dgm:cxn modelId="{81CE0747-984C-4B9D-AB12-1FAF1AAE10B1}" srcId="{6C8EEC29-9A02-4E84-8FD5-A46F851F1256}" destId="{6A416719-E4DE-4939-BF5F-48ECF7E57912}" srcOrd="0" destOrd="0" parTransId="{4041756A-5806-4E8F-A10C-F38C93689F31}" sibTransId="{07766AB1-1421-41A1-9615-66870CBC5DF2}"/>
    <dgm:cxn modelId="{4BC19A4C-B513-4240-8424-72AABE93F7A7}" type="presOf" srcId="{295675A1-B741-49B1-9D3D-A229899E1913}" destId="{BCEFE0CA-CEEF-4284-8F21-8EAD68BA603A}" srcOrd="0" destOrd="0" presId="urn:microsoft.com/office/officeart/2005/8/layout/hierarchy3"/>
    <dgm:cxn modelId="{3873AB6D-6020-4AB9-AD97-F2E6E841B0DE}" type="presOf" srcId="{65A8D4D7-2EB6-497F-A986-BE7D2F61327E}" destId="{5952D10F-316D-49B8-BAB2-F2C080696CBF}" srcOrd="0" destOrd="0" presId="urn:microsoft.com/office/officeart/2005/8/layout/hierarchy3"/>
    <dgm:cxn modelId="{8D95086E-F4E8-4889-8B1E-61DC481FE777}" type="presOf" srcId="{8F53F75F-2C7D-4EA4-A3BE-7C2576224C67}" destId="{2EB143A4-0312-4EAB-AA19-594EA4335858}" srcOrd="0" destOrd="0" presId="urn:microsoft.com/office/officeart/2005/8/layout/hierarchy3"/>
    <dgm:cxn modelId="{B447CD6F-0DEC-43EB-B953-AE86958EEAB8}" srcId="{8F53F75F-2C7D-4EA4-A3BE-7C2576224C67}" destId="{72B512B5-059A-48F2-947D-4A92FAC68020}" srcOrd="1" destOrd="0" parTransId="{37F8594F-CBEE-4595-8F59-41DE5D36C7E5}" sibTransId="{041A2A44-0D5E-414F-B1BD-AD632D4336AF}"/>
    <dgm:cxn modelId="{E0B55B74-3B42-44A4-A466-A145D090A96C}" srcId="{6C8EEC29-9A02-4E84-8FD5-A46F851F1256}" destId="{41279752-EB57-4E23-AFC2-B97E1EA25B38}" srcOrd="1" destOrd="0" parTransId="{C1682231-764E-42FC-8078-E23A961454C9}" sibTransId="{709DD800-07B1-432A-B89B-03BAEFA8794B}"/>
    <dgm:cxn modelId="{E5F7B654-728D-4931-AB19-96CE01242D05}" type="presOf" srcId="{ED2EBD3D-213F-4A8F-9314-061B96B1D01B}" destId="{4BAF2FD2-0941-4037-90F9-96D545583DA0}" srcOrd="0" destOrd="0" presId="urn:microsoft.com/office/officeart/2005/8/layout/hierarchy3"/>
    <dgm:cxn modelId="{9A8E797F-8DE8-4538-AF86-0124EC9D5A8F}" srcId="{9C0D740B-180C-47F6-B2BB-52BE0845EFB1}" destId="{364F1423-EF4B-4E44-9AD8-D8FA1E23E580}" srcOrd="3" destOrd="0" parTransId="{DBF0D4CB-E89B-4473-8745-C5EAF4E428A4}" sibTransId="{7247E335-EAA4-44EF-A146-968AF5EF0C49}"/>
    <dgm:cxn modelId="{53B0378C-3E6C-4705-9AB9-C34324CFFCAF}" srcId="{364F1423-EF4B-4E44-9AD8-D8FA1E23E580}" destId="{DA9550A1-7E2B-403B-BB7C-57EA66780661}" srcOrd="1" destOrd="0" parTransId="{1C90F9DC-95E3-4EDA-9FCE-E9F706ADDA56}" sibTransId="{64D467F5-5B95-47E5-8D32-55FCE1109080}"/>
    <dgm:cxn modelId="{CAD9C0AA-5AAA-4A6D-BE6A-BFBD064D01D0}" srcId="{9C0D740B-180C-47F6-B2BB-52BE0845EFB1}" destId="{6C8EEC29-9A02-4E84-8FD5-A46F851F1256}" srcOrd="1" destOrd="0" parTransId="{99DA09F4-2FF5-41EA-9B3A-F61DC8034EF3}" sibTransId="{12D58FF3-96D6-4C63-B3D7-2F5B4752BFCC}"/>
    <dgm:cxn modelId="{84DFE1B5-B999-49B1-BB1D-38F10E1577DF}" type="presOf" srcId="{E8B302F7-C4B7-4C0C-A6C2-9A3788698BCF}" destId="{2CFF74BE-B198-4B2F-B5C2-7EF03F8A4FCC}" srcOrd="0" destOrd="0" presId="urn:microsoft.com/office/officeart/2005/8/layout/hierarchy3"/>
    <dgm:cxn modelId="{423062B6-DD13-441A-BD14-B5A8FC6FB0D2}" srcId="{364F1423-EF4B-4E44-9AD8-D8FA1E23E580}" destId="{F75B81EF-80A7-406F-8476-B3E60ED002DB}" srcOrd="0" destOrd="0" parTransId="{A47C5191-4D3A-4663-A1D3-6CBDB21BE53B}" sibTransId="{E7053E08-2C15-4797-B4F8-0CADB673F656}"/>
    <dgm:cxn modelId="{BE6E18BE-8AFF-4CE8-92F4-AF04D82F434E}" type="presOf" srcId="{8F53F75F-2C7D-4EA4-A3BE-7C2576224C67}" destId="{251BC622-F2A3-4E83-B08B-3471475C8723}" srcOrd="1" destOrd="0" presId="urn:microsoft.com/office/officeart/2005/8/layout/hierarchy3"/>
    <dgm:cxn modelId="{AA4995CA-CD14-4B51-A053-D5A5CE1703C6}" type="presOf" srcId="{37F8594F-CBEE-4595-8F59-41DE5D36C7E5}" destId="{2007EB52-D004-4422-BA1A-D28D38232771}" srcOrd="0" destOrd="0" presId="urn:microsoft.com/office/officeart/2005/8/layout/hierarchy3"/>
    <dgm:cxn modelId="{219890CC-6A98-4E65-935A-4D09CBD3EBE1}" srcId="{9C0D740B-180C-47F6-B2BB-52BE0845EFB1}" destId="{65A8D4D7-2EB6-497F-A986-BE7D2F61327E}" srcOrd="2" destOrd="0" parTransId="{EB5B2598-52F4-43EB-90F9-23DDCAE0D41F}" sibTransId="{1BC7A0A3-49A4-4242-8A6B-115FFBFF9DF3}"/>
    <dgm:cxn modelId="{628055D2-A83E-4CB5-9AEE-204B6514EFFD}" type="presOf" srcId="{364F1423-EF4B-4E44-9AD8-D8FA1E23E580}" destId="{4497F855-BB7B-4402-A98B-B533B637FDFE}" srcOrd="0" destOrd="0" presId="urn:microsoft.com/office/officeart/2005/8/layout/hierarchy3"/>
    <dgm:cxn modelId="{0A607DEB-8FA4-4579-B930-0B6C1E64CDF9}" srcId="{9C0D740B-180C-47F6-B2BB-52BE0845EFB1}" destId="{8F53F75F-2C7D-4EA4-A3BE-7C2576224C67}" srcOrd="0" destOrd="0" parTransId="{71FE11E1-10EE-488A-B37B-1434D2844BD1}" sibTransId="{693CCCA9-0575-46CB-AE89-DB5283962D1C}"/>
    <dgm:cxn modelId="{BB5BFDF0-DB5D-4F77-914A-FD3727EE931A}" srcId="{65A8D4D7-2EB6-497F-A986-BE7D2F61327E}" destId="{F3785256-7711-49CE-B87F-D56668508FE3}" srcOrd="1" destOrd="0" parTransId="{E8B302F7-C4B7-4C0C-A6C2-9A3788698BCF}" sibTransId="{2736F306-50A5-4F58-B46A-47A8431FA711}"/>
    <dgm:cxn modelId="{D142C2F6-0BBC-47DC-8A99-33101AEF5095}" srcId="{65A8D4D7-2EB6-497F-A986-BE7D2F61327E}" destId="{AD1E2814-062A-4582-A753-141713EFD614}" srcOrd="0" destOrd="0" parTransId="{ED2EBD3D-213F-4A8F-9314-061B96B1D01B}" sibTransId="{03DD601E-C377-4A1D-A3F4-DC4FD95ACBBB}"/>
    <dgm:cxn modelId="{453994FC-09F7-431F-A5B0-DB29476F9B07}" type="presOf" srcId="{AD1E2814-062A-4582-A753-141713EFD614}" destId="{1FF0FB76-292E-4E4C-BA28-7F9F12DDBA3C}" srcOrd="0" destOrd="0" presId="urn:microsoft.com/office/officeart/2005/8/layout/hierarchy3"/>
    <dgm:cxn modelId="{61EDE4FE-55D6-4C8F-8010-26AC3A7005D0}" type="presOf" srcId="{6C8EEC29-9A02-4E84-8FD5-A46F851F1256}" destId="{BC2253ED-9A0A-4512-8058-1455CCD3E3E8}" srcOrd="1" destOrd="0" presId="urn:microsoft.com/office/officeart/2005/8/layout/hierarchy3"/>
    <dgm:cxn modelId="{3A5527FF-B805-4B1C-9C82-71916D8693BB}" type="presOf" srcId="{44C16E1A-5647-4C6F-9D7A-A39858ACBA30}" destId="{11D6AA49-6096-4E0E-A0E9-44250CD24427}" srcOrd="0" destOrd="0" presId="urn:microsoft.com/office/officeart/2005/8/layout/hierarchy3"/>
    <dgm:cxn modelId="{50B2A8CC-FF09-4C43-B1D8-F79310CB0484}" type="presParOf" srcId="{386F90A6-E4E1-4D9A-81B7-94E66899E30C}" destId="{380968D0-BF6F-45C3-86EA-2E2715E92295}" srcOrd="0" destOrd="0" presId="urn:microsoft.com/office/officeart/2005/8/layout/hierarchy3"/>
    <dgm:cxn modelId="{DB824862-D55D-4182-8C90-37EDBF4C9E91}" type="presParOf" srcId="{380968D0-BF6F-45C3-86EA-2E2715E92295}" destId="{582E20D4-051A-40F9-B397-F72723BF3117}" srcOrd="0" destOrd="0" presId="urn:microsoft.com/office/officeart/2005/8/layout/hierarchy3"/>
    <dgm:cxn modelId="{0A913F63-5198-465F-A229-ECE6395DFF5A}" type="presParOf" srcId="{582E20D4-051A-40F9-B397-F72723BF3117}" destId="{2EB143A4-0312-4EAB-AA19-594EA4335858}" srcOrd="0" destOrd="0" presId="urn:microsoft.com/office/officeart/2005/8/layout/hierarchy3"/>
    <dgm:cxn modelId="{B1B6A588-01C5-45F6-9DF1-1E20D189C8D4}" type="presParOf" srcId="{582E20D4-051A-40F9-B397-F72723BF3117}" destId="{251BC622-F2A3-4E83-B08B-3471475C8723}" srcOrd="1" destOrd="0" presId="urn:microsoft.com/office/officeart/2005/8/layout/hierarchy3"/>
    <dgm:cxn modelId="{FFBDFC11-EC79-41CA-A076-A64495FC812B}" type="presParOf" srcId="{380968D0-BF6F-45C3-86EA-2E2715E92295}" destId="{B7A2652E-68C9-4752-BEDC-8AFB6CCA9535}" srcOrd="1" destOrd="0" presId="urn:microsoft.com/office/officeart/2005/8/layout/hierarchy3"/>
    <dgm:cxn modelId="{D0A6B663-F5C7-400F-9085-622265490D89}" type="presParOf" srcId="{B7A2652E-68C9-4752-BEDC-8AFB6CCA9535}" destId="{11D6AA49-6096-4E0E-A0E9-44250CD24427}" srcOrd="0" destOrd="0" presId="urn:microsoft.com/office/officeart/2005/8/layout/hierarchy3"/>
    <dgm:cxn modelId="{1B6A73CB-1F70-49DB-B21D-C231296D17D1}" type="presParOf" srcId="{B7A2652E-68C9-4752-BEDC-8AFB6CCA9535}" destId="{BCEFE0CA-CEEF-4284-8F21-8EAD68BA603A}" srcOrd="1" destOrd="0" presId="urn:microsoft.com/office/officeart/2005/8/layout/hierarchy3"/>
    <dgm:cxn modelId="{6C7F2867-365E-413A-BE0F-BF762F87B85A}" type="presParOf" srcId="{B7A2652E-68C9-4752-BEDC-8AFB6CCA9535}" destId="{2007EB52-D004-4422-BA1A-D28D38232771}" srcOrd="2" destOrd="0" presId="urn:microsoft.com/office/officeart/2005/8/layout/hierarchy3"/>
    <dgm:cxn modelId="{BBB3CB2E-37B0-4592-8943-62CE5FCAF884}" type="presParOf" srcId="{B7A2652E-68C9-4752-BEDC-8AFB6CCA9535}" destId="{B76785A2-6365-4B7B-8742-14724B39D8FE}" srcOrd="3" destOrd="0" presId="urn:microsoft.com/office/officeart/2005/8/layout/hierarchy3"/>
    <dgm:cxn modelId="{E70D1A77-5DFF-4216-B20F-0E7D42554906}" type="presParOf" srcId="{386F90A6-E4E1-4D9A-81B7-94E66899E30C}" destId="{E071DE65-82ED-41BC-AE93-357E07CFA676}" srcOrd="1" destOrd="0" presId="urn:microsoft.com/office/officeart/2005/8/layout/hierarchy3"/>
    <dgm:cxn modelId="{8719875A-0A8C-41B5-834C-11534B7DED57}" type="presParOf" srcId="{E071DE65-82ED-41BC-AE93-357E07CFA676}" destId="{336C68A8-392E-4695-96FA-8338667D8768}" srcOrd="0" destOrd="0" presId="urn:microsoft.com/office/officeart/2005/8/layout/hierarchy3"/>
    <dgm:cxn modelId="{9BF2B652-59C0-4256-B78E-08D02B4BB561}" type="presParOf" srcId="{336C68A8-392E-4695-96FA-8338667D8768}" destId="{0E050263-5824-4781-9383-3B83ECD4A2FE}" srcOrd="0" destOrd="0" presId="urn:microsoft.com/office/officeart/2005/8/layout/hierarchy3"/>
    <dgm:cxn modelId="{0F591C35-9B64-4AD9-B7F3-3E0DE075F750}" type="presParOf" srcId="{336C68A8-392E-4695-96FA-8338667D8768}" destId="{BC2253ED-9A0A-4512-8058-1455CCD3E3E8}" srcOrd="1" destOrd="0" presId="urn:microsoft.com/office/officeart/2005/8/layout/hierarchy3"/>
    <dgm:cxn modelId="{BB3FFEB6-0CAA-48AD-A675-9D4CEEB90F05}" type="presParOf" srcId="{E071DE65-82ED-41BC-AE93-357E07CFA676}" destId="{EF581368-3D93-4185-8412-95379BE8250F}" srcOrd="1" destOrd="0" presId="urn:microsoft.com/office/officeart/2005/8/layout/hierarchy3"/>
    <dgm:cxn modelId="{8A3278A1-BED9-4CF4-8763-5D18AC4BB964}" type="presParOf" srcId="{EF581368-3D93-4185-8412-95379BE8250F}" destId="{D1F217D4-5002-4DFE-B3C3-991C398C552D}" srcOrd="0" destOrd="0" presId="urn:microsoft.com/office/officeart/2005/8/layout/hierarchy3"/>
    <dgm:cxn modelId="{6277CA40-0279-4B72-B3C3-C711F5F35A3D}" type="presParOf" srcId="{EF581368-3D93-4185-8412-95379BE8250F}" destId="{72D6F594-7543-4EEF-A5E6-3B3BD6CCECFF}" srcOrd="1" destOrd="0" presId="urn:microsoft.com/office/officeart/2005/8/layout/hierarchy3"/>
    <dgm:cxn modelId="{03CBA588-BAEE-469D-A83D-24790ED4A401}" type="presParOf" srcId="{EF581368-3D93-4185-8412-95379BE8250F}" destId="{B8A665C8-63A0-432A-AE67-584D5DA0ECF6}" srcOrd="2" destOrd="0" presId="urn:microsoft.com/office/officeart/2005/8/layout/hierarchy3"/>
    <dgm:cxn modelId="{A5AE4608-315D-4A66-898B-CFC721498259}" type="presParOf" srcId="{EF581368-3D93-4185-8412-95379BE8250F}" destId="{C2AAF607-3A39-4D7F-A235-9CE2A5037D84}" srcOrd="3" destOrd="0" presId="urn:microsoft.com/office/officeart/2005/8/layout/hierarchy3"/>
    <dgm:cxn modelId="{5D3F0AB1-2807-4856-8FF1-DC31B2742A9C}" type="presParOf" srcId="{386F90A6-E4E1-4D9A-81B7-94E66899E30C}" destId="{3FA56915-CC37-4A5A-AAC3-9615636EA3DE}" srcOrd="2" destOrd="0" presId="urn:microsoft.com/office/officeart/2005/8/layout/hierarchy3"/>
    <dgm:cxn modelId="{A5972EE1-6E89-4CC1-804F-4BAF45116D79}" type="presParOf" srcId="{3FA56915-CC37-4A5A-AAC3-9615636EA3DE}" destId="{6BC7FDFA-8ADD-4D05-A3D4-2C617CA62EA4}" srcOrd="0" destOrd="0" presId="urn:microsoft.com/office/officeart/2005/8/layout/hierarchy3"/>
    <dgm:cxn modelId="{C387F189-02C5-468D-904C-982ED36F805D}" type="presParOf" srcId="{6BC7FDFA-8ADD-4D05-A3D4-2C617CA62EA4}" destId="{5952D10F-316D-49B8-BAB2-F2C080696CBF}" srcOrd="0" destOrd="0" presId="urn:microsoft.com/office/officeart/2005/8/layout/hierarchy3"/>
    <dgm:cxn modelId="{3BE65707-F4A1-4BA4-9CF9-082C15A832DB}" type="presParOf" srcId="{6BC7FDFA-8ADD-4D05-A3D4-2C617CA62EA4}" destId="{531A2F0D-651A-49F7-BBAA-D7597727521E}" srcOrd="1" destOrd="0" presId="urn:microsoft.com/office/officeart/2005/8/layout/hierarchy3"/>
    <dgm:cxn modelId="{47B48887-739F-450A-A432-B64462340A81}" type="presParOf" srcId="{3FA56915-CC37-4A5A-AAC3-9615636EA3DE}" destId="{92A264AF-112A-4E03-9E9B-69B404A7F256}" srcOrd="1" destOrd="0" presId="urn:microsoft.com/office/officeart/2005/8/layout/hierarchy3"/>
    <dgm:cxn modelId="{FCFCBEA3-7B96-4952-97FF-E3D43EF6015D}" type="presParOf" srcId="{92A264AF-112A-4E03-9E9B-69B404A7F256}" destId="{4BAF2FD2-0941-4037-90F9-96D545583DA0}" srcOrd="0" destOrd="0" presId="urn:microsoft.com/office/officeart/2005/8/layout/hierarchy3"/>
    <dgm:cxn modelId="{A780ABC6-CC6B-4953-AA9E-65511A1669A9}" type="presParOf" srcId="{92A264AF-112A-4E03-9E9B-69B404A7F256}" destId="{1FF0FB76-292E-4E4C-BA28-7F9F12DDBA3C}" srcOrd="1" destOrd="0" presId="urn:microsoft.com/office/officeart/2005/8/layout/hierarchy3"/>
    <dgm:cxn modelId="{304CB006-137F-4A25-AF47-5DDB4F6BF297}" type="presParOf" srcId="{92A264AF-112A-4E03-9E9B-69B404A7F256}" destId="{2CFF74BE-B198-4B2F-B5C2-7EF03F8A4FCC}" srcOrd="2" destOrd="0" presId="urn:microsoft.com/office/officeart/2005/8/layout/hierarchy3"/>
    <dgm:cxn modelId="{49189B0F-5E0E-419C-9C0A-35F6B4E7BA0C}" type="presParOf" srcId="{92A264AF-112A-4E03-9E9B-69B404A7F256}" destId="{AE2F63D8-26BD-46C1-9EC3-B738E9AE3784}" srcOrd="3" destOrd="0" presId="urn:microsoft.com/office/officeart/2005/8/layout/hierarchy3"/>
    <dgm:cxn modelId="{40A4B543-4AA2-42AF-AA1A-C0AB56E4562D}" type="presParOf" srcId="{386F90A6-E4E1-4D9A-81B7-94E66899E30C}" destId="{43F57D18-FB4D-4AF6-8A64-3043602D7EFF}" srcOrd="3" destOrd="0" presId="urn:microsoft.com/office/officeart/2005/8/layout/hierarchy3"/>
    <dgm:cxn modelId="{B059F11F-781C-430A-85B6-8C44CD4D3838}" type="presParOf" srcId="{43F57D18-FB4D-4AF6-8A64-3043602D7EFF}" destId="{8E76C61A-A8A1-4665-9D79-AFC2D64249F0}" srcOrd="0" destOrd="0" presId="urn:microsoft.com/office/officeart/2005/8/layout/hierarchy3"/>
    <dgm:cxn modelId="{2CF1A34C-8EF5-491D-8D13-10D8FCE07DC7}" type="presParOf" srcId="{8E76C61A-A8A1-4665-9D79-AFC2D64249F0}" destId="{4497F855-BB7B-4402-A98B-B533B637FDFE}" srcOrd="0" destOrd="0" presId="urn:microsoft.com/office/officeart/2005/8/layout/hierarchy3"/>
    <dgm:cxn modelId="{EE0B60A0-12D1-4B3C-81DB-26BAEC72F077}" type="presParOf" srcId="{8E76C61A-A8A1-4665-9D79-AFC2D64249F0}" destId="{B4518F13-8699-4E8F-9676-302B04339798}" srcOrd="1" destOrd="0" presId="urn:microsoft.com/office/officeart/2005/8/layout/hierarchy3"/>
    <dgm:cxn modelId="{5CD1857C-4B36-4BA3-9B67-D105F7F19388}" type="presParOf" srcId="{43F57D18-FB4D-4AF6-8A64-3043602D7EFF}" destId="{B01C96D8-4155-437A-8F64-C239862CB406}" srcOrd="1" destOrd="0" presId="urn:microsoft.com/office/officeart/2005/8/layout/hierarchy3"/>
    <dgm:cxn modelId="{5C617CA0-F67B-45BF-A1D3-5C1E86556B9E}" type="presParOf" srcId="{B01C96D8-4155-437A-8F64-C239862CB406}" destId="{E59ED2FF-D44E-4B5F-A8A8-F9AE7400A4FA}" srcOrd="0" destOrd="0" presId="urn:microsoft.com/office/officeart/2005/8/layout/hierarchy3"/>
    <dgm:cxn modelId="{E9C3A5C0-03D2-4D00-A059-E2421F133152}" type="presParOf" srcId="{B01C96D8-4155-437A-8F64-C239862CB406}" destId="{72007877-F778-4ECE-964E-AACB19060E3C}" srcOrd="1" destOrd="0" presId="urn:microsoft.com/office/officeart/2005/8/layout/hierarchy3"/>
    <dgm:cxn modelId="{808E67B5-D6E8-4051-ACB5-8A8D075A554A}" type="presParOf" srcId="{B01C96D8-4155-437A-8F64-C239862CB406}" destId="{49C05199-150A-4017-A685-82792AB7DBDD}" srcOrd="2" destOrd="0" presId="urn:microsoft.com/office/officeart/2005/8/layout/hierarchy3"/>
    <dgm:cxn modelId="{50686F99-951C-4682-BA01-81C34C38F81E}" type="presParOf" srcId="{B01C96D8-4155-437A-8F64-C239862CB406}" destId="{C08416DC-1009-4C8D-BBBA-A4C3105486A7}"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6AE707-5400-4834-AC78-D22D73C4AE86}" type="doc">
      <dgm:prSet loTypeId="urn:microsoft.com/office/officeart/2005/8/layout/vList2" loCatId="list" qsTypeId="urn:microsoft.com/office/officeart/2005/8/quickstyle/simple1" qsCatId="simple" csTypeId="urn:microsoft.com/office/officeart/2005/8/colors/accent5_1" csCatId="accent5" phldr="1"/>
      <dgm:spPr/>
      <dgm:t>
        <a:bodyPr/>
        <a:lstStyle/>
        <a:p>
          <a:endParaRPr lang="en-US"/>
        </a:p>
      </dgm:t>
    </dgm:pt>
    <dgm:pt modelId="{D6DBF22A-80A3-486D-B841-766E9D905CE8}">
      <dgm:prSet phldrT="[Text]" phldr="0"/>
      <dgm:spPr/>
      <dgm:t>
        <a:bodyPr/>
        <a:lstStyle/>
        <a:p>
          <a:pPr rtl="0"/>
          <a:r>
            <a:rPr lang="en-US" b="1">
              <a:latin typeface="Urbanist Medium"/>
            </a:rPr>
            <a:t>Additional support provided from DELC's Office of Tribal Affairs:</a:t>
          </a:r>
          <a:r>
            <a:rPr lang="en-US" b="0">
              <a:latin typeface="Urbanist Medium"/>
            </a:rPr>
            <a:t> Tribal Consultation, facilitate &amp; support OTELA meetings, additional Technical Assistance or contracting out as needed</a:t>
          </a:r>
        </a:p>
      </dgm:t>
    </dgm:pt>
    <dgm:pt modelId="{0104F07A-01B4-4715-BCF9-4F7FDF66451C}" type="parTrans" cxnId="{03E0F3E9-3B63-470E-86D8-3D68E284D012}">
      <dgm:prSet/>
      <dgm:spPr/>
      <dgm:t>
        <a:bodyPr/>
        <a:lstStyle/>
        <a:p>
          <a:endParaRPr lang="en-US"/>
        </a:p>
      </dgm:t>
    </dgm:pt>
    <dgm:pt modelId="{44C370BB-88E0-4B34-AC94-9771E883391A}" type="sibTrans" cxnId="{03E0F3E9-3B63-470E-86D8-3D68E284D012}">
      <dgm:prSet/>
      <dgm:spPr/>
      <dgm:t>
        <a:bodyPr/>
        <a:lstStyle/>
        <a:p>
          <a:endParaRPr lang="en-US"/>
        </a:p>
      </dgm:t>
    </dgm:pt>
    <dgm:pt modelId="{53E964AE-9726-4A4D-B224-E849185A2ED2}" type="pres">
      <dgm:prSet presAssocID="{E36AE707-5400-4834-AC78-D22D73C4AE86}" presName="linear" presStyleCnt="0">
        <dgm:presLayoutVars>
          <dgm:animLvl val="lvl"/>
          <dgm:resizeHandles val="exact"/>
        </dgm:presLayoutVars>
      </dgm:prSet>
      <dgm:spPr/>
    </dgm:pt>
    <dgm:pt modelId="{C26D1A5B-172C-4CC7-B7FB-8B76E6DEBB10}" type="pres">
      <dgm:prSet presAssocID="{D6DBF22A-80A3-486D-B841-766E9D905CE8}" presName="parentText" presStyleLbl="node1" presStyleIdx="0" presStyleCnt="1">
        <dgm:presLayoutVars>
          <dgm:chMax val="0"/>
          <dgm:bulletEnabled val="1"/>
        </dgm:presLayoutVars>
      </dgm:prSet>
      <dgm:spPr/>
    </dgm:pt>
  </dgm:ptLst>
  <dgm:cxnLst>
    <dgm:cxn modelId="{E9E0268D-5185-4CF1-9E83-DE57154BDF17}" type="presOf" srcId="{E36AE707-5400-4834-AC78-D22D73C4AE86}" destId="{53E964AE-9726-4A4D-B224-E849185A2ED2}" srcOrd="0" destOrd="0" presId="urn:microsoft.com/office/officeart/2005/8/layout/vList2"/>
    <dgm:cxn modelId="{03E0F3E9-3B63-470E-86D8-3D68E284D012}" srcId="{E36AE707-5400-4834-AC78-D22D73C4AE86}" destId="{D6DBF22A-80A3-486D-B841-766E9D905CE8}" srcOrd="0" destOrd="0" parTransId="{0104F07A-01B4-4715-BCF9-4F7FDF66451C}" sibTransId="{44C370BB-88E0-4B34-AC94-9771E883391A}"/>
    <dgm:cxn modelId="{396E85FE-5448-4790-B021-3B5AC8BFB7ED}" type="presOf" srcId="{D6DBF22A-80A3-486D-B841-766E9D905CE8}" destId="{C26D1A5B-172C-4CC7-B7FB-8B76E6DEBB10}" srcOrd="0" destOrd="0" presId="urn:microsoft.com/office/officeart/2005/8/layout/vList2"/>
    <dgm:cxn modelId="{9B72324A-EF03-4162-AC0C-037A9A989BF8}" type="presParOf" srcId="{53E964AE-9726-4A4D-B224-E849185A2ED2}" destId="{C26D1A5B-172C-4CC7-B7FB-8B76E6DEBB10}"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9B8D94D-2F5F-470A-A6F9-4814DF6069F3}" type="doc">
      <dgm:prSet loTypeId="urn:microsoft.com/office/officeart/2005/8/layout/lProcess3" loCatId="process" qsTypeId="urn:microsoft.com/office/officeart/2005/8/quickstyle/simple1" qsCatId="simple" csTypeId="urn:microsoft.com/office/officeart/2005/8/colors/accent1_3" csCatId="accent1" phldr="1"/>
      <dgm:spPr/>
      <dgm:t>
        <a:bodyPr/>
        <a:lstStyle/>
        <a:p>
          <a:endParaRPr lang="en-US"/>
        </a:p>
      </dgm:t>
    </dgm:pt>
    <dgm:pt modelId="{D2F78B47-281A-4DCD-8C0D-5B2C3BD98991}">
      <dgm:prSet phldrT="[Text]" phldr="0"/>
      <dgm:spPr/>
      <dgm:t>
        <a:bodyPr/>
        <a:lstStyle/>
        <a:p>
          <a:pPr rtl="0"/>
          <a:r>
            <a:rPr lang="en-US" dirty="0">
              <a:solidFill>
                <a:schemeClr val="bg1"/>
              </a:solidFill>
              <a:latin typeface="Livvic"/>
              <a:ea typeface="Calibri"/>
              <a:cs typeface="Calibri"/>
            </a:rPr>
            <a:t>Voting membership</a:t>
          </a:r>
        </a:p>
      </dgm:t>
    </dgm:pt>
    <dgm:pt modelId="{169B73A5-CD26-422D-8C29-38439B220AC9}" type="parTrans" cxnId="{F6BB0F49-5435-4845-90B7-1E1D10CB1548}">
      <dgm:prSet/>
      <dgm:spPr/>
      <dgm:t>
        <a:bodyPr/>
        <a:lstStyle/>
        <a:p>
          <a:endParaRPr lang="en-US"/>
        </a:p>
      </dgm:t>
    </dgm:pt>
    <dgm:pt modelId="{A0682D3B-D89B-467D-AD45-6D84ACAB3E8F}" type="sibTrans" cxnId="{F6BB0F49-5435-4845-90B7-1E1D10CB1548}">
      <dgm:prSet/>
      <dgm:spPr/>
      <dgm:t>
        <a:bodyPr/>
        <a:lstStyle/>
        <a:p>
          <a:endParaRPr lang="en-US"/>
        </a:p>
      </dgm:t>
    </dgm:pt>
    <dgm:pt modelId="{4BD7BD18-4533-4AD6-BEE0-AE5D7F33BB4E}">
      <dgm:prSet phldrT="[Text]" phldr="0"/>
      <dgm:spPr/>
      <dgm:t>
        <a:bodyPr/>
        <a:lstStyle/>
        <a:p>
          <a:pPr rtl="0"/>
          <a:r>
            <a:rPr lang="en-US" dirty="0">
              <a:solidFill>
                <a:schemeClr val="bg1"/>
              </a:solidFill>
              <a:latin typeface="Livvic"/>
              <a:ea typeface="Calibri"/>
              <a:cs typeface="Calibri"/>
            </a:rPr>
            <a:t>18 members total; 2 Representatives from each Tribe</a:t>
          </a:r>
        </a:p>
      </dgm:t>
    </dgm:pt>
    <dgm:pt modelId="{880250A5-209C-43F6-B43D-B748010B62B8}" type="parTrans" cxnId="{992BD4E1-58BA-429C-A7B3-CDB92F957DF1}">
      <dgm:prSet/>
      <dgm:spPr/>
      <dgm:t>
        <a:bodyPr/>
        <a:lstStyle/>
        <a:p>
          <a:endParaRPr lang="en-US"/>
        </a:p>
      </dgm:t>
    </dgm:pt>
    <dgm:pt modelId="{2908207D-6C8F-4B76-BDA2-C69FA19B4A7A}" type="sibTrans" cxnId="{992BD4E1-58BA-429C-A7B3-CDB92F957DF1}">
      <dgm:prSet/>
      <dgm:spPr/>
      <dgm:t>
        <a:bodyPr/>
        <a:lstStyle/>
        <a:p>
          <a:endParaRPr lang="en-US"/>
        </a:p>
      </dgm:t>
    </dgm:pt>
    <dgm:pt modelId="{EC602298-707B-44D1-A380-CFA9344128A3}">
      <dgm:prSet phldrT="[Text]" phldr="0"/>
      <dgm:spPr/>
      <dgm:t>
        <a:bodyPr/>
        <a:lstStyle/>
        <a:p>
          <a:pPr rtl="0"/>
          <a:r>
            <a:rPr lang="en-US" dirty="0">
              <a:solidFill>
                <a:schemeClr val="bg1"/>
              </a:solidFill>
              <a:latin typeface="Livvic"/>
              <a:ea typeface="Calibri"/>
              <a:cs typeface="Calibri"/>
            </a:rPr>
            <a:t>Members are appointed on behalf of their Tribes</a:t>
          </a:r>
        </a:p>
      </dgm:t>
    </dgm:pt>
    <dgm:pt modelId="{665D66C3-9E8E-4FC0-BDCA-426957BC3FDE}" type="parTrans" cxnId="{0A123EB2-4636-4274-BEAE-9EB3CB12C428}">
      <dgm:prSet/>
      <dgm:spPr/>
      <dgm:t>
        <a:bodyPr/>
        <a:lstStyle/>
        <a:p>
          <a:endParaRPr lang="en-US"/>
        </a:p>
      </dgm:t>
    </dgm:pt>
    <dgm:pt modelId="{4406FBB6-911D-4093-9267-52393B76E64A}" type="sibTrans" cxnId="{0A123EB2-4636-4274-BEAE-9EB3CB12C428}">
      <dgm:prSet/>
      <dgm:spPr/>
      <dgm:t>
        <a:bodyPr/>
        <a:lstStyle/>
        <a:p>
          <a:endParaRPr lang="en-US"/>
        </a:p>
      </dgm:t>
    </dgm:pt>
    <dgm:pt modelId="{238B54F6-53B4-40EB-A10A-016E4D7EBB2B}">
      <dgm:prSet phldrT="[Text]" phldr="0"/>
      <dgm:spPr/>
      <dgm:t>
        <a:bodyPr/>
        <a:lstStyle/>
        <a:p>
          <a:pPr rtl="0"/>
          <a:r>
            <a:rPr lang="en-US" dirty="0">
              <a:solidFill>
                <a:schemeClr val="bg1"/>
              </a:solidFill>
              <a:latin typeface="Livvic"/>
              <a:ea typeface="Calibri"/>
              <a:cs typeface="Calibri"/>
            </a:rPr>
            <a:t>Advisory Members (Nonvoting)</a:t>
          </a:r>
        </a:p>
      </dgm:t>
    </dgm:pt>
    <dgm:pt modelId="{D18C678C-2CE4-4EF6-93AB-8315D38694B9}" type="parTrans" cxnId="{C4064194-9D3A-42C2-8432-5E4568951A3F}">
      <dgm:prSet/>
      <dgm:spPr/>
      <dgm:t>
        <a:bodyPr/>
        <a:lstStyle/>
        <a:p>
          <a:endParaRPr lang="en-US"/>
        </a:p>
      </dgm:t>
    </dgm:pt>
    <dgm:pt modelId="{FA2D9203-9F2D-4335-92F8-F74E03696919}" type="sibTrans" cxnId="{C4064194-9D3A-42C2-8432-5E4568951A3F}">
      <dgm:prSet/>
      <dgm:spPr/>
      <dgm:t>
        <a:bodyPr/>
        <a:lstStyle/>
        <a:p>
          <a:endParaRPr lang="en-US"/>
        </a:p>
      </dgm:t>
    </dgm:pt>
    <dgm:pt modelId="{8F5D3E4F-B800-49AB-B24C-895F9734742C}">
      <dgm:prSet phldrT="[Text]" phldr="0"/>
      <dgm:spPr/>
      <dgm:t>
        <a:bodyPr/>
        <a:lstStyle/>
        <a:p>
          <a:pPr rtl="0"/>
          <a:r>
            <a:rPr lang="en-US" dirty="0">
              <a:solidFill>
                <a:schemeClr val="bg1"/>
              </a:solidFill>
              <a:latin typeface="Livvic"/>
              <a:ea typeface="Calibri"/>
              <a:cs typeface="Calibri"/>
            </a:rPr>
            <a:t>At least 2 parents or caregivers of a plan child</a:t>
          </a:r>
        </a:p>
      </dgm:t>
    </dgm:pt>
    <dgm:pt modelId="{68A26359-2B8B-490E-AB66-B6E80F5C36EF}" type="parTrans" cxnId="{E8BCF9D8-1662-4CEA-BA5A-BBF35A96C15B}">
      <dgm:prSet/>
      <dgm:spPr/>
      <dgm:t>
        <a:bodyPr/>
        <a:lstStyle/>
        <a:p>
          <a:endParaRPr lang="en-US"/>
        </a:p>
      </dgm:t>
    </dgm:pt>
    <dgm:pt modelId="{08EF2750-B1D7-49BF-9234-49D55F21A272}" type="sibTrans" cxnId="{E8BCF9D8-1662-4CEA-BA5A-BBF35A96C15B}">
      <dgm:prSet/>
      <dgm:spPr/>
      <dgm:t>
        <a:bodyPr/>
        <a:lstStyle/>
        <a:p>
          <a:endParaRPr lang="en-US"/>
        </a:p>
      </dgm:t>
    </dgm:pt>
    <dgm:pt modelId="{602BDBE6-A155-4049-8E24-E3BD9D5AB4F0}">
      <dgm:prSet phldrT="[Text]" phldr="0"/>
      <dgm:spPr/>
      <dgm:t>
        <a:bodyPr/>
        <a:lstStyle/>
        <a:p>
          <a:pPr rtl="0"/>
          <a:r>
            <a:rPr lang="en-US" dirty="0">
              <a:solidFill>
                <a:schemeClr val="bg1"/>
              </a:solidFill>
              <a:latin typeface="Livvic"/>
              <a:ea typeface="Calibri"/>
              <a:cs typeface="Calibri"/>
            </a:rPr>
            <a:t>At least 2 tribal educators or providers of early childhood care or education programs operated by a Tribe</a:t>
          </a:r>
        </a:p>
      </dgm:t>
    </dgm:pt>
    <dgm:pt modelId="{A441965A-BACA-46DA-BDB5-F77C9647904C}" type="parTrans" cxnId="{383F77C9-8FB3-404B-8099-02BDCC42891F}">
      <dgm:prSet/>
      <dgm:spPr/>
      <dgm:t>
        <a:bodyPr/>
        <a:lstStyle/>
        <a:p>
          <a:endParaRPr lang="en-US"/>
        </a:p>
      </dgm:t>
    </dgm:pt>
    <dgm:pt modelId="{3F19AA99-DCFD-4183-A32E-73D441B6ABE5}" type="sibTrans" cxnId="{383F77C9-8FB3-404B-8099-02BDCC42891F}">
      <dgm:prSet/>
      <dgm:spPr/>
      <dgm:t>
        <a:bodyPr/>
        <a:lstStyle/>
        <a:p>
          <a:endParaRPr lang="en-US"/>
        </a:p>
      </dgm:t>
    </dgm:pt>
    <dgm:pt modelId="{3A3054D4-F209-4A19-A88A-01BD81546147}">
      <dgm:prSet phldrT="[Text]" phldr="0"/>
      <dgm:spPr/>
      <dgm:t>
        <a:bodyPr/>
        <a:lstStyle/>
        <a:p>
          <a:pPr rtl="0"/>
          <a:r>
            <a:rPr lang="en-US" dirty="0">
              <a:solidFill>
                <a:schemeClr val="bg1"/>
              </a:solidFill>
              <a:latin typeface="Livvic"/>
              <a:ea typeface="Calibri"/>
              <a:cs typeface="Calibri"/>
            </a:rPr>
            <a:t>Ex Officio Nonvoting</a:t>
          </a:r>
        </a:p>
      </dgm:t>
    </dgm:pt>
    <dgm:pt modelId="{57040155-3C76-4714-9A1E-77F858E4CC32}" type="parTrans" cxnId="{3EA39DE4-AE1A-4A00-817A-35D6965000DA}">
      <dgm:prSet/>
      <dgm:spPr/>
      <dgm:t>
        <a:bodyPr/>
        <a:lstStyle/>
        <a:p>
          <a:endParaRPr lang="en-US"/>
        </a:p>
      </dgm:t>
    </dgm:pt>
    <dgm:pt modelId="{478B3D79-68FF-45FB-8B20-FC126B4766FE}" type="sibTrans" cxnId="{3EA39DE4-AE1A-4A00-817A-35D6965000DA}">
      <dgm:prSet/>
      <dgm:spPr/>
      <dgm:t>
        <a:bodyPr/>
        <a:lstStyle/>
        <a:p>
          <a:endParaRPr lang="en-US"/>
        </a:p>
      </dgm:t>
    </dgm:pt>
    <dgm:pt modelId="{6B1E77CE-AD0B-4A45-A197-507FC393CF14}">
      <dgm:prSet phldrT="[Text]" phldr="0"/>
      <dgm:spPr/>
      <dgm:t>
        <a:bodyPr/>
        <a:lstStyle/>
        <a:p>
          <a:pPr rtl="0"/>
          <a:r>
            <a:rPr lang="en-US" dirty="0">
              <a:solidFill>
                <a:schemeClr val="bg1"/>
              </a:solidFill>
              <a:latin typeface="Livvic"/>
              <a:ea typeface="Calibri"/>
              <a:cs typeface="Calibri"/>
            </a:rPr>
            <a:t>DELC (Early Learning Systems Director)</a:t>
          </a:r>
        </a:p>
      </dgm:t>
    </dgm:pt>
    <dgm:pt modelId="{0265456C-F81C-4917-8838-1F991474AFA3}" type="parTrans" cxnId="{71ECF7A0-C079-4033-A75B-A63C1FF3553E}">
      <dgm:prSet/>
      <dgm:spPr/>
      <dgm:t>
        <a:bodyPr/>
        <a:lstStyle/>
        <a:p>
          <a:endParaRPr lang="en-US"/>
        </a:p>
      </dgm:t>
    </dgm:pt>
    <dgm:pt modelId="{F097EDF8-B6CF-44D9-A587-8E4D474255C5}" type="sibTrans" cxnId="{71ECF7A0-C079-4033-A75B-A63C1FF3553E}">
      <dgm:prSet/>
      <dgm:spPr/>
      <dgm:t>
        <a:bodyPr/>
        <a:lstStyle/>
        <a:p>
          <a:endParaRPr lang="en-US"/>
        </a:p>
      </dgm:t>
    </dgm:pt>
    <dgm:pt modelId="{B661EF29-002D-41D4-B4FA-91E4945B5FF5}">
      <dgm:prSet phldrT="[Text]" phldr="0"/>
      <dgm:spPr/>
      <dgm:t>
        <a:bodyPr/>
        <a:lstStyle/>
        <a:p>
          <a:pPr rtl="0"/>
          <a:r>
            <a:rPr lang="en-US" dirty="0">
              <a:solidFill>
                <a:schemeClr val="bg1"/>
              </a:solidFill>
              <a:latin typeface="Livvic"/>
              <a:ea typeface="Calibri"/>
              <a:cs typeface="Calibri"/>
            </a:rPr>
            <a:t>Other state agencies (ODE, ODHS, OHA, HECC, etc.)</a:t>
          </a:r>
        </a:p>
      </dgm:t>
    </dgm:pt>
    <dgm:pt modelId="{2141560B-1314-489F-AA96-CD047F5D3BAA}" type="parTrans" cxnId="{925B6891-C5FB-4F82-A0AF-E34B382D32C8}">
      <dgm:prSet/>
      <dgm:spPr/>
      <dgm:t>
        <a:bodyPr/>
        <a:lstStyle/>
        <a:p>
          <a:endParaRPr lang="en-US"/>
        </a:p>
      </dgm:t>
    </dgm:pt>
    <dgm:pt modelId="{56F91DFA-BCAB-4107-8E6D-788AA4CB684F}" type="sibTrans" cxnId="{925B6891-C5FB-4F82-A0AF-E34B382D32C8}">
      <dgm:prSet/>
      <dgm:spPr/>
      <dgm:t>
        <a:bodyPr/>
        <a:lstStyle/>
        <a:p>
          <a:endParaRPr lang="en-US"/>
        </a:p>
      </dgm:t>
    </dgm:pt>
    <dgm:pt modelId="{524D33C0-9BBB-4D25-94F5-9B4E5BE3647E}" type="pres">
      <dgm:prSet presAssocID="{59B8D94D-2F5F-470A-A6F9-4814DF6069F3}" presName="Name0" presStyleCnt="0">
        <dgm:presLayoutVars>
          <dgm:chPref val="3"/>
          <dgm:dir/>
          <dgm:animLvl val="lvl"/>
          <dgm:resizeHandles/>
        </dgm:presLayoutVars>
      </dgm:prSet>
      <dgm:spPr/>
    </dgm:pt>
    <dgm:pt modelId="{BF3D7983-7FE3-4460-935C-BFFF3201C07A}" type="pres">
      <dgm:prSet presAssocID="{D2F78B47-281A-4DCD-8C0D-5B2C3BD98991}" presName="horFlow" presStyleCnt="0"/>
      <dgm:spPr/>
    </dgm:pt>
    <dgm:pt modelId="{7E3C44BB-02BE-40B1-806D-43A99ADE917F}" type="pres">
      <dgm:prSet presAssocID="{D2F78B47-281A-4DCD-8C0D-5B2C3BD98991}" presName="bigChev" presStyleLbl="node1" presStyleIdx="0" presStyleCnt="3"/>
      <dgm:spPr/>
    </dgm:pt>
    <dgm:pt modelId="{BBDA8E95-17A8-428B-BEFE-6FD644FC69D3}" type="pres">
      <dgm:prSet presAssocID="{880250A5-209C-43F6-B43D-B748010B62B8}" presName="parTrans" presStyleCnt="0"/>
      <dgm:spPr/>
    </dgm:pt>
    <dgm:pt modelId="{63904B8A-3FFC-4B3A-9AE0-69D07032379B}" type="pres">
      <dgm:prSet presAssocID="{4BD7BD18-4533-4AD6-BEE0-AE5D7F33BB4E}" presName="node" presStyleLbl="alignAccFollowNode1" presStyleIdx="0" presStyleCnt="6">
        <dgm:presLayoutVars>
          <dgm:bulletEnabled val="1"/>
        </dgm:presLayoutVars>
      </dgm:prSet>
      <dgm:spPr/>
    </dgm:pt>
    <dgm:pt modelId="{15997EFB-3660-4DDC-AF12-037096E5AB77}" type="pres">
      <dgm:prSet presAssocID="{2908207D-6C8F-4B76-BDA2-C69FA19B4A7A}" presName="sibTrans" presStyleCnt="0"/>
      <dgm:spPr/>
    </dgm:pt>
    <dgm:pt modelId="{149720A6-F3A8-4CF0-9A4E-7F97EA7484B1}" type="pres">
      <dgm:prSet presAssocID="{EC602298-707B-44D1-A380-CFA9344128A3}" presName="node" presStyleLbl="alignAccFollowNode1" presStyleIdx="1" presStyleCnt="6">
        <dgm:presLayoutVars>
          <dgm:bulletEnabled val="1"/>
        </dgm:presLayoutVars>
      </dgm:prSet>
      <dgm:spPr/>
    </dgm:pt>
    <dgm:pt modelId="{C50A5043-6770-4B0B-8949-886693A97631}" type="pres">
      <dgm:prSet presAssocID="{D2F78B47-281A-4DCD-8C0D-5B2C3BD98991}" presName="vSp" presStyleCnt="0"/>
      <dgm:spPr/>
    </dgm:pt>
    <dgm:pt modelId="{D6E0152A-63F5-4156-A147-6E7BDF48957D}" type="pres">
      <dgm:prSet presAssocID="{238B54F6-53B4-40EB-A10A-016E4D7EBB2B}" presName="horFlow" presStyleCnt="0"/>
      <dgm:spPr/>
    </dgm:pt>
    <dgm:pt modelId="{1E47F2BE-60A6-4C45-A00F-05A02EA4CD99}" type="pres">
      <dgm:prSet presAssocID="{238B54F6-53B4-40EB-A10A-016E4D7EBB2B}" presName="bigChev" presStyleLbl="node1" presStyleIdx="1" presStyleCnt="3"/>
      <dgm:spPr/>
    </dgm:pt>
    <dgm:pt modelId="{8FD3EDE4-4946-41CC-8955-B6707AF85274}" type="pres">
      <dgm:prSet presAssocID="{68A26359-2B8B-490E-AB66-B6E80F5C36EF}" presName="parTrans" presStyleCnt="0"/>
      <dgm:spPr/>
    </dgm:pt>
    <dgm:pt modelId="{9887992F-EFF2-4EC7-AF1D-086C6808E166}" type="pres">
      <dgm:prSet presAssocID="{8F5D3E4F-B800-49AB-B24C-895F9734742C}" presName="node" presStyleLbl="alignAccFollowNode1" presStyleIdx="2" presStyleCnt="6">
        <dgm:presLayoutVars>
          <dgm:bulletEnabled val="1"/>
        </dgm:presLayoutVars>
      </dgm:prSet>
      <dgm:spPr/>
    </dgm:pt>
    <dgm:pt modelId="{27A07A9B-8842-4459-94E9-8EBA519B6AC0}" type="pres">
      <dgm:prSet presAssocID="{08EF2750-B1D7-49BF-9234-49D55F21A272}" presName="sibTrans" presStyleCnt="0"/>
      <dgm:spPr/>
    </dgm:pt>
    <dgm:pt modelId="{E370E490-FFEB-4606-8C6A-2523EBA0A773}" type="pres">
      <dgm:prSet presAssocID="{602BDBE6-A155-4049-8E24-E3BD9D5AB4F0}" presName="node" presStyleLbl="alignAccFollowNode1" presStyleIdx="3" presStyleCnt="6">
        <dgm:presLayoutVars>
          <dgm:bulletEnabled val="1"/>
        </dgm:presLayoutVars>
      </dgm:prSet>
      <dgm:spPr/>
    </dgm:pt>
    <dgm:pt modelId="{94B0FC82-F946-4743-A059-2F288112C8A5}" type="pres">
      <dgm:prSet presAssocID="{238B54F6-53B4-40EB-A10A-016E4D7EBB2B}" presName="vSp" presStyleCnt="0"/>
      <dgm:spPr/>
    </dgm:pt>
    <dgm:pt modelId="{4CA587A0-8778-48AB-BB51-567C3E49564D}" type="pres">
      <dgm:prSet presAssocID="{3A3054D4-F209-4A19-A88A-01BD81546147}" presName="horFlow" presStyleCnt="0"/>
      <dgm:spPr/>
    </dgm:pt>
    <dgm:pt modelId="{9B640C3B-F65E-40DE-BE67-22DFFF4D504E}" type="pres">
      <dgm:prSet presAssocID="{3A3054D4-F209-4A19-A88A-01BD81546147}" presName="bigChev" presStyleLbl="node1" presStyleIdx="2" presStyleCnt="3"/>
      <dgm:spPr/>
    </dgm:pt>
    <dgm:pt modelId="{3B2B7D03-A012-4E67-8B80-291CE1CF83EF}" type="pres">
      <dgm:prSet presAssocID="{0265456C-F81C-4917-8838-1F991474AFA3}" presName="parTrans" presStyleCnt="0"/>
      <dgm:spPr/>
    </dgm:pt>
    <dgm:pt modelId="{7D38F13F-76D6-429D-9AD0-4FEA2CA84ED7}" type="pres">
      <dgm:prSet presAssocID="{6B1E77CE-AD0B-4A45-A197-507FC393CF14}" presName="node" presStyleLbl="alignAccFollowNode1" presStyleIdx="4" presStyleCnt="6">
        <dgm:presLayoutVars>
          <dgm:bulletEnabled val="1"/>
        </dgm:presLayoutVars>
      </dgm:prSet>
      <dgm:spPr/>
    </dgm:pt>
    <dgm:pt modelId="{FFCCC034-1F41-44C2-A8F5-24840EF0B0ED}" type="pres">
      <dgm:prSet presAssocID="{F097EDF8-B6CF-44D9-A587-8E4D474255C5}" presName="sibTrans" presStyleCnt="0"/>
      <dgm:spPr/>
    </dgm:pt>
    <dgm:pt modelId="{A7A14B9E-20D9-42BC-8880-3031C47BF1ED}" type="pres">
      <dgm:prSet presAssocID="{B661EF29-002D-41D4-B4FA-91E4945B5FF5}" presName="node" presStyleLbl="alignAccFollowNode1" presStyleIdx="5" presStyleCnt="6">
        <dgm:presLayoutVars>
          <dgm:bulletEnabled val="1"/>
        </dgm:presLayoutVars>
      </dgm:prSet>
      <dgm:spPr/>
    </dgm:pt>
  </dgm:ptLst>
  <dgm:cxnLst>
    <dgm:cxn modelId="{A05DC112-4629-4853-AFF9-CDE66C92F97C}" type="presOf" srcId="{3A3054D4-F209-4A19-A88A-01BD81546147}" destId="{9B640C3B-F65E-40DE-BE67-22DFFF4D504E}" srcOrd="0" destOrd="0" presId="urn:microsoft.com/office/officeart/2005/8/layout/lProcess3"/>
    <dgm:cxn modelId="{BB835365-BFB3-4E41-8190-C231145CD451}" type="presOf" srcId="{4BD7BD18-4533-4AD6-BEE0-AE5D7F33BB4E}" destId="{63904B8A-3FFC-4B3A-9AE0-69D07032379B}" srcOrd="0" destOrd="0" presId="urn:microsoft.com/office/officeart/2005/8/layout/lProcess3"/>
    <dgm:cxn modelId="{F6BB0F49-5435-4845-90B7-1E1D10CB1548}" srcId="{59B8D94D-2F5F-470A-A6F9-4814DF6069F3}" destId="{D2F78B47-281A-4DCD-8C0D-5B2C3BD98991}" srcOrd="0" destOrd="0" parTransId="{169B73A5-CD26-422D-8C29-38439B220AC9}" sibTransId="{A0682D3B-D89B-467D-AD45-6D84ACAB3E8F}"/>
    <dgm:cxn modelId="{7F5DCC6D-7983-4A30-9CDD-A9D5D68195E3}" type="presOf" srcId="{EC602298-707B-44D1-A380-CFA9344128A3}" destId="{149720A6-F3A8-4CF0-9A4E-7F97EA7484B1}" srcOrd="0" destOrd="0" presId="urn:microsoft.com/office/officeart/2005/8/layout/lProcess3"/>
    <dgm:cxn modelId="{50F80A73-365A-410A-80E9-2942ABBFDA6D}" type="presOf" srcId="{602BDBE6-A155-4049-8E24-E3BD9D5AB4F0}" destId="{E370E490-FFEB-4606-8C6A-2523EBA0A773}" srcOrd="0" destOrd="0" presId="urn:microsoft.com/office/officeart/2005/8/layout/lProcess3"/>
    <dgm:cxn modelId="{8B660255-D483-4A40-93FE-6A25A19C35DF}" type="presOf" srcId="{6B1E77CE-AD0B-4A45-A197-507FC393CF14}" destId="{7D38F13F-76D6-429D-9AD0-4FEA2CA84ED7}" srcOrd="0" destOrd="0" presId="urn:microsoft.com/office/officeart/2005/8/layout/lProcess3"/>
    <dgm:cxn modelId="{09A3DC5A-D5D6-41E8-B99E-CE94E661C10C}" type="presOf" srcId="{B661EF29-002D-41D4-B4FA-91E4945B5FF5}" destId="{A7A14B9E-20D9-42BC-8880-3031C47BF1ED}" srcOrd="0" destOrd="0" presId="urn:microsoft.com/office/officeart/2005/8/layout/lProcess3"/>
    <dgm:cxn modelId="{0C176889-7EAB-4DEF-B526-04C2DCCF4A0D}" type="presOf" srcId="{8F5D3E4F-B800-49AB-B24C-895F9734742C}" destId="{9887992F-EFF2-4EC7-AF1D-086C6808E166}" srcOrd="0" destOrd="0" presId="urn:microsoft.com/office/officeart/2005/8/layout/lProcess3"/>
    <dgm:cxn modelId="{925B6891-C5FB-4F82-A0AF-E34B382D32C8}" srcId="{3A3054D4-F209-4A19-A88A-01BD81546147}" destId="{B661EF29-002D-41D4-B4FA-91E4945B5FF5}" srcOrd="1" destOrd="0" parTransId="{2141560B-1314-489F-AA96-CD047F5D3BAA}" sibTransId="{56F91DFA-BCAB-4107-8E6D-788AA4CB684F}"/>
    <dgm:cxn modelId="{C4064194-9D3A-42C2-8432-5E4568951A3F}" srcId="{59B8D94D-2F5F-470A-A6F9-4814DF6069F3}" destId="{238B54F6-53B4-40EB-A10A-016E4D7EBB2B}" srcOrd="1" destOrd="0" parTransId="{D18C678C-2CE4-4EF6-93AB-8315D38694B9}" sibTransId="{FA2D9203-9F2D-4335-92F8-F74E03696919}"/>
    <dgm:cxn modelId="{71ECF7A0-C079-4033-A75B-A63C1FF3553E}" srcId="{3A3054D4-F209-4A19-A88A-01BD81546147}" destId="{6B1E77CE-AD0B-4A45-A197-507FC393CF14}" srcOrd="0" destOrd="0" parTransId="{0265456C-F81C-4917-8838-1F991474AFA3}" sibTransId="{F097EDF8-B6CF-44D9-A587-8E4D474255C5}"/>
    <dgm:cxn modelId="{49AC16A4-1BE6-4F4B-AD44-DFD9433215AE}" type="presOf" srcId="{238B54F6-53B4-40EB-A10A-016E4D7EBB2B}" destId="{1E47F2BE-60A6-4C45-A00F-05A02EA4CD99}" srcOrd="0" destOrd="0" presId="urn:microsoft.com/office/officeart/2005/8/layout/lProcess3"/>
    <dgm:cxn modelId="{07775AA6-765C-4354-9DA3-7A5D8F73A52C}" type="presOf" srcId="{D2F78B47-281A-4DCD-8C0D-5B2C3BD98991}" destId="{7E3C44BB-02BE-40B1-806D-43A99ADE917F}" srcOrd="0" destOrd="0" presId="urn:microsoft.com/office/officeart/2005/8/layout/lProcess3"/>
    <dgm:cxn modelId="{0A123EB2-4636-4274-BEAE-9EB3CB12C428}" srcId="{D2F78B47-281A-4DCD-8C0D-5B2C3BD98991}" destId="{EC602298-707B-44D1-A380-CFA9344128A3}" srcOrd="1" destOrd="0" parTransId="{665D66C3-9E8E-4FC0-BDCA-426957BC3FDE}" sibTransId="{4406FBB6-911D-4093-9267-52393B76E64A}"/>
    <dgm:cxn modelId="{BABB6EBA-BAFE-4F71-916C-F79FC86C5524}" type="presOf" srcId="{59B8D94D-2F5F-470A-A6F9-4814DF6069F3}" destId="{524D33C0-9BBB-4D25-94F5-9B4E5BE3647E}" srcOrd="0" destOrd="0" presId="urn:microsoft.com/office/officeart/2005/8/layout/lProcess3"/>
    <dgm:cxn modelId="{383F77C9-8FB3-404B-8099-02BDCC42891F}" srcId="{238B54F6-53B4-40EB-A10A-016E4D7EBB2B}" destId="{602BDBE6-A155-4049-8E24-E3BD9D5AB4F0}" srcOrd="1" destOrd="0" parTransId="{A441965A-BACA-46DA-BDB5-F77C9647904C}" sibTransId="{3F19AA99-DCFD-4183-A32E-73D441B6ABE5}"/>
    <dgm:cxn modelId="{E8BCF9D8-1662-4CEA-BA5A-BBF35A96C15B}" srcId="{238B54F6-53B4-40EB-A10A-016E4D7EBB2B}" destId="{8F5D3E4F-B800-49AB-B24C-895F9734742C}" srcOrd="0" destOrd="0" parTransId="{68A26359-2B8B-490E-AB66-B6E80F5C36EF}" sibTransId="{08EF2750-B1D7-49BF-9234-49D55F21A272}"/>
    <dgm:cxn modelId="{992BD4E1-58BA-429C-A7B3-CDB92F957DF1}" srcId="{D2F78B47-281A-4DCD-8C0D-5B2C3BD98991}" destId="{4BD7BD18-4533-4AD6-BEE0-AE5D7F33BB4E}" srcOrd="0" destOrd="0" parTransId="{880250A5-209C-43F6-B43D-B748010B62B8}" sibTransId="{2908207D-6C8F-4B76-BDA2-C69FA19B4A7A}"/>
    <dgm:cxn modelId="{3EA39DE4-AE1A-4A00-817A-35D6965000DA}" srcId="{59B8D94D-2F5F-470A-A6F9-4814DF6069F3}" destId="{3A3054D4-F209-4A19-A88A-01BD81546147}" srcOrd="2" destOrd="0" parTransId="{57040155-3C76-4714-9A1E-77F858E4CC32}" sibTransId="{478B3D79-68FF-45FB-8B20-FC126B4766FE}"/>
    <dgm:cxn modelId="{D9026F8A-2316-4F72-8D16-46CA630A12CF}" type="presParOf" srcId="{524D33C0-9BBB-4D25-94F5-9B4E5BE3647E}" destId="{BF3D7983-7FE3-4460-935C-BFFF3201C07A}" srcOrd="0" destOrd="0" presId="urn:microsoft.com/office/officeart/2005/8/layout/lProcess3"/>
    <dgm:cxn modelId="{68F48396-9B2C-4BDB-90FB-A1100084F499}" type="presParOf" srcId="{BF3D7983-7FE3-4460-935C-BFFF3201C07A}" destId="{7E3C44BB-02BE-40B1-806D-43A99ADE917F}" srcOrd="0" destOrd="0" presId="urn:microsoft.com/office/officeart/2005/8/layout/lProcess3"/>
    <dgm:cxn modelId="{760FDE46-EE0A-4129-B8F8-26F1C3C3158E}" type="presParOf" srcId="{BF3D7983-7FE3-4460-935C-BFFF3201C07A}" destId="{BBDA8E95-17A8-428B-BEFE-6FD644FC69D3}" srcOrd="1" destOrd="0" presId="urn:microsoft.com/office/officeart/2005/8/layout/lProcess3"/>
    <dgm:cxn modelId="{96709AA7-9AF1-4F3C-B383-A005C425179E}" type="presParOf" srcId="{BF3D7983-7FE3-4460-935C-BFFF3201C07A}" destId="{63904B8A-3FFC-4B3A-9AE0-69D07032379B}" srcOrd="2" destOrd="0" presId="urn:microsoft.com/office/officeart/2005/8/layout/lProcess3"/>
    <dgm:cxn modelId="{EAA5D2FC-7D6E-42CC-9F3F-B63AEF89FBB9}" type="presParOf" srcId="{BF3D7983-7FE3-4460-935C-BFFF3201C07A}" destId="{15997EFB-3660-4DDC-AF12-037096E5AB77}" srcOrd="3" destOrd="0" presId="urn:microsoft.com/office/officeart/2005/8/layout/lProcess3"/>
    <dgm:cxn modelId="{7E5A3F46-EB5C-4258-AD35-EA4F13778306}" type="presParOf" srcId="{BF3D7983-7FE3-4460-935C-BFFF3201C07A}" destId="{149720A6-F3A8-4CF0-9A4E-7F97EA7484B1}" srcOrd="4" destOrd="0" presId="urn:microsoft.com/office/officeart/2005/8/layout/lProcess3"/>
    <dgm:cxn modelId="{F4D19C4D-8580-49F7-9FB7-82D8A7811ED2}" type="presParOf" srcId="{524D33C0-9BBB-4D25-94F5-9B4E5BE3647E}" destId="{C50A5043-6770-4B0B-8949-886693A97631}" srcOrd="1" destOrd="0" presId="urn:microsoft.com/office/officeart/2005/8/layout/lProcess3"/>
    <dgm:cxn modelId="{54E1A8A1-8550-4D2D-8547-977F82C06B30}" type="presParOf" srcId="{524D33C0-9BBB-4D25-94F5-9B4E5BE3647E}" destId="{D6E0152A-63F5-4156-A147-6E7BDF48957D}" srcOrd="2" destOrd="0" presId="urn:microsoft.com/office/officeart/2005/8/layout/lProcess3"/>
    <dgm:cxn modelId="{236A9FF2-A70B-4FED-8925-90CE18A5DDE8}" type="presParOf" srcId="{D6E0152A-63F5-4156-A147-6E7BDF48957D}" destId="{1E47F2BE-60A6-4C45-A00F-05A02EA4CD99}" srcOrd="0" destOrd="0" presId="urn:microsoft.com/office/officeart/2005/8/layout/lProcess3"/>
    <dgm:cxn modelId="{84BAB662-CC2D-426C-92FC-FF2FAE0318A9}" type="presParOf" srcId="{D6E0152A-63F5-4156-A147-6E7BDF48957D}" destId="{8FD3EDE4-4946-41CC-8955-B6707AF85274}" srcOrd="1" destOrd="0" presId="urn:microsoft.com/office/officeart/2005/8/layout/lProcess3"/>
    <dgm:cxn modelId="{6F16101B-6D0E-43A6-8A89-8BF7CFC7F742}" type="presParOf" srcId="{D6E0152A-63F5-4156-A147-6E7BDF48957D}" destId="{9887992F-EFF2-4EC7-AF1D-086C6808E166}" srcOrd="2" destOrd="0" presId="urn:microsoft.com/office/officeart/2005/8/layout/lProcess3"/>
    <dgm:cxn modelId="{A2290502-0F6B-4A62-B647-3725336C5889}" type="presParOf" srcId="{D6E0152A-63F5-4156-A147-6E7BDF48957D}" destId="{27A07A9B-8842-4459-94E9-8EBA519B6AC0}" srcOrd="3" destOrd="0" presId="urn:microsoft.com/office/officeart/2005/8/layout/lProcess3"/>
    <dgm:cxn modelId="{60B06695-5E36-4D2C-A876-35CBD396D7AB}" type="presParOf" srcId="{D6E0152A-63F5-4156-A147-6E7BDF48957D}" destId="{E370E490-FFEB-4606-8C6A-2523EBA0A773}" srcOrd="4" destOrd="0" presId="urn:microsoft.com/office/officeart/2005/8/layout/lProcess3"/>
    <dgm:cxn modelId="{92769FEE-BCF4-4D81-BD0C-DE81309E93C4}" type="presParOf" srcId="{524D33C0-9BBB-4D25-94F5-9B4E5BE3647E}" destId="{94B0FC82-F946-4743-A059-2F288112C8A5}" srcOrd="3" destOrd="0" presId="urn:microsoft.com/office/officeart/2005/8/layout/lProcess3"/>
    <dgm:cxn modelId="{4E2C5EC3-9426-4580-8D1B-E25DF68C67F6}" type="presParOf" srcId="{524D33C0-9BBB-4D25-94F5-9B4E5BE3647E}" destId="{4CA587A0-8778-48AB-BB51-567C3E49564D}" srcOrd="4" destOrd="0" presId="urn:microsoft.com/office/officeart/2005/8/layout/lProcess3"/>
    <dgm:cxn modelId="{45E3A97C-20CF-454F-A881-2941BBA152FB}" type="presParOf" srcId="{4CA587A0-8778-48AB-BB51-567C3E49564D}" destId="{9B640C3B-F65E-40DE-BE67-22DFFF4D504E}" srcOrd="0" destOrd="0" presId="urn:microsoft.com/office/officeart/2005/8/layout/lProcess3"/>
    <dgm:cxn modelId="{A4DCCAB7-8B75-4E01-A545-022A0B75461E}" type="presParOf" srcId="{4CA587A0-8778-48AB-BB51-567C3E49564D}" destId="{3B2B7D03-A012-4E67-8B80-291CE1CF83EF}" srcOrd="1" destOrd="0" presId="urn:microsoft.com/office/officeart/2005/8/layout/lProcess3"/>
    <dgm:cxn modelId="{971D1526-3A86-4399-AEDA-EFFF67A8118E}" type="presParOf" srcId="{4CA587A0-8778-48AB-BB51-567C3E49564D}" destId="{7D38F13F-76D6-429D-9AD0-4FEA2CA84ED7}" srcOrd="2" destOrd="0" presId="urn:microsoft.com/office/officeart/2005/8/layout/lProcess3"/>
    <dgm:cxn modelId="{3A4E3FC6-A82F-4E20-85F9-A034984BB840}" type="presParOf" srcId="{4CA587A0-8778-48AB-BB51-567C3E49564D}" destId="{FFCCC034-1F41-44C2-A8F5-24840EF0B0ED}" srcOrd="3" destOrd="0" presId="urn:microsoft.com/office/officeart/2005/8/layout/lProcess3"/>
    <dgm:cxn modelId="{5509C9DE-B288-40BB-B625-A2E353F0E8AA}" type="presParOf" srcId="{4CA587A0-8778-48AB-BB51-567C3E49564D}" destId="{A7A14B9E-20D9-42BC-8880-3031C47BF1E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48E9E5D-0C4E-4FB0-B0E4-688F13E90B76}" type="doc">
      <dgm:prSet loTypeId="urn:microsoft.com/office/officeart/2005/8/layout/chevron2" loCatId="process" qsTypeId="urn:microsoft.com/office/officeart/2005/8/quickstyle/simple1" qsCatId="simple" csTypeId="urn:microsoft.com/office/officeart/2005/8/colors/accent1_1" csCatId="accent1" phldr="1"/>
      <dgm:spPr/>
      <dgm:t>
        <a:bodyPr/>
        <a:lstStyle/>
        <a:p>
          <a:endParaRPr lang="en-US"/>
        </a:p>
      </dgm:t>
    </dgm:pt>
    <dgm:pt modelId="{58CDAF96-0F16-4F35-A586-6611801AD824}">
      <dgm:prSet phldrT="[Text]" phldr="0"/>
      <dgm:spPr/>
      <dgm:t>
        <a:bodyPr/>
        <a:lstStyle/>
        <a:p>
          <a:pPr algn="l">
            <a:lnSpc>
              <a:spcPct val="90000"/>
            </a:lnSpc>
          </a:pPr>
          <a:r>
            <a:rPr lang="en-US" dirty="0">
              <a:solidFill>
                <a:schemeClr val="bg1"/>
              </a:solidFill>
              <a:latin typeface="Urbanist Medium"/>
            </a:rPr>
            <a:t>Any other subject related to the delivery of culturally and linguistically appropriate early childhood care or education services to plan children </a:t>
          </a:r>
          <a:endParaRPr lang="en-US" dirty="0">
            <a:solidFill>
              <a:schemeClr val="bg1"/>
            </a:solidFill>
          </a:endParaRPr>
        </a:p>
      </dgm:t>
    </dgm:pt>
    <dgm:pt modelId="{E6FF0F9E-228F-43D7-9484-9B577690BD32}" type="parTrans" cxnId="{A48D7890-7B79-4F3B-8645-16423828A398}">
      <dgm:prSet/>
      <dgm:spPr/>
      <dgm:t>
        <a:bodyPr/>
        <a:lstStyle/>
        <a:p>
          <a:endParaRPr lang="en-US"/>
        </a:p>
      </dgm:t>
    </dgm:pt>
    <dgm:pt modelId="{FA34EC7F-CCE8-45C3-8CC4-9CF2420EF541}" type="sibTrans" cxnId="{A48D7890-7B79-4F3B-8645-16423828A398}">
      <dgm:prSet/>
      <dgm:spPr/>
      <dgm:t>
        <a:bodyPr/>
        <a:lstStyle/>
        <a:p>
          <a:endParaRPr lang="en-US"/>
        </a:p>
      </dgm:t>
    </dgm:pt>
    <dgm:pt modelId="{C46A5F84-93FD-4699-A4FC-0790D7029BF4}">
      <dgm:prSet phldr="0"/>
      <dgm:spPr/>
      <dgm:t>
        <a:bodyPr/>
        <a:lstStyle/>
        <a:p>
          <a:pPr algn="l" rtl="0">
            <a:lnSpc>
              <a:spcPct val="90000"/>
            </a:lnSpc>
          </a:pPr>
          <a:endParaRPr lang="en-US" dirty="0">
            <a:solidFill>
              <a:schemeClr val="bg1"/>
            </a:solidFill>
            <a:latin typeface="Urbanist Medium"/>
          </a:endParaRPr>
        </a:p>
      </dgm:t>
    </dgm:pt>
    <dgm:pt modelId="{4C34F728-3403-430D-811E-49FEB10BF9E3}" type="parTrans" cxnId="{91FC0C28-4BDA-44DD-9791-C03724272304}">
      <dgm:prSet/>
      <dgm:spPr/>
    </dgm:pt>
    <dgm:pt modelId="{11B148FC-4AF9-4F6A-B8CA-70DFCDF8F32C}" type="sibTrans" cxnId="{91FC0C28-4BDA-44DD-9791-C03724272304}">
      <dgm:prSet/>
      <dgm:spPr/>
      <dgm:t>
        <a:bodyPr/>
        <a:lstStyle/>
        <a:p>
          <a:endParaRPr lang="en-US"/>
        </a:p>
      </dgm:t>
    </dgm:pt>
    <dgm:pt modelId="{F4691634-FC13-4C60-9A54-B36DFAE1EF9E}">
      <dgm:prSet phldr="0"/>
      <dgm:spPr/>
      <dgm:t>
        <a:bodyPr/>
        <a:lstStyle/>
        <a:p>
          <a:pPr algn="l" rtl="0">
            <a:lnSpc>
              <a:spcPct val="90000"/>
            </a:lnSpc>
          </a:pPr>
          <a:r>
            <a:rPr lang="en-US" dirty="0">
              <a:solidFill>
                <a:schemeClr val="bg1"/>
              </a:solidFill>
              <a:latin typeface="Calibri"/>
              <a:ea typeface="Calibri"/>
              <a:cs typeface="Calibri"/>
            </a:rPr>
            <a:t>Advise DELC on </a:t>
          </a:r>
          <a:r>
            <a:rPr lang="en-US" dirty="0">
              <a:solidFill>
                <a:schemeClr val="bg1"/>
              </a:solidFill>
              <a:latin typeface="Urbanist Medium"/>
            </a:rPr>
            <a:t>the distribution of moneys for technical assistance, professional development, infrastructure or other support to plan children, caregivers, tribal educators, or tribes</a:t>
          </a:r>
          <a:endParaRPr lang="en-US" dirty="0">
            <a:solidFill>
              <a:schemeClr val="bg1"/>
            </a:solidFill>
          </a:endParaRPr>
        </a:p>
      </dgm:t>
    </dgm:pt>
    <dgm:pt modelId="{9DF7ECFA-2339-4B6F-80CF-A9AC93DD86A2}" type="parTrans" cxnId="{5C446763-BC9D-43D7-B6FB-A9D121D6B9BD}">
      <dgm:prSet/>
      <dgm:spPr/>
    </dgm:pt>
    <dgm:pt modelId="{8231773F-C946-43E2-A663-7F08F3AEFD32}" type="sibTrans" cxnId="{5C446763-BC9D-43D7-B6FB-A9D121D6B9BD}">
      <dgm:prSet/>
      <dgm:spPr/>
      <dgm:t>
        <a:bodyPr/>
        <a:lstStyle/>
        <a:p>
          <a:endParaRPr lang="en-US"/>
        </a:p>
      </dgm:t>
    </dgm:pt>
    <dgm:pt modelId="{788FD2D2-656C-49F6-BB3E-D3D8DCACA2BC}">
      <dgm:prSet phldr="0"/>
      <dgm:spPr/>
      <dgm:t>
        <a:bodyPr/>
        <a:lstStyle/>
        <a:p>
          <a:pPr rtl="0"/>
          <a:r>
            <a:rPr lang="en-US" dirty="0">
              <a:solidFill>
                <a:schemeClr val="bg1"/>
              </a:solidFill>
              <a:latin typeface="Urbanist Medium"/>
            </a:rPr>
            <a:t>Advise DELC on the development and implementation of the Tribal Early Learning Plan and grant program </a:t>
          </a:r>
          <a:endParaRPr lang="en-US" dirty="0">
            <a:solidFill>
              <a:schemeClr val="bg1"/>
            </a:solidFill>
          </a:endParaRPr>
        </a:p>
      </dgm:t>
    </dgm:pt>
    <dgm:pt modelId="{1BD31182-85EF-431E-AB20-AB820D679797}" type="parTrans" cxnId="{1FCAA3CE-5941-4FB7-9074-3D4EF3B61C44}">
      <dgm:prSet/>
      <dgm:spPr/>
    </dgm:pt>
    <dgm:pt modelId="{5062D7C9-48F4-4DF2-BEAF-398D23E2C89E}" type="sibTrans" cxnId="{1FCAA3CE-5941-4FB7-9074-3D4EF3B61C44}">
      <dgm:prSet/>
      <dgm:spPr/>
    </dgm:pt>
    <dgm:pt modelId="{D958E262-CE27-4126-BF7D-0BE5F0189F28}">
      <dgm:prSet phldr="0"/>
      <dgm:spPr/>
      <dgm:t>
        <a:bodyPr/>
        <a:lstStyle/>
        <a:p>
          <a:pPr algn="l" rtl="0">
            <a:lnSpc>
              <a:spcPct val="90000"/>
            </a:lnSpc>
          </a:pPr>
          <a:endParaRPr lang="en-US" dirty="0">
            <a:solidFill>
              <a:schemeClr val="bg1"/>
            </a:solidFill>
            <a:latin typeface="Urbanist Medium"/>
          </a:endParaRPr>
        </a:p>
      </dgm:t>
    </dgm:pt>
    <dgm:pt modelId="{DE745865-AAED-4505-9289-D5545F1ADACF}" type="parTrans" cxnId="{74F77BCC-8F69-46FB-ACE2-32E7FD6E8C3A}">
      <dgm:prSet/>
      <dgm:spPr/>
    </dgm:pt>
    <dgm:pt modelId="{2D95E29D-E8A9-4B8C-A699-D837DDF94150}" type="sibTrans" cxnId="{74F77BCC-8F69-46FB-ACE2-32E7FD6E8C3A}">
      <dgm:prSet/>
      <dgm:spPr/>
    </dgm:pt>
    <dgm:pt modelId="{FDE95D0D-1269-407D-A764-B1695C140D07}">
      <dgm:prSet phldr="0"/>
      <dgm:spPr/>
      <dgm:t>
        <a:bodyPr/>
        <a:lstStyle/>
        <a:p>
          <a:pPr algn="l" rtl="0">
            <a:lnSpc>
              <a:spcPct val="90000"/>
            </a:lnSpc>
          </a:pPr>
          <a:endParaRPr lang="en-US" dirty="0">
            <a:solidFill>
              <a:schemeClr val="bg1"/>
            </a:solidFill>
            <a:latin typeface="Urbanist Medium"/>
          </a:endParaRPr>
        </a:p>
      </dgm:t>
    </dgm:pt>
    <dgm:pt modelId="{3B6699A7-8A11-4D83-91BF-823ABFC46EA5}" type="parTrans" cxnId="{F3D09D38-68D2-4FB9-95A5-92377112D285}">
      <dgm:prSet/>
      <dgm:spPr/>
    </dgm:pt>
    <dgm:pt modelId="{688284F2-9EE2-412B-A431-C88B7F5F3EAE}" type="sibTrans" cxnId="{F3D09D38-68D2-4FB9-95A5-92377112D285}">
      <dgm:prSet/>
      <dgm:spPr/>
    </dgm:pt>
    <dgm:pt modelId="{152CCE11-F069-4255-BD8D-21CE01C2B8FC}" type="pres">
      <dgm:prSet presAssocID="{348E9E5D-0C4E-4FB0-B0E4-688F13E90B76}" presName="linearFlow" presStyleCnt="0">
        <dgm:presLayoutVars>
          <dgm:dir/>
          <dgm:animLvl val="lvl"/>
          <dgm:resizeHandles val="exact"/>
        </dgm:presLayoutVars>
      </dgm:prSet>
      <dgm:spPr/>
    </dgm:pt>
    <dgm:pt modelId="{6C405D7C-05BF-4FEC-BA8D-34F056CA150E}" type="pres">
      <dgm:prSet presAssocID="{C46A5F84-93FD-4699-A4FC-0790D7029BF4}" presName="composite" presStyleCnt="0"/>
      <dgm:spPr/>
    </dgm:pt>
    <dgm:pt modelId="{0A47CAB2-B3D8-4CFE-83CF-8E70B3E838A4}" type="pres">
      <dgm:prSet presAssocID="{C46A5F84-93FD-4699-A4FC-0790D7029BF4}" presName="parentText" presStyleLbl="alignNode1" presStyleIdx="0" presStyleCnt="3">
        <dgm:presLayoutVars>
          <dgm:chMax val="1"/>
          <dgm:bulletEnabled val="1"/>
        </dgm:presLayoutVars>
      </dgm:prSet>
      <dgm:spPr/>
    </dgm:pt>
    <dgm:pt modelId="{64048F63-AE81-40E2-A2CA-2C03F194D68D}" type="pres">
      <dgm:prSet presAssocID="{C46A5F84-93FD-4699-A4FC-0790D7029BF4}" presName="descendantText" presStyleLbl="alignAcc1" presStyleIdx="0" presStyleCnt="3">
        <dgm:presLayoutVars>
          <dgm:bulletEnabled val="1"/>
        </dgm:presLayoutVars>
      </dgm:prSet>
      <dgm:spPr/>
    </dgm:pt>
    <dgm:pt modelId="{F9255218-D299-4D9E-87A0-953F391B5F53}" type="pres">
      <dgm:prSet presAssocID="{11B148FC-4AF9-4F6A-B8CA-70DFCDF8F32C}" presName="sp" presStyleCnt="0"/>
      <dgm:spPr/>
    </dgm:pt>
    <dgm:pt modelId="{EC5761FD-A6BD-411B-A93E-F61CE19A9A84}" type="pres">
      <dgm:prSet presAssocID="{D958E262-CE27-4126-BF7D-0BE5F0189F28}" presName="composite" presStyleCnt="0"/>
      <dgm:spPr/>
    </dgm:pt>
    <dgm:pt modelId="{AF343CA7-203D-4180-BE15-CCA169E31825}" type="pres">
      <dgm:prSet presAssocID="{D958E262-CE27-4126-BF7D-0BE5F0189F28}" presName="parentText" presStyleLbl="alignNode1" presStyleIdx="1" presStyleCnt="3">
        <dgm:presLayoutVars>
          <dgm:chMax val="1"/>
          <dgm:bulletEnabled val="1"/>
        </dgm:presLayoutVars>
      </dgm:prSet>
      <dgm:spPr/>
    </dgm:pt>
    <dgm:pt modelId="{30F3E61C-7E50-4577-BB37-2930D86E7B72}" type="pres">
      <dgm:prSet presAssocID="{D958E262-CE27-4126-BF7D-0BE5F0189F28}" presName="descendantText" presStyleLbl="alignAcc1" presStyleIdx="1" presStyleCnt="3">
        <dgm:presLayoutVars>
          <dgm:bulletEnabled val="1"/>
        </dgm:presLayoutVars>
      </dgm:prSet>
      <dgm:spPr/>
    </dgm:pt>
    <dgm:pt modelId="{BEF957A0-5311-4412-AF66-EE4AE133666C}" type="pres">
      <dgm:prSet presAssocID="{2D95E29D-E8A9-4B8C-A699-D837DDF94150}" presName="sp" presStyleCnt="0"/>
      <dgm:spPr/>
    </dgm:pt>
    <dgm:pt modelId="{978CE43A-9482-4611-AAF2-A3146BBEFE7A}" type="pres">
      <dgm:prSet presAssocID="{FDE95D0D-1269-407D-A764-B1695C140D07}" presName="composite" presStyleCnt="0"/>
      <dgm:spPr/>
    </dgm:pt>
    <dgm:pt modelId="{655C8BD7-D4E5-47D4-9179-54E82B5B628B}" type="pres">
      <dgm:prSet presAssocID="{FDE95D0D-1269-407D-A764-B1695C140D07}" presName="parentText" presStyleLbl="alignNode1" presStyleIdx="2" presStyleCnt="3">
        <dgm:presLayoutVars>
          <dgm:chMax val="1"/>
          <dgm:bulletEnabled val="1"/>
        </dgm:presLayoutVars>
      </dgm:prSet>
      <dgm:spPr/>
    </dgm:pt>
    <dgm:pt modelId="{6B8F4D32-544F-4A2B-B238-5E1293C22941}" type="pres">
      <dgm:prSet presAssocID="{FDE95D0D-1269-407D-A764-B1695C140D07}" presName="descendantText" presStyleLbl="alignAcc1" presStyleIdx="2" presStyleCnt="3">
        <dgm:presLayoutVars>
          <dgm:bulletEnabled val="1"/>
        </dgm:presLayoutVars>
      </dgm:prSet>
      <dgm:spPr/>
    </dgm:pt>
  </dgm:ptLst>
  <dgm:cxnLst>
    <dgm:cxn modelId="{91FC0C28-4BDA-44DD-9791-C03724272304}" srcId="{348E9E5D-0C4E-4FB0-B0E4-688F13E90B76}" destId="{C46A5F84-93FD-4699-A4FC-0790D7029BF4}" srcOrd="0" destOrd="0" parTransId="{4C34F728-3403-430D-811E-49FEB10BF9E3}" sibTransId="{11B148FC-4AF9-4F6A-B8CA-70DFCDF8F32C}"/>
    <dgm:cxn modelId="{F3D09D38-68D2-4FB9-95A5-92377112D285}" srcId="{348E9E5D-0C4E-4FB0-B0E4-688F13E90B76}" destId="{FDE95D0D-1269-407D-A764-B1695C140D07}" srcOrd="2" destOrd="0" parTransId="{3B6699A7-8A11-4D83-91BF-823ABFC46EA5}" sibTransId="{688284F2-9EE2-412B-A431-C88B7F5F3EAE}"/>
    <dgm:cxn modelId="{973C333B-2DCA-4FB7-8C91-96FFEFAE00F4}" type="presOf" srcId="{348E9E5D-0C4E-4FB0-B0E4-688F13E90B76}" destId="{152CCE11-F069-4255-BD8D-21CE01C2B8FC}" srcOrd="0" destOrd="0" presId="urn:microsoft.com/office/officeart/2005/8/layout/chevron2"/>
    <dgm:cxn modelId="{5C446763-BC9D-43D7-B6FB-A9D121D6B9BD}" srcId="{D958E262-CE27-4126-BF7D-0BE5F0189F28}" destId="{F4691634-FC13-4C60-9A54-B36DFAE1EF9E}" srcOrd="0" destOrd="0" parTransId="{9DF7ECFA-2339-4B6F-80CF-A9AC93DD86A2}" sibTransId="{8231773F-C946-43E2-A663-7F08F3AEFD32}"/>
    <dgm:cxn modelId="{F467066B-F8FE-4028-8C63-0EC2BE96F7E8}" type="presOf" srcId="{D958E262-CE27-4126-BF7D-0BE5F0189F28}" destId="{AF343CA7-203D-4180-BE15-CCA169E31825}" srcOrd="0" destOrd="0" presId="urn:microsoft.com/office/officeart/2005/8/layout/chevron2"/>
    <dgm:cxn modelId="{AA26EE75-13FF-4104-8732-607F39FCE4C7}" type="presOf" srcId="{788FD2D2-656C-49F6-BB3E-D3D8DCACA2BC}" destId="{64048F63-AE81-40E2-A2CA-2C03F194D68D}" srcOrd="0" destOrd="0" presId="urn:microsoft.com/office/officeart/2005/8/layout/chevron2"/>
    <dgm:cxn modelId="{EB9D397B-BE04-4154-B889-ADA212B1D3C9}" type="presOf" srcId="{FDE95D0D-1269-407D-A764-B1695C140D07}" destId="{655C8BD7-D4E5-47D4-9179-54E82B5B628B}" srcOrd="0" destOrd="0" presId="urn:microsoft.com/office/officeart/2005/8/layout/chevron2"/>
    <dgm:cxn modelId="{02B11D87-C60C-420E-BDF6-EB4D5930CF42}" type="presOf" srcId="{58CDAF96-0F16-4F35-A586-6611801AD824}" destId="{6B8F4D32-544F-4A2B-B238-5E1293C22941}" srcOrd="0" destOrd="0" presId="urn:microsoft.com/office/officeart/2005/8/layout/chevron2"/>
    <dgm:cxn modelId="{A48D7890-7B79-4F3B-8645-16423828A398}" srcId="{FDE95D0D-1269-407D-A764-B1695C140D07}" destId="{58CDAF96-0F16-4F35-A586-6611801AD824}" srcOrd="0" destOrd="0" parTransId="{E6FF0F9E-228F-43D7-9484-9B577690BD32}" sibTransId="{FA34EC7F-CCE8-45C3-8CC4-9CF2420EF541}"/>
    <dgm:cxn modelId="{60732FA6-65B8-41DA-B12C-0BF26F17056A}" type="presOf" srcId="{F4691634-FC13-4C60-9A54-B36DFAE1EF9E}" destId="{30F3E61C-7E50-4577-BB37-2930D86E7B72}" srcOrd="0" destOrd="0" presId="urn:microsoft.com/office/officeart/2005/8/layout/chevron2"/>
    <dgm:cxn modelId="{A7FB18B8-11AD-4FF2-B83F-0D3B002B0541}" type="presOf" srcId="{C46A5F84-93FD-4699-A4FC-0790D7029BF4}" destId="{0A47CAB2-B3D8-4CFE-83CF-8E70B3E838A4}" srcOrd="0" destOrd="0" presId="urn:microsoft.com/office/officeart/2005/8/layout/chevron2"/>
    <dgm:cxn modelId="{74F77BCC-8F69-46FB-ACE2-32E7FD6E8C3A}" srcId="{348E9E5D-0C4E-4FB0-B0E4-688F13E90B76}" destId="{D958E262-CE27-4126-BF7D-0BE5F0189F28}" srcOrd="1" destOrd="0" parTransId="{DE745865-AAED-4505-9289-D5545F1ADACF}" sibTransId="{2D95E29D-E8A9-4B8C-A699-D837DDF94150}"/>
    <dgm:cxn modelId="{1FCAA3CE-5941-4FB7-9074-3D4EF3B61C44}" srcId="{C46A5F84-93FD-4699-A4FC-0790D7029BF4}" destId="{788FD2D2-656C-49F6-BB3E-D3D8DCACA2BC}" srcOrd="0" destOrd="0" parTransId="{1BD31182-85EF-431E-AB20-AB820D679797}" sibTransId="{5062D7C9-48F4-4DF2-BEAF-398D23E2C89E}"/>
    <dgm:cxn modelId="{F3C7D828-EF90-45EA-914E-E14883F6AF3F}" type="presParOf" srcId="{152CCE11-F069-4255-BD8D-21CE01C2B8FC}" destId="{6C405D7C-05BF-4FEC-BA8D-34F056CA150E}" srcOrd="0" destOrd="0" presId="urn:microsoft.com/office/officeart/2005/8/layout/chevron2"/>
    <dgm:cxn modelId="{38E46EA7-0905-4DB4-A4BE-198E226447B4}" type="presParOf" srcId="{6C405D7C-05BF-4FEC-BA8D-34F056CA150E}" destId="{0A47CAB2-B3D8-4CFE-83CF-8E70B3E838A4}" srcOrd="0" destOrd="0" presId="urn:microsoft.com/office/officeart/2005/8/layout/chevron2"/>
    <dgm:cxn modelId="{96615020-AAB3-4F3E-88C6-0986702AA985}" type="presParOf" srcId="{6C405D7C-05BF-4FEC-BA8D-34F056CA150E}" destId="{64048F63-AE81-40E2-A2CA-2C03F194D68D}" srcOrd="1" destOrd="0" presId="urn:microsoft.com/office/officeart/2005/8/layout/chevron2"/>
    <dgm:cxn modelId="{60CACA80-F89E-47C8-B470-8F6C375F621F}" type="presParOf" srcId="{152CCE11-F069-4255-BD8D-21CE01C2B8FC}" destId="{F9255218-D299-4D9E-87A0-953F391B5F53}" srcOrd="1" destOrd="0" presId="urn:microsoft.com/office/officeart/2005/8/layout/chevron2"/>
    <dgm:cxn modelId="{1CE91E21-C85C-4C71-A4DE-D93F82369529}" type="presParOf" srcId="{152CCE11-F069-4255-BD8D-21CE01C2B8FC}" destId="{EC5761FD-A6BD-411B-A93E-F61CE19A9A84}" srcOrd="2" destOrd="0" presId="urn:microsoft.com/office/officeart/2005/8/layout/chevron2"/>
    <dgm:cxn modelId="{49892554-E888-4C82-8875-C09493D257FE}" type="presParOf" srcId="{EC5761FD-A6BD-411B-A93E-F61CE19A9A84}" destId="{AF343CA7-203D-4180-BE15-CCA169E31825}" srcOrd="0" destOrd="0" presId="urn:microsoft.com/office/officeart/2005/8/layout/chevron2"/>
    <dgm:cxn modelId="{0A9233F2-F1CF-4EC1-9327-7BFDA96D17AB}" type="presParOf" srcId="{EC5761FD-A6BD-411B-A93E-F61CE19A9A84}" destId="{30F3E61C-7E50-4577-BB37-2930D86E7B72}" srcOrd="1" destOrd="0" presId="urn:microsoft.com/office/officeart/2005/8/layout/chevron2"/>
    <dgm:cxn modelId="{D0421B60-E4CA-4120-B1ED-3E6AD36B1E92}" type="presParOf" srcId="{152CCE11-F069-4255-BD8D-21CE01C2B8FC}" destId="{BEF957A0-5311-4412-AF66-EE4AE133666C}" srcOrd="3" destOrd="0" presId="urn:microsoft.com/office/officeart/2005/8/layout/chevron2"/>
    <dgm:cxn modelId="{37CEF60B-7393-47BD-AE05-8449B195D837}" type="presParOf" srcId="{152CCE11-F069-4255-BD8D-21CE01C2B8FC}" destId="{978CE43A-9482-4611-AAF2-A3146BBEFE7A}" srcOrd="4" destOrd="0" presId="urn:microsoft.com/office/officeart/2005/8/layout/chevron2"/>
    <dgm:cxn modelId="{A12DE4C1-72F1-4209-8548-FAF56A30FE8E}" type="presParOf" srcId="{978CE43A-9482-4611-AAF2-A3146BBEFE7A}" destId="{655C8BD7-D4E5-47D4-9179-54E82B5B628B}" srcOrd="0" destOrd="0" presId="urn:microsoft.com/office/officeart/2005/8/layout/chevron2"/>
    <dgm:cxn modelId="{FAB156A2-8ABE-4CC1-B05B-B0827D0AC57F}" type="presParOf" srcId="{978CE43A-9482-4611-AAF2-A3146BBEFE7A}" destId="{6B8F4D32-544F-4A2B-B238-5E1293C2294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08277B4-7980-49BE-B23E-9A31BE4E507D}" type="doc">
      <dgm:prSet loTypeId="urn:microsoft.com/office/officeart/2005/8/layout/list1" loCatId="list" qsTypeId="urn:microsoft.com/office/officeart/2005/8/quickstyle/simple1" qsCatId="simple" csTypeId="urn:microsoft.com/office/officeart/2005/8/colors/accent1_1" csCatId="accent1" phldr="1"/>
      <dgm:spPr/>
    </dgm:pt>
    <dgm:pt modelId="{5743BD05-D889-42E1-8F3A-58FE06DD3CAF}">
      <dgm:prSet phldr="0"/>
      <dgm:spPr/>
      <dgm:t>
        <a:bodyPr/>
        <a:lstStyle/>
        <a:p>
          <a:pPr algn="l">
            <a:lnSpc>
              <a:spcPct val="90000"/>
            </a:lnSpc>
          </a:pPr>
          <a:r>
            <a:rPr lang="en-US" dirty="0">
              <a:solidFill>
                <a:schemeClr val="bg1"/>
              </a:solidFill>
              <a:latin typeface="Urbanist Medium"/>
            </a:rPr>
            <a:t>Creating rules necessary for operation</a:t>
          </a:r>
          <a:endParaRPr lang="en-US" dirty="0">
            <a:solidFill>
              <a:schemeClr val="bg1"/>
            </a:solidFill>
          </a:endParaRPr>
        </a:p>
      </dgm:t>
    </dgm:pt>
    <dgm:pt modelId="{C9A4C067-D443-4E54-9BF5-EA64A2E3B3EE}" type="parTrans" cxnId="{D642F917-B213-4EA5-8B97-1280B747E53C}">
      <dgm:prSet/>
      <dgm:spPr/>
    </dgm:pt>
    <dgm:pt modelId="{66B18BC4-A665-4ABD-8B72-8F6B9D09B7A0}" type="sibTrans" cxnId="{D642F917-B213-4EA5-8B97-1280B747E53C}">
      <dgm:prSet/>
      <dgm:spPr/>
      <dgm:t>
        <a:bodyPr/>
        <a:lstStyle/>
        <a:p>
          <a:endParaRPr lang="en-US"/>
        </a:p>
      </dgm:t>
    </dgm:pt>
    <dgm:pt modelId="{AB1AA485-F8A4-4134-9D19-A7E03EF7F984}">
      <dgm:prSet phldr="0"/>
      <dgm:spPr/>
      <dgm:t>
        <a:bodyPr/>
        <a:lstStyle/>
        <a:p>
          <a:pPr algn="l">
            <a:lnSpc>
              <a:spcPct val="90000"/>
            </a:lnSpc>
          </a:pPr>
          <a:r>
            <a:rPr lang="en-US" dirty="0">
              <a:solidFill>
                <a:schemeClr val="bg1"/>
              </a:solidFill>
              <a:latin typeface="Urbanist Medium"/>
            </a:rPr>
            <a:t>Grant Fund Distribution</a:t>
          </a:r>
        </a:p>
      </dgm:t>
    </dgm:pt>
    <dgm:pt modelId="{B927C35D-8A3C-4636-99F2-6DAC99E76BBF}" type="parTrans" cxnId="{FBB5C77F-46CB-4D48-A547-5C669463A571}">
      <dgm:prSet/>
      <dgm:spPr/>
    </dgm:pt>
    <dgm:pt modelId="{049647C6-9D01-4C84-9639-93A07EF20505}" type="sibTrans" cxnId="{FBB5C77F-46CB-4D48-A547-5C669463A571}">
      <dgm:prSet/>
      <dgm:spPr/>
      <dgm:t>
        <a:bodyPr/>
        <a:lstStyle/>
        <a:p>
          <a:endParaRPr lang="en-US"/>
        </a:p>
      </dgm:t>
    </dgm:pt>
    <dgm:pt modelId="{02CBA0EA-B942-4ECD-A27E-E5A1284F415C}">
      <dgm:prSet phldr="0"/>
      <dgm:spPr/>
      <dgm:t>
        <a:bodyPr/>
        <a:lstStyle/>
        <a:p>
          <a:pPr algn="l" rtl="0">
            <a:lnSpc>
              <a:spcPct val="90000"/>
            </a:lnSpc>
          </a:pPr>
          <a:r>
            <a:rPr lang="en-US" dirty="0">
              <a:solidFill>
                <a:schemeClr val="bg1"/>
              </a:solidFill>
              <a:latin typeface="Urbanist Medium"/>
            </a:rPr>
            <a:t>Funding formulas or other mechanisms</a:t>
          </a:r>
        </a:p>
      </dgm:t>
    </dgm:pt>
    <dgm:pt modelId="{D7C4D675-D6BB-4D2B-862B-AF3F9582D559}" type="parTrans" cxnId="{137ED212-9DC3-46AE-8CE5-03F6ACB4E327}">
      <dgm:prSet/>
      <dgm:spPr/>
    </dgm:pt>
    <dgm:pt modelId="{F90F5DFF-91DB-461F-9C90-7FE931CAF32F}" type="sibTrans" cxnId="{137ED212-9DC3-46AE-8CE5-03F6ACB4E327}">
      <dgm:prSet/>
      <dgm:spPr/>
    </dgm:pt>
    <dgm:pt modelId="{C1DF3AB2-7450-460F-831B-7753A86FCF38}">
      <dgm:prSet phldr="0"/>
      <dgm:spPr/>
      <dgm:t>
        <a:bodyPr/>
        <a:lstStyle/>
        <a:p>
          <a:pPr algn="l" rtl="0">
            <a:lnSpc>
              <a:spcPct val="90000"/>
            </a:lnSpc>
          </a:pPr>
          <a:r>
            <a:rPr lang="en-US" dirty="0">
              <a:solidFill>
                <a:schemeClr val="bg1"/>
              </a:solidFill>
              <a:latin typeface="Calibri"/>
              <a:ea typeface="Calibri"/>
              <a:cs typeface="Calibri"/>
            </a:rPr>
            <a:t>Selecting meeting times &amp; places</a:t>
          </a:r>
        </a:p>
      </dgm:t>
    </dgm:pt>
    <dgm:pt modelId="{D5F8733C-D877-4C6F-BE63-37A1179FFF1A}" type="parTrans" cxnId="{39580612-A285-4A45-9ECB-E7A256C526DD}">
      <dgm:prSet/>
      <dgm:spPr/>
    </dgm:pt>
    <dgm:pt modelId="{0DE63A88-3ECC-4D9C-B383-39EF985C0979}" type="sibTrans" cxnId="{39580612-A285-4A45-9ECB-E7A256C526DD}">
      <dgm:prSet/>
      <dgm:spPr/>
    </dgm:pt>
    <dgm:pt modelId="{7F9D40E5-0776-4CA7-938E-ED84C4CF9FE6}">
      <dgm:prSet phldr="0"/>
      <dgm:spPr/>
      <dgm:t>
        <a:bodyPr/>
        <a:lstStyle/>
        <a:p>
          <a:pPr algn="l" rtl="0">
            <a:lnSpc>
              <a:spcPct val="90000"/>
            </a:lnSpc>
          </a:pPr>
          <a:r>
            <a:rPr lang="en-US" dirty="0">
              <a:solidFill>
                <a:schemeClr val="bg1"/>
              </a:solidFill>
              <a:latin typeface="Urbanist Medium"/>
              <a:ea typeface="Calibri"/>
              <a:cs typeface="Calibri"/>
            </a:rPr>
            <a:t>Such as: </a:t>
          </a:r>
        </a:p>
      </dgm:t>
    </dgm:pt>
    <dgm:pt modelId="{316CD65F-03CD-4AA1-BFDD-CEEFD69881C0}" type="parTrans" cxnId="{D4B7AE9C-CE84-4A16-99A0-8DBC3CC37A87}">
      <dgm:prSet/>
      <dgm:spPr/>
    </dgm:pt>
    <dgm:pt modelId="{0BFD7CD2-4B48-4020-B91B-F7B848932CF3}" type="sibTrans" cxnId="{D4B7AE9C-CE84-4A16-99A0-8DBC3CC37A87}">
      <dgm:prSet/>
      <dgm:spPr/>
    </dgm:pt>
    <dgm:pt modelId="{0B5D48C5-3BF3-46C3-A992-5A25CCFED7FE}">
      <dgm:prSet phldr="0"/>
      <dgm:spPr/>
      <dgm:t>
        <a:bodyPr/>
        <a:lstStyle/>
        <a:p>
          <a:pPr algn="l" rtl="0">
            <a:lnSpc>
              <a:spcPct val="90000"/>
            </a:lnSpc>
          </a:pPr>
          <a:r>
            <a:rPr lang="en-US" dirty="0">
              <a:solidFill>
                <a:schemeClr val="bg1"/>
              </a:solidFill>
              <a:latin typeface="Urbanist Medium"/>
              <a:ea typeface="Calibri"/>
              <a:cs typeface="Calibri"/>
            </a:rPr>
            <a:t>Function of OTELA</a:t>
          </a:r>
          <a:endParaRPr lang="en-US" dirty="0">
            <a:solidFill>
              <a:schemeClr val="bg1"/>
            </a:solidFill>
            <a:latin typeface="Urbanist Medium"/>
            <a:ea typeface="Calibri Light" panose="020F0302020204030204"/>
            <a:cs typeface="Calibri Light" panose="020F0302020204030204"/>
          </a:endParaRPr>
        </a:p>
      </dgm:t>
    </dgm:pt>
    <dgm:pt modelId="{222AC2D7-49F9-4E7A-AD89-CF77D63CD4E9}" type="parTrans" cxnId="{5732F36F-1E1C-494A-9FBA-5433085D37BC}">
      <dgm:prSet/>
      <dgm:spPr/>
    </dgm:pt>
    <dgm:pt modelId="{4D1F562B-60A4-4FFA-A8F8-EAF0423BC8B2}" type="sibTrans" cxnId="{5732F36F-1E1C-494A-9FBA-5433085D37BC}">
      <dgm:prSet/>
      <dgm:spPr/>
    </dgm:pt>
    <dgm:pt modelId="{1EEDD7C8-DCAE-4024-96E5-5640B8AAB447}">
      <dgm:prSet phldr="0"/>
      <dgm:spPr/>
      <dgm:t>
        <a:bodyPr/>
        <a:lstStyle/>
        <a:p>
          <a:pPr algn="l" rtl="0">
            <a:lnSpc>
              <a:spcPct val="90000"/>
            </a:lnSpc>
          </a:pPr>
          <a:r>
            <a:rPr lang="en-US" dirty="0">
              <a:solidFill>
                <a:schemeClr val="bg1"/>
              </a:solidFill>
              <a:latin typeface="Urbanist Medium"/>
              <a:ea typeface="Calibri"/>
              <a:cs typeface="Calibri"/>
            </a:rPr>
            <a:t>Outlining member responsibilities (ex: Chair Structure)</a:t>
          </a:r>
          <a:endParaRPr lang="en-US" dirty="0">
            <a:solidFill>
              <a:schemeClr val="bg1"/>
            </a:solidFill>
            <a:latin typeface="Urbanist Medium"/>
          </a:endParaRPr>
        </a:p>
      </dgm:t>
    </dgm:pt>
    <dgm:pt modelId="{5D9678A1-114A-420F-B718-6134BC13DA98}" type="parTrans" cxnId="{D2FF11A8-6673-4701-8F65-600E16BEA752}">
      <dgm:prSet/>
      <dgm:spPr/>
    </dgm:pt>
    <dgm:pt modelId="{E06D19B7-7A8E-4189-9B68-6641DAA2E22F}" type="sibTrans" cxnId="{D2FF11A8-6673-4701-8F65-600E16BEA752}">
      <dgm:prSet/>
      <dgm:spPr/>
    </dgm:pt>
    <dgm:pt modelId="{F9E2AB94-2233-4CF9-BB42-4179B1735F52}">
      <dgm:prSet phldr="0"/>
      <dgm:spPr/>
      <dgm:t>
        <a:bodyPr/>
        <a:lstStyle/>
        <a:p>
          <a:r>
            <a:rPr lang="en-US" dirty="0">
              <a:solidFill>
                <a:schemeClr val="bg1"/>
              </a:solidFill>
              <a:latin typeface="Urbanist Medium"/>
              <a:ea typeface="Calibri"/>
              <a:cs typeface="Calibri"/>
            </a:rPr>
            <a:t>Determining term of office </a:t>
          </a:r>
          <a:endParaRPr lang="en-US" dirty="0">
            <a:solidFill>
              <a:schemeClr val="bg1"/>
            </a:solidFill>
            <a:latin typeface="Urbanist Medium"/>
          </a:endParaRPr>
        </a:p>
      </dgm:t>
    </dgm:pt>
    <dgm:pt modelId="{17058D4D-20EC-4F02-A35B-7C60CBCE59C8}" type="parTrans" cxnId="{3879C3C1-DD65-48EE-BB41-1035F80251A3}">
      <dgm:prSet/>
      <dgm:spPr/>
    </dgm:pt>
    <dgm:pt modelId="{8E92B44D-FDBF-4E8C-9170-18D9358B03C2}" type="sibTrans" cxnId="{3879C3C1-DD65-48EE-BB41-1035F80251A3}">
      <dgm:prSet/>
      <dgm:spPr/>
    </dgm:pt>
    <dgm:pt modelId="{6D96D82E-C6C0-49A0-A5BF-5CBCE68509ED}">
      <dgm:prSet phldr="0"/>
      <dgm:spPr/>
      <dgm:t>
        <a:bodyPr/>
        <a:lstStyle/>
        <a:p>
          <a:pPr algn="l">
            <a:lnSpc>
              <a:spcPct val="90000"/>
            </a:lnSpc>
          </a:pPr>
          <a:r>
            <a:rPr lang="en-US" dirty="0">
              <a:solidFill>
                <a:schemeClr val="bg1"/>
              </a:solidFill>
              <a:latin typeface="Urbanist Medium"/>
            </a:rPr>
            <a:t>Based on Tribal Decision</a:t>
          </a:r>
          <a:endParaRPr lang="en-US" dirty="0">
            <a:solidFill>
              <a:schemeClr val="bg1"/>
            </a:solidFill>
          </a:endParaRPr>
        </a:p>
      </dgm:t>
    </dgm:pt>
    <dgm:pt modelId="{A42FAB2A-3EAC-4649-BF75-8C753AFD4622}" type="parTrans" cxnId="{B174EE96-F5CE-4630-999A-8AF925297659}">
      <dgm:prSet/>
      <dgm:spPr/>
    </dgm:pt>
    <dgm:pt modelId="{03CF113C-221A-4EAE-8389-66C2EBDA11CE}" type="sibTrans" cxnId="{B174EE96-F5CE-4630-999A-8AF925297659}">
      <dgm:prSet/>
      <dgm:spPr/>
    </dgm:pt>
    <dgm:pt modelId="{B1C7E9C6-8BB4-48A7-B7D1-A7AB82F05068}">
      <dgm:prSet phldr="0"/>
      <dgm:spPr/>
      <dgm:t>
        <a:bodyPr/>
        <a:lstStyle/>
        <a:p>
          <a:r>
            <a:rPr lang="en-US" dirty="0">
              <a:solidFill>
                <a:schemeClr val="bg1"/>
              </a:solidFill>
              <a:latin typeface="Urbanist Medium"/>
              <a:ea typeface="Calibri"/>
              <a:cs typeface="Calibri"/>
            </a:rPr>
            <a:t>Quorum is met when the majority of Tribes are present (5 of 9)</a:t>
          </a:r>
          <a:endParaRPr lang="en-US" dirty="0">
            <a:solidFill>
              <a:schemeClr val="bg1"/>
            </a:solidFill>
          </a:endParaRPr>
        </a:p>
      </dgm:t>
    </dgm:pt>
    <dgm:pt modelId="{E5E39721-62D1-498E-8F0A-F490614B7F8B}" type="parTrans" cxnId="{6514638A-CFB8-47D9-81B5-EBA363537613}">
      <dgm:prSet/>
      <dgm:spPr/>
    </dgm:pt>
    <dgm:pt modelId="{91396CDF-31CA-445F-919B-F9EA4C571006}" type="sibTrans" cxnId="{6514638A-CFB8-47D9-81B5-EBA363537613}">
      <dgm:prSet/>
      <dgm:spPr/>
    </dgm:pt>
    <dgm:pt modelId="{17AD89C0-E93E-4FF2-8DA5-1C9B01E36193}">
      <dgm:prSet phldr="0"/>
      <dgm:spPr/>
      <dgm:t>
        <a:bodyPr/>
        <a:lstStyle/>
        <a:p>
          <a:pPr algn="l" rtl="0">
            <a:lnSpc>
              <a:spcPct val="100000"/>
            </a:lnSpc>
          </a:pPr>
          <a:r>
            <a:rPr lang="en-US" dirty="0">
              <a:solidFill>
                <a:schemeClr val="bg1"/>
              </a:solidFill>
              <a:latin typeface="Calibri"/>
              <a:ea typeface="Calibri"/>
              <a:cs typeface="Calibri"/>
            </a:rPr>
            <a:t>Official action requires the approval of a majority of voting members </a:t>
          </a:r>
        </a:p>
      </dgm:t>
    </dgm:pt>
    <dgm:pt modelId="{0ADF6DB2-9A2C-439D-B34C-CF0B15DBE18D}" type="parTrans" cxnId="{7C198BB5-28CE-4ED5-9657-4872771E82D9}">
      <dgm:prSet/>
      <dgm:spPr/>
    </dgm:pt>
    <dgm:pt modelId="{A65320CB-D8F3-4C56-90B7-0A7DBB8122C5}" type="sibTrans" cxnId="{7C198BB5-28CE-4ED5-9657-4872771E82D9}">
      <dgm:prSet/>
      <dgm:spPr/>
    </dgm:pt>
    <dgm:pt modelId="{AEF9148E-699D-4930-9B13-3102D0F3CEBB}" type="pres">
      <dgm:prSet presAssocID="{608277B4-7980-49BE-B23E-9A31BE4E507D}" presName="linear" presStyleCnt="0">
        <dgm:presLayoutVars>
          <dgm:dir/>
          <dgm:animLvl val="lvl"/>
          <dgm:resizeHandles val="exact"/>
        </dgm:presLayoutVars>
      </dgm:prSet>
      <dgm:spPr/>
    </dgm:pt>
    <dgm:pt modelId="{23302D57-4F7B-41C4-BA0E-6D5E2CFF5D5C}" type="pres">
      <dgm:prSet presAssocID="{5743BD05-D889-42E1-8F3A-58FE06DD3CAF}" presName="parentLin" presStyleCnt="0"/>
      <dgm:spPr/>
    </dgm:pt>
    <dgm:pt modelId="{97541BA7-B6F7-4B5E-9CAD-3267ABC5D8CB}" type="pres">
      <dgm:prSet presAssocID="{5743BD05-D889-42E1-8F3A-58FE06DD3CAF}" presName="parentLeftMargin" presStyleLbl="node1" presStyleIdx="0" presStyleCnt="3"/>
      <dgm:spPr/>
    </dgm:pt>
    <dgm:pt modelId="{7AF9D9BC-EF8E-41F6-872E-8F24E9684EAB}" type="pres">
      <dgm:prSet presAssocID="{5743BD05-D889-42E1-8F3A-58FE06DD3CAF}" presName="parentText" presStyleLbl="node1" presStyleIdx="0" presStyleCnt="3">
        <dgm:presLayoutVars>
          <dgm:chMax val="0"/>
          <dgm:bulletEnabled val="1"/>
        </dgm:presLayoutVars>
      </dgm:prSet>
      <dgm:spPr/>
    </dgm:pt>
    <dgm:pt modelId="{9AC6B8B3-927B-4421-8348-5667184ABD67}" type="pres">
      <dgm:prSet presAssocID="{5743BD05-D889-42E1-8F3A-58FE06DD3CAF}" presName="negativeSpace" presStyleCnt="0"/>
      <dgm:spPr/>
    </dgm:pt>
    <dgm:pt modelId="{96401763-4919-4ECE-8B50-BABD44D8DE39}" type="pres">
      <dgm:prSet presAssocID="{5743BD05-D889-42E1-8F3A-58FE06DD3CAF}" presName="childText" presStyleLbl="conFgAcc1" presStyleIdx="0" presStyleCnt="3">
        <dgm:presLayoutVars>
          <dgm:bulletEnabled val="1"/>
        </dgm:presLayoutVars>
      </dgm:prSet>
      <dgm:spPr/>
    </dgm:pt>
    <dgm:pt modelId="{3D0188A4-C190-46C3-82A5-F062DE11F100}" type="pres">
      <dgm:prSet presAssocID="{66B18BC4-A665-4ABD-8B72-8F6B9D09B7A0}" presName="spaceBetweenRectangles" presStyleCnt="0"/>
      <dgm:spPr/>
    </dgm:pt>
    <dgm:pt modelId="{77B8CAC7-A3DF-47C6-AEF8-3B51F524B296}" type="pres">
      <dgm:prSet presAssocID="{0B5D48C5-3BF3-46C3-A992-5A25CCFED7FE}" presName="parentLin" presStyleCnt="0"/>
      <dgm:spPr/>
    </dgm:pt>
    <dgm:pt modelId="{996C0ACC-AC8A-4EEB-A9E6-F5B558EBB144}" type="pres">
      <dgm:prSet presAssocID="{0B5D48C5-3BF3-46C3-A992-5A25CCFED7FE}" presName="parentLeftMargin" presStyleLbl="node1" presStyleIdx="0" presStyleCnt="3"/>
      <dgm:spPr/>
    </dgm:pt>
    <dgm:pt modelId="{FAA60146-108E-4685-8F55-7979F365837D}" type="pres">
      <dgm:prSet presAssocID="{0B5D48C5-3BF3-46C3-A992-5A25CCFED7FE}" presName="parentText" presStyleLbl="node1" presStyleIdx="1" presStyleCnt="3">
        <dgm:presLayoutVars>
          <dgm:chMax val="0"/>
          <dgm:bulletEnabled val="1"/>
        </dgm:presLayoutVars>
      </dgm:prSet>
      <dgm:spPr/>
    </dgm:pt>
    <dgm:pt modelId="{0EC2C95D-5F55-4F53-8773-E83D27BCAC5B}" type="pres">
      <dgm:prSet presAssocID="{0B5D48C5-3BF3-46C3-A992-5A25CCFED7FE}" presName="negativeSpace" presStyleCnt="0"/>
      <dgm:spPr/>
    </dgm:pt>
    <dgm:pt modelId="{ABE50EC2-7AF6-469A-813A-5723E5C4D42A}" type="pres">
      <dgm:prSet presAssocID="{0B5D48C5-3BF3-46C3-A992-5A25CCFED7FE}" presName="childText" presStyleLbl="conFgAcc1" presStyleIdx="1" presStyleCnt="3">
        <dgm:presLayoutVars>
          <dgm:bulletEnabled val="1"/>
        </dgm:presLayoutVars>
      </dgm:prSet>
      <dgm:spPr/>
    </dgm:pt>
    <dgm:pt modelId="{E5211D5F-B0C2-42DA-ABC2-1128D37F7AF7}" type="pres">
      <dgm:prSet presAssocID="{4D1F562B-60A4-4FFA-A8F8-EAF0423BC8B2}" presName="spaceBetweenRectangles" presStyleCnt="0"/>
      <dgm:spPr/>
    </dgm:pt>
    <dgm:pt modelId="{F95BDC29-1436-418E-9DEF-7F9DB750F1C2}" type="pres">
      <dgm:prSet presAssocID="{AB1AA485-F8A4-4134-9D19-A7E03EF7F984}" presName="parentLin" presStyleCnt="0"/>
      <dgm:spPr/>
    </dgm:pt>
    <dgm:pt modelId="{A3C54B46-0CE2-4FE0-807A-E167C567D8BD}" type="pres">
      <dgm:prSet presAssocID="{AB1AA485-F8A4-4134-9D19-A7E03EF7F984}" presName="parentLeftMargin" presStyleLbl="node1" presStyleIdx="1" presStyleCnt="3"/>
      <dgm:spPr/>
    </dgm:pt>
    <dgm:pt modelId="{6FD20269-D7C1-447C-B8A1-5BBA4574689E}" type="pres">
      <dgm:prSet presAssocID="{AB1AA485-F8A4-4134-9D19-A7E03EF7F984}" presName="parentText" presStyleLbl="node1" presStyleIdx="2" presStyleCnt="3">
        <dgm:presLayoutVars>
          <dgm:chMax val="0"/>
          <dgm:bulletEnabled val="1"/>
        </dgm:presLayoutVars>
      </dgm:prSet>
      <dgm:spPr/>
    </dgm:pt>
    <dgm:pt modelId="{24669BC1-9716-4834-853A-266EC678AFE7}" type="pres">
      <dgm:prSet presAssocID="{AB1AA485-F8A4-4134-9D19-A7E03EF7F984}" presName="negativeSpace" presStyleCnt="0"/>
      <dgm:spPr/>
    </dgm:pt>
    <dgm:pt modelId="{F8150B27-2B4E-4E70-88E0-B27C7FF5A312}" type="pres">
      <dgm:prSet presAssocID="{AB1AA485-F8A4-4134-9D19-A7E03EF7F984}" presName="childText" presStyleLbl="conFgAcc1" presStyleIdx="2" presStyleCnt="3">
        <dgm:presLayoutVars>
          <dgm:bulletEnabled val="1"/>
        </dgm:presLayoutVars>
      </dgm:prSet>
      <dgm:spPr/>
    </dgm:pt>
  </dgm:ptLst>
  <dgm:cxnLst>
    <dgm:cxn modelId="{39580612-A285-4A45-9ECB-E7A256C526DD}" srcId="{0B5D48C5-3BF3-46C3-A992-5A25CCFED7FE}" destId="{C1DF3AB2-7450-460F-831B-7753A86FCF38}" srcOrd="0" destOrd="0" parTransId="{D5F8733C-D877-4C6F-BE63-37A1179FFF1A}" sibTransId="{0DE63A88-3ECC-4D9C-B383-39EF985C0979}"/>
    <dgm:cxn modelId="{137ED212-9DC3-46AE-8CE5-03F6ACB4E327}" srcId="{AB1AA485-F8A4-4134-9D19-A7E03EF7F984}" destId="{02CBA0EA-B942-4ECD-A27E-E5A1284F415C}" srcOrd="0" destOrd="0" parTransId="{D7C4D675-D6BB-4D2B-862B-AF3F9582D559}" sibTransId="{F90F5DFF-91DB-461F-9C90-7FE931CAF32F}"/>
    <dgm:cxn modelId="{AA3E1C13-8EBE-4C9E-8F38-8D11000A7D0E}" type="presOf" srcId="{AB1AA485-F8A4-4134-9D19-A7E03EF7F984}" destId="{A3C54B46-0CE2-4FE0-807A-E167C567D8BD}" srcOrd="0" destOrd="0" presId="urn:microsoft.com/office/officeart/2005/8/layout/list1"/>
    <dgm:cxn modelId="{D642F917-B213-4EA5-8B97-1280B747E53C}" srcId="{608277B4-7980-49BE-B23E-9A31BE4E507D}" destId="{5743BD05-D889-42E1-8F3A-58FE06DD3CAF}" srcOrd="0" destOrd="0" parTransId="{C9A4C067-D443-4E54-9BF5-EA64A2E3B3EE}" sibTransId="{66B18BC4-A665-4ABD-8B72-8F6B9D09B7A0}"/>
    <dgm:cxn modelId="{4CA26E27-483F-4C8B-A96B-4EA9332C4536}" type="presOf" srcId="{02CBA0EA-B942-4ECD-A27E-E5A1284F415C}" destId="{F8150B27-2B4E-4E70-88E0-B27C7FF5A312}" srcOrd="0" destOrd="0" presId="urn:microsoft.com/office/officeart/2005/8/layout/list1"/>
    <dgm:cxn modelId="{5F254A34-F1A4-45D9-8C3A-A694619C5226}" type="presOf" srcId="{17AD89C0-E93E-4FF2-8DA5-1C9B01E36193}" destId="{ABE50EC2-7AF6-469A-813A-5723E5C4D42A}" srcOrd="0" destOrd="1" presId="urn:microsoft.com/office/officeart/2005/8/layout/list1"/>
    <dgm:cxn modelId="{090B734D-7CDC-4653-B2FD-7A3444B412FC}" type="presOf" srcId="{608277B4-7980-49BE-B23E-9A31BE4E507D}" destId="{AEF9148E-699D-4930-9B13-3102D0F3CEBB}" srcOrd="0" destOrd="0" presId="urn:microsoft.com/office/officeart/2005/8/layout/list1"/>
    <dgm:cxn modelId="{5732F36F-1E1C-494A-9FBA-5433085D37BC}" srcId="{608277B4-7980-49BE-B23E-9A31BE4E507D}" destId="{0B5D48C5-3BF3-46C3-A992-5A25CCFED7FE}" srcOrd="1" destOrd="0" parTransId="{222AC2D7-49F9-4E7A-AD89-CF77D63CD4E9}" sibTransId="{4D1F562B-60A4-4FFA-A8F8-EAF0423BC8B2}"/>
    <dgm:cxn modelId="{0136F474-3166-420E-A7B2-AA195DB30D21}" type="presOf" srcId="{F9E2AB94-2233-4CF9-BB42-4179B1735F52}" destId="{96401763-4919-4ECE-8B50-BABD44D8DE39}" srcOrd="0" destOrd="1" presId="urn:microsoft.com/office/officeart/2005/8/layout/list1"/>
    <dgm:cxn modelId="{FBB5C77F-46CB-4D48-A547-5C669463A571}" srcId="{608277B4-7980-49BE-B23E-9A31BE4E507D}" destId="{AB1AA485-F8A4-4134-9D19-A7E03EF7F984}" srcOrd="2" destOrd="0" parTransId="{B927C35D-8A3C-4636-99F2-6DAC99E76BBF}" sibTransId="{049647C6-9D01-4C84-9639-93A07EF20505}"/>
    <dgm:cxn modelId="{6514638A-CFB8-47D9-81B5-EBA363537613}" srcId="{17AD89C0-E93E-4FF2-8DA5-1C9B01E36193}" destId="{B1C7E9C6-8BB4-48A7-B7D1-A7AB82F05068}" srcOrd="0" destOrd="0" parTransId="{E5E39721-62D1-498E-8F0A-F490614B7F8B}" sibTransId="{91396CDF-31CA-445F-919B-F9EA4C571006}"/>
    <dgm:cxn modelId="{B174EE96-F5CE-4630-999A-8AF925297659}" srcId="{AB1AA485-F8A4-4134-9D19-A7E03EF7F984}" destId="{6D96D82E-C6C0-49A0-A5BF-5CBCE68509ED}" srcOrd="1" destOrd="0" parTransId="{A42FAB2A-3EAC-4649-BF75-8C753AFD4622}" sibTransId="{03CF113C-221A-4EAE-8389-66C2EBDA11CE}"/>
    <dgm:cxn modelId="{D4B7AE9C-CE84-4A16-99A0-8DBC3CC37A87}" srcId="{5743BD05-D889-42E1-8F3A-58FE06DD3CAF}" destId="{7F9D40E5-0776-4CA7-938E-ED84C4CF9FE6}" srcOrd="0" destOrd="0" parTransId="{316CD65F-03CD-4AA1-BFDD-CEEFD69881C0}" sibTransId="{0BFD7CD2-4B48-4020-B91B-F7B848932CF3}"/>
    <dgm:cxn modelId="{070C9F9E-BDE2-47C2-9890-8DD9C542E328}" type="presOf" srcId="{C1DF3AB2-7450-460F-831B-7753A86FCF38}" destId="{ABE50EC2-7AF6-469A-813A-5723E5C4D42A}" srcOrd="0" destOrd="0" presId="urn:microsoft.com/office/officeart/2005/8/layout/list1"/>
    <dgm:cxn modelId="{A9AD74A2-C300-4390-8990-D6730909E384}" type="presOf" srcId="{1EEDD7C8-DCAE-4024-96E5-5640B8AAB447}" destId="{96401763-4919-4ECE-8B50-BABD44D8DE39}" srcOrd="0" destOrd="2" presId="urn:microsoft.com/office/officeart/2005/8/layout/list1"/>
    <dgm:cxn modelId="{AF5307A3-E9AD-4141-A4DE-F040C81380AB}" type="presOf" srcId="{5743BD05-D889-42E1-8F3A-58FE06DD3CAF}" destId="{97541BA7-B6F7-4B5E-9CAD-3267ABC5D8CB}" srcOrd="0" destOrd="0" presId="urn:microsoft.com/office/officeart/2005/8/layout/list1"/>
    <dgm:cxn modelId="{D2FF11A8-6673-4701-8F65-600E16BEA752}" srcId="{7F9D40E5-0776-4CA7-938E-ED84C4CF9FE6}" destId="{1EEDD7C8-DCAE-4024-96E5-5640B8AAB447}" srcOrd="1" destOrd="0" parTransId="{5D9678A1-114A-420F-B718-6134BC13DA98}" sibTransId="{E06D19B7-7A8E-4189-9B68-6641DAA2E22F}"/>
    <dgm:cxn modelId="{BBA489AC-4F26-45AB-97AA-9F759AEDE10D}" type="presOf" srcId="{6D96D82E-C6C0-49A0-A5BF-5CBCE68509ED}" destId="{F8150B27-2B4E-4E70-88E0-B27C7FF5A312}" srcOrd="0" destOrd="1" presId="urn:microsoft.com/office/officeart/2005/8/layout/list1"/>
    <dgm:cxn modelId="{7C198BB5-28CE-4ED5-9657-4872771E82D9}" srcId="{0B5D48C5-3BF3-46C3-A992-5A25CCFED7FE}" destId="{17AD89C0-E93E-4FF2-8DA5-1C9B01E36193}" srcOrd="1" destOrd="0" parTransId="{0ADF6DB2-9A2C-439D-B34C-CF0B15DBE18D}" sibTransId="{A65320CB-D8F3-4C56-90B7-0A7DBB8122C5}"/>
    <dgm:cxn modelId="{3879C3C1-DD65-48EE-BB41-1035F80251A3}" srcId="{7F9D40E5-0776-4CA7-938E-ED84C4CF9FE6}" destId="{F9E2AB94-2233-4CF9-BB42-4179B1735F52}" srcOrd="0" destOrd="0" parTransId="{17058D4D-20EC-4F02-A35B-7C60CBCE59C8}" sibTransId="{8E92B44D-FDBF-4E8C-9170-18D9358B03C2}"/>
    <dgm:cxn modelId="{3F8083CC-7F6D-4AD4-840D-5A02DB4E7729}" type="presOf" srcId="{AB1AA485-F8A4-4134-9D19-A7E03EF7F984}" destId="{6FD20269-D7C1-447C-B8A1-5BBA4574689E}" srcOrd="1" destOrd="0" presId="urn:microsoft.com/office/officeart/2005/8/layout/list1"/>
    <dgm:cxn modelId="{09AB9ECC-27D7-4EF2-8D91-7CF4335C435B}" type="presOf" srcId="{0B5D48C5-3BF3-46C3-A992-5A25CCFED7FE}" destId="{FAA60146-108E-4685-8F55-7979F365837D}" srcOrd="1" destOrd="0" presId="urn:microsoft.com/office/officeart/2005/8/layout/list1"/>
    <dgm:cxn modelId="{C7D887CE-7E49-4ABF-AEA3-4B779BEFD4D7}" type="presOf" srcId="{5743BD05-D889-42E1-8F3A-58FE06DD3CAF}" destId="{7AF9D9BC-EF8E-41F6-872E-8F24E9684EAB}" srcOrd="1" destOrd="0" presId="urn:microsoft.com/office/officeart/2005/8/layout/list1"/>
    <dgm:cxn modelId="{5953E8CF-417D-4365-A15A-66B3E42361BB}" type="presOf" srcId="{7F9D40E5-0776-4CA7-938E-ED84C4CF9FE6}" destId="{96401763-4919-4ECE-8B50-BABD44D8DE39}" srcOrd="0" destOrd="0" presId="urn:microsoft.com/office/officeart/2005/8/layout/list1"/>
    <dgm:cxn modelId="{D2682FD8-348F-4052-86C2-F3787F575FB0}" type="presOf" srcId="{B1C7E9C6-8BB4-48A7-B7D1-A7AB82F05068}" destId="{ABE50EC2-7AF6-469A-813A-5723E5C4D42A}" srcOrd="0" destOrd="2" presId="urn:microsoft.com/office/officeart/2005/8/layout/list1"/>
    <dgm:cxn modelId="{9A5EA6F6-7C0D-4AA8-A4E8-3C0A1FC6347C}" type="presOf" srcId="{0B5D48C5-3BF3-46C3-A992-5A25CCFED7FE}" destId="{996C0ACC-AC8A-4EEB-A9E6-F5B558EBB144}" srcOrd="0" destOrd="0" presId="urn:microsoft.com/office/officeart/2005/8/layout/list1"/>
    <dgm:cxn modelId="{C9E6AC1B-9C9E-4FF0-B410-D646B4E91AB2}" type="presParOf" srcId="{AEF9148E-699D-4930-9B13-3102D0F3CEBB}" destId="{23302D57-4F7B-41C4-BA0E-6D5E2CFF5D5C}" srcOrd="0" destOrd="0" presId="urn:microsoft.com/office/officeart/2005/8/layout/list1"/>
    <dgm:cxn modelId="{A71E81B7-FE94-4C9D-9D0A-F53797C428E5}" type="presParOf" srcId="{23302D57-4F7B-41C4-BA0E-6D5E2CFF5D5C}" destId="{97541BA7-B6F7-4B5E-9CAD-3267ABC5D8CB}" srcOrd="0" destOrd="0" presId="urn:microsoft.com/office/officeart/2005/8/layout/list1"/>
    <dgm:cxn modelId="{F0330964-B5DD-4BDA-B72A-DBE0299C06AF}" type="presParOf" srcId="{23302D57-4F7B-41C4-BA0E-6D5E2CFF5D5C}" destId="{7AF9D9BC-EF8E-41F6-872E-8F24E9684EAB}" srcOrd="1" destOrd="0" presId="urn:microsoft.com/office/officeart/2005/8/layout/list1"/>
    <dgm:cxn modelId="{335E3DA8-F6D7-4258-9D2D-B9124ECE5030}" type="presParOf" srcId="{AEF9148E-699D-4930-9B13-3102D0F3CEBB}" destId="{9AC6B8B3-927B-4421-8348-5667184ABD67}" srcOrd="1" destOrd="0" presId="urn:microsoft.com/office/officeart/2005/8/layout/list1"/>
    <dgm:cxn modelId="{DF37C0CC-F140-44F1-B660-C4A12CDCD85B}" type="presParOf" srcId="{AEF9148E-699D-4930-9B13-3102D0F3CEBB}" destId="{96401763-4919-4ECE-8B50-BABD44D8DE39}" srcOrd="2" destOrd="0" presId="urn:microsoft.com/office/officeart/2005/8/layout/list1"/>
    <dgm:cxn modelId="{3DA0C1C9-4409-4EAB-BFD7-738A881E99D0}" type="presParOf" srcId="{AEF9148E-699D-4930-9B13-3102D0F3CEBB}" destId="{3D0188A4-C190-46C3-82A5-F062DE11F100}" srcOrd="3" destOrd="0" presId="urn:microsoft.com/office/officeart/2005/8/layout/list1"/>
    <dgm:cxn modelId="{387C24BF-A1CC-4FE8-BEE0-6B938BD328A6}" type="presParOf" srcId="{AEF9148E-699D-4930-9B13-3102D0F3CEBB}" destId="{77B8CAC7-A3DF-47C6-AEF8-3B51F524B296}" srcOrd="4" destOrd="0" presId="urn:microsoft.com/office/officeart/2005/8/layout/list1"/>
    <dgm:cxn modelId="{6F92F74A-EF9F-452D-BC5A-6D828C3B4AB6}" type="presParOf" srcId="{77B8CAC7-A3DF-47C6-AEF8-3B51F524B296}" destId="{996C0ACC-AC8A-4EEB-A9E6-F5B558EBB144}" srcOrd="0" destOrd="0" presId="urn:microsoft.com/office/officeart/2005/8/layout/list1"/>
    <dgm:cxn modelId="{7C4CC315-9638-4C44-8512-B86292C2591A}" type="presParOf" srcId="{77B8CAC7-A3DF-47C6-AEF8-3B51F524B296}" destId="{FAA60146-108E-4685-8F55-7979F365837D}" srcOrd="1" destOrd="0" presId="urn:microsoft.com/office/officeart/2005/8/layout/list1"/>
    <dgm:cxn modelId="{2A5B4403-33CF-4BFB-9758-6650AB685941}" type="presParOf" srcId="{AEF9148E-699D-4930-9B13-3102D0F3CEBB}" destId="{0EC2C95D-5F55-4F53-8773-E83D27BCAC5B}" srcOrd="5" destOrd="0" presId="urn:microsoft.com/office/officeart/2005/8/layout/list1"/>
    <dgm:cxn modelId="{C2921960-DBCE-4B7F-ADC4-E6156F7BD170}" type="presParOf" srcId="{AEF9148E-699D-4930-9B13-3102D0F3CEBB}" destId="{ABE50EC2-7AF6-469A-813A-5723E5C4D42A}" srcOrd="6" destOrd="0" presId="urn:microsoft.com/office/officeart/2005/8/layout/list1"/>
    <dgm:cxn modelId="{A28B4783-7BC3-4E10-93AA-42F92C58F101}" type="presParOf" srcId="{AEF9148E-699D-4930-9B13-3102D0F3CEBB}" destId="{E5211D5F-B0C2-42DA-ABC2-1128D37F7AF7}" srcOrd="7" destOrd="0" presId="urn:microsoft.com/office/officeart/2005/8/layout/list1"/>
    <dgm:cxn modelId="{13767053-89B9-4205-B0AB-1ACABF1159E5}" type="presParOf" srcId="{AEF9148E-699D-4930-9B13-3102D0F3CEBB}" destId="{F95BDC29-1436-418E-9DEF-7F9DB750F1C2}" srcOrd="8" destOrd="0" presId="urn:microsoft.com/office/officeart/2005/8/layout/list1"/>
    <dgm:cxn modelId="{7C9ACFAD-B6D0-4607-A732-1B6025432C60}" type="presParOf" srcId="{F95BDC29-1436-418E-9DEF-7F9DB750F1C2}" destId="{A3C54B46-0CE2-4FE0-807A-E167C567D8BD}" srcOrd="0" destOrd="0" presId="urn:microsoft.com/office/officeart/2005/8/layout/list1"/>
    <dgm:cxn modelId="{F6F7C987-1B48-4CE5-B024-6F0582ABC713}" type="presParOf" srcId="{F95BDC29-1436-418E-9DEF-7F9DB750F1C2}" destId="{6FD20269-D7C1-447C-B8A1-5BBA4574689E}" srcOrd="1" destOrd="0" presId="urn:microsoft.com/office/officeart/2005/8/layout/list1"/>
    <dgm:cxn modelId="{BFABDFB5-A3B9-4BD7-A0D2-B64191DBA15E}" type="presParOf" srcId="{AEF9148E-699D-4930-9B13-3102D0F3CEBB}" destId="{24669BC1-9716-4834-853A-266EC678AFE7}" srcOrd="9" destOrd="0" presId="urn:microsoft.com/office/officeart/2005/8/layout/list1"/>
    <dgm:cxn modelId="{D2731C4D-6B3C-4D3C-8A28-C0AF96989F93}" type="presParOf" srcId="{AEF9148E-699D-4930-9B13-3102D0F3CEBB}" destId="{F8150B27-2B4E-4E70-88E0-B27C7FF5A31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367E05-4688-4A7D-A356-99E77A5D5965}">
      <dsp:nvSpPr>
        <dsp:cNvPr id="0" name=""/>
        <dsp:cNvSpPr/>
      </dsp:nvSpPr>
      <dsp:spPr>
        <a:xfrm>
          <a:off x="0" y="200091"/>
          <a:ext cx="10758236" cy="623610"/>
        </a:xfrm>
        <a:prstGeom prst="roundRect">
          <a:avLst/>
        </a:prstGeom>
        <a:solidFill>
          <a:schemeClr val="accent5">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kern="1200" dirty="0">
              <a:solidFill>
                <a:schemeClr val="bg1"/>
              </a:solidFill>
              <a:latin typeface="Urbanist Medium"/>
            </a:rPr>
            <a:t>How the bill was created:</a:t>
          </a:r>
        </a:p>
      </dsp:txBody>
      <dsp:txXfrm>
        <a:off x="30442" y="230533"/>
        <a:ext cx="10697352" cy="562726"/>
      </dsp:txXfrm>
    </dsp:sp>
    <dsp:sp modelId="{F0A49FC5-6E90-4028-B54A-6F18555E914C}">
      <dsp:nvSpPr>
        <dsp:cNvPr id="0" name=""/>
        <dsp:cNvSpPr/>
      </dsp:nvSpPr>
      <dsp:spPr>
        <a:xfrm>
          <a:off x="0" y="823701"/>
          <a:ext cx="10758236" cy="1049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1574"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a:solidFill>
                <a:schemeClr val="bg1"/>
              </a:solidFill>
              <a:latin typeface="Urbanist Medium"/>
            </a:rPr>
            <a:t>As a recommendation from the Tribal Advisory Committee (established by HB 2055 in 2021)</a:t>
          </a:r>
        </a:p>
        <a:p>
          <a:pPr marL="228600" lvl="1" indent="-228600" algn="l" defTabSz="889000" rtl="0">
            <a:lnSpc>
              <a:spcPct val="90000"/>
            </a:lnSpc>
            <a:spcBef>
              <a:spcPct val="0"/>
            </a:spcBef>
            <a:spcAft>
              <a:spcPct val="20000"/>
            </a:spcAft>
            <a:buChar char="•"/>
          </a:pPr>
          <a:r>
            <a:rPr lang="en-US" sz="2000" kern="1200" dirty="0">
              <a:solidFill>
                <a:schemeClr val="bg1"/>
              </a:solidFill>
              <a:latin typeface="Urbanist Medium"/>
            </a:rPr>
            <a:t>In consultation with the Nine Federally Recognized Tribes in Oregon</a:t>
          </a:r>
        </a:p>
        <a:p>
          <a:pPr marL="228600" lvl="1" indent="-228600" algn="l" defTabSz="889000" rtl="0">
            <a:lnSpc>
              <a:spcPct val="90000"/>
            </a:lnSpc>
            <a:spcBef>
              <a:spcPct val="0"/>
            </a:spcBef>
            <a:spcAft>
              <a:spcPct val="20000"/>
            </a:spcAft>
            <a:buChar char="•"/>
          </a:pPr>
          <a:r>
            <a:rPr lang="en-US" sz="2000" kern="1200" dirty="0">
              <a:solidFill>
                <a:schemeClr val="bg1"/>
              </a:solidFill>
              <a:latin typeface="Urbanist Medium"/>
            </a:rPr>
            <a:t>DELC has brought the legislation forward on behalf of the Tribes &amp; Tribal Advisory Committee</a:t>
          </a:r>
        </a:p>
      </dsp:txBody>
      <dsp:txXfrm>
        <a:off x="0" y="823701"/>
        <a:ext cx="10758236" cy="1049490"/>
      </dsp:txXfrm>
    </dsp:sp>
    <dsp:sp modelId="{14C98066-C44B-45D3-8C8B-AB96F86CF299}">
      <dsp:nvSpPr>
        <dsp:cNvPr id="0" name=""/>
        <dsp:cNvSpPr/>
      </dsp:nvSpPr>
      <dsp:spPr>
        <a:xfrm>
          <a:off x="0" y="1873191"/>
          <a:ext cx="10758236" cy="623610"/>
        </a:xfrm>
        <a:prstGeom prst="roundRect">
          <a:avLst/>
        </a:prstGeom>
        <a:solidFill>
          <a:schemeClr val="accent5">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solidFill>
                <a:schemeClr val="bg1"/>
              </a:solidFill>
              <a:latin typeface="Urbanist Medium"/>
            </a:rPr>
            <a:t>What the bill does:</a:t>
          </a:r>
        </a:p>
      </dsp:txBody>
      <dsp:txXfrm>
        <a:off x="30442" y="1903633"/>
        <a:ext cx="10697352" cy="562726"/>
      </dsp:txXfrm>
    </dsp:sp>
    <dsp:sp modelId="{FD5EEAB0-F328-495F-B086-C21AAE4AB726}">
      <dsp:nvSpPr>
        <dsp:cNvPr id="0" name=""/>
        <dsp:cNvSpPr/>
      </dsp:nvSpPr>
      <dsp:spPr>
        <a:xfrm>
          <a:off x="0" y="2496801"/>
          <a:ext cx="10758236" cy="2314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1574"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a:solidFill>
                <a:schemeClr val="bg1"/>
              </a:solidFill>
              <a:latin typeface="Urbanist Medium"/>
            </a:rPr>
            <a:t>Establishes the Tribal Early Learning Plan and Fund </a:t>
          </a:r>
        </a:p>
        <a:p>
          <a:pPr marL="228600" lvl="1" indent="-228600" algn="l" defTabSz="889000">
            <a:lnSpc>
              <a:spcPct val="90000"/>
            </a:lnSpc>
            <a:spcBef>
              <a:spcPct val="0"/>
            </a:spcBef>
            <a:spcAft>
              <a:spcPct val="20000"/>
            </a:spcAft>
            <a:buChar char="•"/>
          </a:pPr>
          <a:r>
            <a:rPr lang="en-US" sz="2000" kern="1200" dirty="0">
              <a:solidFill>
                <a:schemeClr val="bg1"/>
              </a:solidFill>
              <a:latin typeface="Urbanist Medium"/>
            </a:rPr>
            <a:t>Outlines Strategies &amp; Objectives of the Tribal Early Learning Plan </a:t>
          </a:r>
        </a:p>
        <a:p>
          <a:pPr marL="228600" lvl="1" indent="-228600" algn="l" defTabSz="889000">
            <a:lnSpc>
              <a:spcPct val="90000"/>
            </a:lnSpc>
            <a:spcBef>
              <a:spcPct val="0"/>
            </a:spcBef>
            <a:spcAft>
              <a:spcPct val="20000"/>
            </a:spcAft>
            <a:buChar char="•"/>
          </a:pPr>
          <a:r>
            <a:rPr lang="en-US" sz="2000" kern="1200" dirty="0">
              <a:solidFill>
                <a:schemeClr val="bg1"/>
              </a:solidFill>
              <a:latin typeface="Urbanist Medium"/>
            </a:rPr>
            <a:t>Creates the Oregon Tribal Early Learning Alliance (OTELA) Advisory Body and Outlines its Structure</a:t>
          </a:r>
        </a:p>
        <a:p>
          <a:pPr marL="228600" lvl="1" indent="-228600" algn="l" defTabSz="889000">
            <a:lnSpc>
              <a:spcPct val="90000"/>
            </a:lnSpc>
            <a:spcBef>
              <a:spcPct val="0"/>
            </a:spcBef>
            <a:spcAft>
              <a:spcPct val="20000"/>
            </a:spcAft>
            <a:buChar char="•"/>
          </a:pPr>
          <a:r>
            <a:rPr lang="en-US" sz="2000" kern="1200" dirty="0">
              <a:solidFill>
                <a:schemeClr val="bg1"/>
              </a:solidFill>
              <a:latin typeface="Urbanist Medium"/>
            </a:rPr>
            <a:t>Establishes the Fund and Grant Program for Tribes, includes 5% DELC set-aside</a:t>
          </a:r>
        </a:p>
        <a:p>
          <a:pPr marL="228600" lvl="1" indent="-228600" algn="l" defTabSz="889000">
            <a:lnSpc>
              <a:spcPct val="90000"/>
            </a:lnSpc>
            <a:spcBef>
              <a:spcPct val="0"/>
            </a:spcBef>
            <a:spcAft>
              <a:spcPct val="20000"/>
            </a:spcAft>
            <a:buChar char="•"/>
          </a:pPr>
          <a:r>
            <a:rPr lang="en-US" sz="2000" kern="1200" dirty="0">
              <a:solidFill>
                <a:schemeClr val="bg1"/>
              </a:solidFill>
              <a:latin typeface="Urbanist Medium"/>
            </a:rPr>
            <a:t>Defines DELC's Responsibilities (Tribal Consultation, Rulemaking, Administering the Fund, Developing and Implementing the Tribal Early Learning Plan)</a:t>
          </a:r>
        </a:p>
      </dsp:txBody>
      <dsp:txXfrm>
        <a:off x="0" y="2496801"/>
        <a:ext cx="10758236" cy="231426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860E45-42CA-4F3E-8577-90D9157B7763}">
      <dsp:nvSpPr>
        <dsp:cNvPr id="0" name=""/>
        <dsp:cNvSpPr/>
      </dsp:nvSpPr>
      <dsp:spPr>
        <a:xfrm>
          <a:off x="1283" y="0"/>
          <a:ext cx="3337470" cy="43513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dirty="0">
              <a:solidFill>
                <a:schemeClr val="bg1"/>
              </a:solidFill>
              <a:latin typeface="Urbanist Medium"/>
            </a:rPr>
            <a:t>Promotes Tribal Sovereignty and Tribal Self-Determination</a:t>
          </a:r>
        </a:p>
      </dsp:txBody>
      <dsp:txXfrm>
        <a:off x="1283" y="0"/>
        <a:ext cx="3337470" cy="1305401"/>
      </dsp:txXfrm>
    </dsp:sp>
    <dsp:sp modelId="{238C9EF0-95D4-45D8-B21C-B18BF629C2A6}">
      <dsp:nvSpPr>
        <dsp:cNvPr id="0" name=""/>
        <dsp:cNvSpPr/>
      </dsp:nvSpPr>
      <dsp:spPr>
        <a:xfrm>
          <a:off x="335030" y="1306676"/>
          <a:ext cx="2669976" cy="13119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chemeClr val="bg1"/>
              </a:solidFill>
              <a:latin typeface="Urbanist Medium"/>
            </a:rPr>
            <a:t>Tribes can choose desired objectives and strategies to invest in based on their unique community needs</a:t>
          </a:r>
        </a:p>
      </dsp:txBody>
      <dsp:txXfrm>
        <a:off x="373457" y="1345103"/>
        <a:ext cx="2593122" cy="1235133"/>
      </dsp:txXfrm>
    </dsp:sp>
    <dsp:sp modelId="{5F72ADA8-3177-48FF-9E88-EEAA6DAF734A}">
      <dsp:nvSpPr>
        <dsp:cNvPr id="0" name=""/>
        <dsp:cNvSpPr/>
      </dsp:nvSpPr>
      <dsp:spPr>
        <a:xfrm>
          <a:off x="335030" y="2820508"/>
          <a:ext cx="2669976" cy="13119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chemeClr val="bg1"/>
              </a:solidFill>
              <a:latin typeface="Urbanist Medium"/>
            </a:rPr>
            <a:t>Upholds the formal, consultative government-to-government relationship between the Tribes and DELC</a:t>
          </a:r>
        </a:p>
      </dsp:txBody>
      <dsp:txXfrm>
        <a:off x="373457" y="2858935"/>
        <a:ext cx="2593122" cy="1235133"/>
      </dsp:txXfrm>
    </dsp:sp>
    <dsp:sp modelId="{80B93FC0-F5A3-4627-B9EF-1B92866B265C}">
      <dsp:nvSpPr>
        <dsp:cNvPr id="0" name=""/>
        <dsp:cNvSpPr/>
      </dsp:nvSpPr>
      <dsp:spPr>
        <a:xfrm>
          <a:off x="3589064" y="0"/>
          <a:ext cx="3337470" cy="43513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dirty="0">
              <a:solidFill>
                <a:schemeClr val="bg1"/>
              </a:solidFill>
              <a:latin typeface="Urbanist Medium"/>
            </a:rPr>
            <a:t>Flexible &amp; Dedicated On-going Funding Stream</a:t>
          </a:r>
        </a:p>
      </dsp:txBody>
      <dsp:txXfrm>
        <a:off x="3589064" y="0"/>
        <a:ext cx="3337470" cy="1305401"/>
      </dsp:txXfrm>
    </dsp:sp>
    <dsp:sp modelId="{ACE9148E-B00B-4A0B-A842-FF7CC9A73402}">
      <dsp:nvSpPr>
        <dsp:cNvPr id="0" name=""/>
        <dsp:cNvSpPr/>
      </dsp:nvSpPr>
      <dsp:spPr>
        <a:xfrm>
          <a:off x="3922811" y="1306676"/>
          <a:ext cx="2669976" cy="13119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chemeClr val="bg1"/>
              </a:solidFill>
              <a:latin typeface="Calibri"/>
              <a:ea typeface="Calibri"/>
              <a:cs typeface="Calibri"/>
            </a:rPr>
            <a:t> TELP allows Tribes to choose what their Early Learning and Care Programs look like, which can include Tribal Language and Cultural Integration</a:t>
          </a:r>
          <a:endParaRPr lang="en-US" sz="1500" kern="1200" dirty="0">
            <a:solidFill>
              <a:schemeClr val="bg1"/>
            </a:solidFill>
            <a:latin typeface="Urbanist Medium"/>
            <a:ea typeface="Calibri"/>
            <a:cs typeface="Calibri"/>
          </a:endParaRPr>
        </a:p>
      </dsp:txBody>
      <dsp:txXfrm>
        <a:off x="3961238" y="1345103"/>
        <a:ext cx="2593122" cy="1235133"/>
      </dsp:txXfrm>
    </dsp:sp>
    <dsp:sp modelId="{955D8BFB-1FE5-4AEA-B43B-3A906269DFE1}">
      <dsp:nvSpPr>
        <dsp:cNvPr id="0" name=""/>
        <dsp:cNvSpPr/>
      </dsp:nvSpPr>
      <dsp:spPr>
        <a:xfrm>
          <a:off x="3922811" y="2820508"/>
          <a:ext cx="2669976" cy="13119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latin typeface="Calibri"/>
              <a:ea typeface="Calibri"/>
              <a:cs typeface="Calibri"/>
            </a:rPr>
            <a:t>Tribes often face competition in receiving grants, inconsistent funding streams, &amp; long turn around times in executing agreements </a:t>
          </a:r>
          <a:endParaRPr lang="en-US" sz="1500" kern="1200" dirty="0"/>
        </a:p>
      </dsp:txBody>
      <dsp:txXfrm>
        <a:off x="3961238" y="2858935"/>
        <a:ext cx="2593122" cy="1235133"/>
      </dsp:txXfrm>
    </dsp:sp>
    <dsp:sp modelId="{1216B3D8-F1FA-4BEA-BC1A-BA3FA17D4339}">
      <dsp:nvSpPr>
        <dsp:cNvPr id="0" name=""/>
        <dsp:cNvSpPr/>
      </dsp:nvSpPr>
      <dsp:spPr>
        <a:xfrm>
          <a:off x="7176845" y="0"/>
          <a:ext cx="3337470" cy="43513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bg1"/>
              </a:solidFill>
              <a:latin typeface="Urbanist Medium"/>
              <a:ea typeface="Calibri"/>
              <a:cs typeface="Calibri"/>
            </a:rPr>
            <a:t>Fills Funding Gaps in Tribal Programs Unsupported by Other State Funds</a:t>
          </a:r>
        </a:p>
      </dsp:txBody>
      <dsp:txXfrm>
        <a:off x="7176845" y="0"/>
        <a:ext cx="3337470" cy="1305401"/>
      </dsp:txXfrm>
    </dsp:sp>
    <dsp:sp modelId="{89C16E41-AA7E-4EFE-A3EA-D08675FF39B2}">
      <dsp:nvSpPr>
        <dsp:cNvPr id="0" name=""/>
        <dsp:cNvSpPr/>
      </dsp:nvSpPr>
      <dsp:spPr>
        <a:xfrm>
          <a:off x="7510592" y="1306676"/>
          <a:ext cx="2669976" cy="13119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rtl="0">
            <a:lnSpc>
              <a:spcPct val="90000"/>
            </a:lnSpc>
            <a:spcBef>
              <a:spcPct val="0"/>
            </a:spcBef>
            <a:spcAft>
              <a:spcPct val="35000"/>
            </a:spcAft>
            <a:buNone/>
          </a:pPr>
          <a:r>
            <a:rPr lang="en-US" sz="1500" kern="1200" dirty="0">
              <a:solidFill>
                <a:schemeClr val="bg1"/>
              </a:solidFill>
              <a:latin typeface="Calibri"/>
              <a:ea typeface="Calibri"/>
              <a:cs typeface="Calibri"/>
            </a:rPr>
            <a:t>Allows investment in Early Learning and Care program capacity, both supporting the workforce while promoting positive outcomes for children </a:t>
          </a:r>
        </a:p>
      </dsp:txBody>
      <dsp:txXfrm>
        <a:off x="7549019" y="1345103"/>
        <a:ext cx="2593122" cy="1235133"/>
      </dsp:txXfrm>
    </dsp:sp>
    <dsp:sp modelId="{ADA12A0B-6F1A-4E0E-A24F-6AC0F00EA512}">
      <dsp:nvSpPr>
        <dsp:cNvPr id="0" name=""/>
        <dsp:cNvSpPr/>
      </dsp:nvSpPr>
      <dsp:spPr>
        <a:xfrm>
          <a:off x="7510592" y="2820508"/>
          <a:ext cx="2669976" cy="13119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latin typeface="Urbanist Medium"/>
              <a:ea typeface="Calibri"/>
              <a:cs typeface="Calibri"/>
            </a:rPr>
            <a:t>Tribes historically face more barriers in accessing State funding streams for Early Learning and Care programming</a:t>
          </a:r>
          <a:endParaRPr lang="en-US" sz="1500" kern="1200" dirty="0"/>
        </a:p>
      </dsp:txBody>
      <dsp:txXfrm>
        <a:off x="7549019" y="2858935"/>
        <a:ext cx="2593122" cy="123513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8FA9CB-4ABA-4A2F-97C8-D40CC320ED98}">
      <dsp:nvSpPr>
        <dsp:cNvPr id="0" name=""/>
        <dsp:cNvSpPr/>
      </dsp:nvSpPr>
      <dsp:spPr>
        <a:xfrm>
          <a:off x="0" y="2446698"/>
          <a:ext cx="11793681" cy="0"/>
        </a:xfrm>
        <a:prstGeom prst="lin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2BCF05D8-4EFD-4153-A07C-0D74733E0069}">
      <dsp:nvSpPr>
        <dsp:cNvPr id="0" name=""/>
        <dsp:cNvSpPr/>
      </dsp:nvSpPr>
      <dsp:spPr>
        <a:xfrm>
          <a:off x="143303" y="2627754"/>
          <a:ext cx="2049843" cy="552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b="0" kern="1200">
              <a:solidFill>
                <a:schemeClr val="bg1"/>
              </a:solidFill>
              <a:latin typeface="Urbanist Black" panose="020B0A04040200000203" pitchFamily="34" charset="0"/>
              <a:ea typeface="Urbanist Black" panose="020B0A04040200000203" pitchFamily="34" charset="0"/>
              <a:cs typeface="Urbanist Black" panose="020B0A04040200000203" pitchFamily="34" charset="0"/>
            </a:rPr>
            <a:t>July 2021</a:t>
          </a:r>
        </a:p>
      </dsp:txBody>
      <dsp:txXfrm>
        <a:off x="143303" y="2627754"/>
        <a:ext cx="2049843" cy="552953"/>
      </dsp:txXfrm>
    </dsp:sp>
    <dsp:sp modelId="{F12DB7CA-EEA7-4978-8E30-BE29AD3A7EC9}">
      <dsp:nvSpPr>
        <dsp:cNvPr id="0" name=""/>
        <dsp:cNvSpPr/>
      </dsp:nvSpPr>
      <dsp:spPr>
        <a:xfrm>
          <a:off x="3541" y="682628"/>
          <a:ext cx="2329367" cy="834324"/>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HB 2055 is signed into law</a:t>
          </a:r>
        </a:p>
      </dsp:txBody>
      <dsp:txXfrm>
        <a:off x="44269" y="723356"/>
        <a:ext cx="2247911" cy="752868"/>
      </dsp:txXfrm>
    </dsp:sp>
    <dsp:sp modelId="{023B9528-1576-49D9-9C3F-5C52AC87BAC3}">
      <dsp:nvSpPr>
        <dsp:cNvPr id="0" name=""/>
        <dsp:cNvSpPr/>
      </dsp:nvSpPr>
      <dsp:spPr>
        <a:xfrm>
          <a:off x="1168225" y="1516953"/>
          <a:ext cx="0" cy="9297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A48F459-E2CB-482A-8208-6EB4F441F7FD}">
      <dsp:nvSpPr>
        <dsp:cNvPr id="0" name=""/>
        <dsp:cNvSpPr/>
      </dsp:nvSpPr>
      <dsp:spPr>
        <a:xfrm>
          <a:off x="1494336" y="1712688"/>
          <a:ext cx="2049843" cy="552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b="0" kern="1200">
              <a:solidFill>
                <a:schemeClr val="bg1"/>
              </a:solidFill>
              <a:latin typeface="Urbanist Black" panose="020B0A04040200000203" pitchFamily="34" charset="0"/>
              <a:ea typeface="Urbanist Black" panose="020B0A04040200000203" pitchFamily="34" charset="0"/>
              <a:cs typeface="Urbanist Black" panose="020B0A04040200000203" pitchFamily="34" charset="0"/>
            </a:rPr>
            <a:t>Fall 2021</a:t>
          </a:r>
        </a:p>
      </dsp:txBody>
      <dsp:txXfrm>
        <a:off x="1494336" y="1712688"/>
        <a:ext cx="2049843" cy="552953"/>
      </dsp:txXfrm>
    </dsp:sp>
    <dsp:sp modelId="{63010224-C93A-488D-B2C7-341D9011B028}">
      <dsp:nvSpPr>
        <dsp:cNvPr id="0" name=""/>
        <dsp:cNvSpPr/>
      </dsp:nvSpPr>
      <dsp:spPr>
        <a:xfrm>
          <a:off x="1131524" y="2409998"/>
          <a:ext cx="73400" cy="7340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B73154-7BD1-405D-A69B-38BF60703D41}">
      <dsp:nvSpPr>
        <dsp:cNvPr id="0" name=""/>
        <dsp:cNvSpPr/>
      </dsp:nvSpPr>
      <dsp:spPr>
        <a:xfrm>
          <a:off x="1354574" y="3376443"/>
          <a:ext cx="2329367" cy="151695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-Tribal Advisory Committee members identified by Tribes (2/Tribe)</a:t>
          </a:r>
        </a:p>
        <a:p>
          <a:pPr marL="0" lvl="0" indent="0" algn="l" defTabSz="533400">
            <a:lnSpc>
              <a:spcPct val="90000"/>
            </a:lnSpc>
            <a:spcBef>
              <a:spcPct val="0"/>
            </a:spcBef>
            <a:spcAft>
              <a:spcPct val="35000"/>
            </a:spcAft>
            <a:buNone/>
          </a:pPr>
          <a:r>
            <a:rPr lang="en-US" sz="1200" b="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-Contract is developed for facilitation and design support for TAC and Tribal Early Learning Hub</a:t>
          </a:r>
        </a:p>
      </dsp:txBody>
      <dsp:txXfrm>
        <a:off x="1428626" y="3450495"/>
        <a:ext cx="2181263" cy="1368849"/>
      </dsp:txXfrm>
    </dsp:sp>
    <dsp:sp modelId="{30E76ABA-7AF1-418E-942F-8BF1F7576D4F}">
      <dsp:nvSpPr>
        <dsp:cNvPr id="0" name=""/>
        <dsp:cNvSpPr/>
      </dsp:nvSpPr>
      <dsp:spPr>
        <a:xfrm>
          <a:off x="2519258" y="2446698"/>
          <a:ext cx="0" cy="9297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7E5D60C-318D-4A10-AB66-A49F6FDB1391}">
      <dsp:nvSpPr>
        <dsp:cNvPr id="0" name=""/>
        <dsp:cNvSpPr/>
      </dsp:nvSpPr>
      <dsp:spPr>
        <a:xfrm>
          <a:off x="2845369" y="2627754"/>
          <a:ext cx="2049843" cy="552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b="0" kern="1200">
              <a:solidFill>
                <a:schemeClr val="bg1"/>
              </a:solidFill>
              <a:latin typeface="Urbanist Black" panose="020B0A04040200000203" pitchFamily="34" charset="0"/>
              <a:ea typeface="Urbanist Black" panose="020B0A04040200000203" pitchFamily="34" charset="0"/>
              <a:cs typeface="Urbanist Black" panose="020B0A04040200000203" pitchFamily="34" charset="0"/>
            </a:rPr>
            <a:t>Spring 2022</a:t>
          </a:r>
        </a:p>
      </dsp:txBody>
      <dsp:txXfrm>
        <a:off x="2845369" y="2627754"/>
        <a:ext cx="2049843" cy="552953"/>
      </dsp:txXfrm>
    </dsp:sp>
    <dsp:sp modelId="{3E643488-D071-4492-BA45-01C2734215BC}">
      <dsp:nvSpPr>
        <dsp:cNvPr id="0" name=""/>
        <dsp:cNvSpPr/>
      </dsp:nvSpPr>
      <dsp:spPr>
        <a:xfrm>
          <a:off x="2482557" y="2409998"/>
          <a:ext cx="73400" cy="7340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5BB175-8C20-4528-8DBE-390BB13D0584}">
      <dsp:nvSpPr>
        <dsp:cNvPr id="0" name=""/>
        <dsp:cNvSpPr/>
      </dsp:nvSpPr>
      <dsp:spPr>
        <a:xfrm>
          <a:off x="2705607" y="447975"/>
          <a:ext cx="2329367" cy="106897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-TAC statutes are revised</a:t>
          </a:r>
        </a:p>
        <a:p>
          <a:pPr marL="0" lvl="0" indent="0" algn="l" defTabSz="533400">
            <a:lnSpc>
              <a:spcPct val="90000"/>
            </a:lnSpc>
            <a:spcBef>
              <a:spcPct val="0"/>
            </a:spcBef>
            <a:spcAft>
              <a:spcPct val="35000"/>
            </a:spcAft>
            <a:buNone/>
          </a:pPr>
          <a:r>
            <a:rPr lang="en-US" sz="120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-Recommendations made to the Early Learning Council for rulemaking</a:t>
          </a:r>
        </a:p>
      </dsp:txBody>
      <dsp:txXfrm>
        <a:off x="2757790" y="500158"/>
        <a:ext cx="2225001" cy="964611"/>
      </dsp:txXfrm>
    </dsp:sp>
    <dsp:sp modelId="{E210C988-A85A-484B-B6A4-6C8F5EB3D3B6}">
      <dsp:nvSpPr>
        <dsp:cNvPr id="0" name=""/>
        <dsp:cNvSpPr/>
      </dsp:nvSpPr>
      <dsp:spPr>
        <a:xfrm>
          <a:off x="3870291" y="1516953"/>
          <a:ext cx="0" cy="9297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5F4D8B0-3B15-4F39-97B9-C61A09734B3F}">
      <dsp:nvSpPr>
        <dsp:cNvPr id="0" name=""/>
        <dsp:cNvSpPr/>
      </dsp:nvSpPr>
      <dsp:spPr>
        <a:xfrm>
          <a:off x="4196402" y="1712688"/>
          <a:ext cx="2049843" cy="552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b="0" kern="1200">
              <a:solidFill>
                <a:schemeClr val="bg1"/>
              </a:solidFill>
              <a:latin typeface="Urbanist Black" panose="020B0A04040200000203" pitchFamily="34" charset="0"/>
              <a:ea typeface="Urbanist Black" panose="020B0A04040200000203" pitchFamily="34" charset="0"/>
              <a:cs typeface="Urbanist Black" panose="020B0A04040200000203" pitchFamily="34" charset="0"/>
            </a:rPr>
            <a:t>Summer 2022</a:t>
          </a:r>
        </a:p>
      </dsp:txBody>
      <dsp:txXfrm>
        <a:off x="4196402" y="1712688"/>
        <a:ext cx="2049843" cy="552953"/>
      </dsp:txXfrm>
    </dsp:sp>
    <dsp:sp modelId="{7C1C9EC3-359C-4899-B8BE-F79CA42918F9}">
      <dsp:nvSpPr>
        <dsp:cNvPr id="0" name=""/>
        <dsp:cNvSpPr/>
      </dsp:nvSpPr>
      <dsp:spPr>
        <a:xfrm>
          <a:off x="3833590" y="2409998"/>
          <a:ext cx="73400" cy="7340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531261-1120-4CB6-AA93-1834ADA3078F}">
      <dsp:nvSpPr>
        <dsp:cNvPr id="0" name=""/>
        <dsp:cNvSpPr/>
      </dsp:nvSpPr>
      <dsp:spPr>
        <a:xfrm>
          <a:off x="4056640" y="3376443"/>
          <a:ext cx="2329367" cy="834324"/>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Brainstorm Tribal Hub responsibilities and goals</a:t>
          </a:r>
        </a:p>
      </dsp:txBody>
      <dsp:txXfrm>
        <a:off x="4097368" y="3417171"/>
        <a:ext cx="2247911" cy="752868"/>
      </dsp:txXfrm>
    </dsp:sp>
    <dsp:sp modelId="{2B022F9F-27DF-4462-B110-4F61E61B6DC7}">
      <dsp:nvSpPr>
        <dsp:cNvPr id="0" name=""/>
        <dsp:cNvSpPr/>
      </dsp:nvSpPr>
      <dsp:spPr>
        <a:xfrm>
          <a:off x="5221324" y="2446698"/>
          <a:ext cx="0" cy="9297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841A17C-9B99-423A-B7B1-846AC0BB45F5}">
      <dsp:nvSpPr>
        <dsp:cNvPr id="0" name=""/>
        <dsp:cNvSpPr/>
      </dsp:nvSpPr>
      <dsp:spPr>
        <a:xfrm>
          <a:off x="5547435" y="2627754"/>
          <a:ext cx="2049843" cy="552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b="0" kern="1200">
              <a:solidFill>
                <a:schemeClr val="bg1"/>
              </a:solidFill>
              <a:latin typeface="Urbanist Black" panose="020B0A04040200000203" pitchFamily="34" charset="0"/>
              <a:ea typeface="Urbanist Black" panose="020B0A04040200000203" pitchFamily="34" charset="0"/>
              <a:cs typeface="Urbanist Black" panose="020B0A04040200000203" pitchFamily="34" charset="0"/>
            </a:rPr>
            <a:t>Fall 2022</a:t>
          </a:r>
          <a:endParaRPr lang="en-US" sz="1400" kern="1200">
            <a:solidFill>
              <a:schemeClr val="bg1"/>
            </a:solidFill>
            <a:latin typeface="Urbanist Black" panose="020B0A04040200000203" pitchFamily="34" charset="0"/>
            <a:ea typeface="Urbanist Black" panose="020B0A04040200000203" pitchFamily="34" charset="0"/>
            <a:cs typeface="Urbanist Black" panose="020B0A04040200000203" pitchFamily="34" charset="0"/>
          </a:endParaRPr>
        </a:p>
      </dsp:txBody>
      <dsp:txXfrm>
        <a:off x="5547435" y="2627754"/>
        <a:ext cx="2049843" cy="552953"/>
      </dsp:txXfrm>
    </dsp:sp>
    <dsp:sp modelId="{FF63FEE6-E03F-480D-951F-62BA1538DD25}">
      <dsp:nvSpPr>
        <dsp:cNvPr id="0" name=""/>
        <dsp:cNvSpPr/>
      </dsp:nvSpPr>
      <dsp:spPr>
        <a:xfrm>
          <a:off x="5184623" y="2409998"/>
          <a:ext cx="73400" cy="7340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FFD170-2447-4022-A3E5-CB2F089821C7}">
      <dsp:nvSpPr>
        <dsp:cNvPr id="0" name=""/>
        <dsp:cNvSpPr/>
      </dsp:nvSpPr>
      <dsp:spPr>
        <a:xfrm>
          <a:off x="5407673" y="343684"/>
          <a:ext cx="2329367" cy="1173268"/>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-TAC determines a Tribal Hub structure interferes with Government-to-Government relationship with Early Learning Division (now DELC)</a:t>
          </a:r>
        </a:p>
      </dsp:txBody>
      <dsp:txXfrm>
        <a:off x="5464947" y="400958"/>
        <a:ext cx="2214819" cy="1058720"/>
      </dsp:txXfrm>
    </dsp:sp>
    <dsp:sp modelId="{44CD9034-A533-4CF8-B7A0-E2BDB82B0AD5}">
      <dsp:nvSpPr>
        <dsp:cNvPr id="0" name=""/>
        <dsp:cNvSpPr/>
      </dsp:nvSpPr>
      <dsp:spPr>
        <a:xfrm>
          <a:off x="6572356" y="1516953"/>
          <a:ext cx="0" cy="9297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7E69445-C6C9-4B38-AE41-1AE440905D5B}">
      <dsp:nvSpPr>
        <dsp:cNvPr id="0" name=""/>
        <dsp:cNvSpPr/>
      </dsp:nvSpPr>
      <dsp:spPr>
        <a:xfrm>
          <a:off x="6898468" y="1712688"/>
          <a:ext cx="2049843" cy="552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b="0" kern="1200">
              <a:solidFill>
                <a:schemeClr val="bg1"/>
              </a:solidFill>
              <a:latin typeface="Urbanist Black" panose="020B0A04040200000203" pitchFamily="34" charset="0"/>
              <a:ea typeface="Urbanist Black" panose="020B0A04040200000203" pitchFamily="34" charset="0"/>
              <a:cs typeface="Urbanist Black" panose="020B0A04040200000203" pitchFamily="34" charset="0"/>
            </a:rPr>
            <a:t>Spring 2023</a:t>
          </a:r>
        </a:p>
      </dsp:txBody>
      <dsp:txXfrm>
        <a:off x="6898468" y="1712688"/>
        <a:ext cx="2049843" cy="552953"/>
      </dsp:txXfrm>
    </dsp:sp>
    <dsp:sp modelId="{31639B8C-E2AB-4EFC-9023-564166E5C01D}">
      <dsp:nvSpPr>
        <dsp:cNvPr id="0" name=""/>
        <dsp:cNvSpPr/>
      </dsp:nvSpPr>
      <dsp:spPr>
        <a:xfrm>
          <a:off x="6535656" y="2409998"/>
          <a:ext cx="73400" cy="7340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7940A8-7C1B-4A70-BF38-9CFF37607974}">
      <dsp:nvSpPr>
        <dsp:cNvPr id="0" name=""/>
        <dsp:cNvSpPr/>
      </dsp:nvSpPr>
      <dsp:spPr>
        <a:xfrm>
          <a:off x="6758706" y="3376443"/>
          <a:ext cx="2329367" cy="1512212"/>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-TAC Identify goals for Early Learning Council's strategic plan</a:t>
          </a:r>
        </a:p>
        <a:p>
          <a:pPr marL="0" lvl="0" indent="0" algn="l" defTabSz="533400">
            <a:lnSpc>
              <a:spcPct val="90000"/>
            </a:lnSpc>
            <a:spcBef>
              <a:spcPct val="0"/>
            </a:spcBef>
            <a:spcAft>
              <a:spcPct val="35000"/>
            </a:spcAft>
            <a:buNone/>
          </a:pPr>
          <a:r>
            <a:rPr lang="en-US" sz="1200" b="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-Create branding for Tribal Hub or its replacement</a:t>
          </a:r>
          <a:endParaRPr lang="en-US" sz="120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endParaRPr>
        </a:p>
        <a:p>
          <a:pPr marL="0" lvl="0" indent="0" algn="l" defTabSz="533400">
            <a:lnSpc>
              <a:spcPct val="90000"/>
            </a:lnSpc>
            <a:spcBef>
              <a:spcPct val="0"/>
            </a:spcBef>
            <a:spcAft>
              <a:spcPct val="35000"/>
            </a:spcAft>
            <a:buNone/>
          </a:pPr>
          <a:r>
            <a:rPr lang="en-US" sz="1200" b="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-Identify potential metrics</a:t>
          </a:r>
        </a:p>
      </dsp:txBody>
      <dsp:txXfrm>
        <a:off x="6832526" y="3450263"/>
        <a:ext cx="2181727" cy="1364572"/>
      </dsp:txXfrm>
    </dsp:sp>
    <dsp:sp modelId="{69FD176A-5808-408C-AFD5-2E70D721C6BF}">
      <dsp:nvSpPr>
        <dsp:cNvPr id="0" name=""/>
        <dsp:cNvSpPr/>
      </dsp:nvSpPr>
      <dsp:spPr>
        <a:xfrm>
          <a:off x="7923389" y="2446698"/>
          <a:ext cx="0" cy="9297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23FA8A2-FF00-4671-ABB6-8A741041E80C}">
      <dsp:nvSpPr>
        <dsp:cNvPr id="0" name=""/>
        <dsp:cNvSpPr/>
      </dsp:nvSpPr>
      <dsp:spPr>
        <a:xfrm>
          <a:off x="8249501" y="2627754"/>
          <a:ext cx="2049843" cy="552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b="0" kern="1200">
              <a:solidFill>
                <a:schemeClr val="bg1"/>
              </a:solidFill>
              <a:latin typeface="Urbanist Black" panose="020B0A04040200000203" pitchFamily="34" charset="0"/>
              <a:ea typeface="Urbanist Black" panose="020B0A04040200000203" pitchFamily="34" charset="0"/>
              <a:cs typeface="Urbanist Black" panose="020B0A04040200000203" pitchFamily="34" charset="0"/>
            </a:rPr>
            <a:t>Summer/Fall 2023</a:t>
          </a:r>
        </a:p>
      </dsp:txBody>
      <dsp:txXfrm>
        <a:off x="8249501" y="2627754"/>
        <a:ext cx="2049843" cy="552953"/>
      </dsp:txXfrm>
    </dsp:sp>
    <dsp:sp modelId="{D22614EA-7A2B-427F-B89B-8E79E1448BC9}">
      <dsp:nvSpPr>
        <dsp:cNvPr id="0" name=""/>
        <dsp:cNvSpPr/>
      </dsp:nvSpPr>
      <dsp:spPr>
        <a:xfrm>
          <a:off x="7886689" y="2409998"/>
          <a:ext cx="73400" cy="7340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8DD710-D681-4063-A581-84074AFDE22E}">
      <dsp:nvSpPr>
        <dsp:cNvPr id="0" name=""/>
        <dsp:cNvSpPr/>
      </dsp:nvSpPr>
      <dsp:spPr>
        <a:xfrm>
          <a:off x="8109739" y="82958"/>
          <a:ext cx="2329367" cy="1433994"/>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-TAC proposes creation of a Tribal Early Learning Plan and Fund</a:t>
          </a:r>
        </a:p>
        <a:p>
          <a:pPr marL="0" lvl="0" indent="0" algn="l" defTabSz="533400">
            <a:lnSpc>
              <a:spcPct val="90000"/>
            </a:lnSpc>
            <a:spcBef>
              <a:spcPct val="0"/>
            </a:spcBef>
            <a:spcAft>
              <a:spcPct val="35000"/>
            </a:spcAft>
            <a:buNone/>
          </a:pPr>
          <a:r>
            <a:rPr lang="en-US" sz="1200" b="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-Review ODE American Indian/Alaska Native Student Success Plan</a:t>
          </a:r>
        </a:p>
      </dsp:txBody>
      <dsp:txXfrm>
        <a:off x="8179741" y="152960"/>
        <a:ext cx="2189363" cy="1293990"/>
      </dsp:txXfrm>
    </dsp:sp>
    <dsp:sp modelId="{F8D7AA38-138E-4765-AC25-8674286ABE70}">
      <dsp:nvSpPr>
        <dsp:cNvPr id="0" name=""/>
        <dsp:cNvSpPr/>
      </dsp:nvSpPr>
      <dsp:spPr>
        <a:xfrm>
          <a:off x="9274422" y="1516953"/>
          <a:ext cx="0" cy="9297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AC1D587-BFEC-46E7-9F39-0D3CD3B0231D}">
      <dsp:nvSpPr>
        <dsp:cNvPr id="0" name=""/>
        <dsp:cNvSpPr/>
      </dsp:nvSpPr>
      <dsp:spPr>
        <a:xfrm>
          <a:off x="9600534" y="1712688"/>
          <a:ext cx="2049843" cy="552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b="0" kern="1200">
              <a:solidFill>
                <a:schemeClr val="bg1"/>
              </a:solidFill>
              <a:latin typeface="Urbanist Black" panose="020B0A04040200000203" pitchFamily="34" charset="0"/>
              <a:ea typeface="Urbanist Black" panose="020B0A04040200000203" pitchFamily="34" charset="0"/>
              <a:cs typeface="Urbanist Black" panose="020B0A04040200000203" pitchFamily="34" charset="0"/>
            </a:rPr>
            <a:t>Summer/Fall 2024</a:t>
          </a:r>
        </a:p>
      </dsp:txBody>
      <dsp:txXfrm>
        <a:off x="9600534" y="1712688"/>
        <a:ext cx="2049843" cy="552953"/>
      </dsp:txXfrm>
    </dsp:sp>
    <dsp:sp modelId="{3A337A4E-A577-4391-B1FD-D4199FEACD17}">
      <dsp:nvSpPr>
        <dsp:cNvPr id="0" name=""/>
        <dsp:cNvSpPr/>
      </dsp:nvSpPr>
      <dsp:spPr>
        <a:xfrm>
          <a:off x="9237722" y="2409998"/>
          <a:ext cx="73400" cy="7340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AB04CF-A7E6-410F-B942-9F9F2BD56346}">
      <dsp:nvSpPr>
        <dsp:cNvPr id="0" name=""/>
        <dsp:cNvSpPr/>
      </dsp:nvSpPr>
      <dsp:spPr>
        <a:xfrm>
          <a:off x="9460772" y="3376443"/>
          <a:ext cx="2329367" cy="151695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b="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-Draft legislation to align with TAC recommendations</a:t>
          </a:r>
        </a:p>
        <a:p>
          <a:pPr marL="0" lvl="0" indent="0" algn="l" defTabSz="533400">
            <a:lnSpc>
              <a:spcPct val="90000"/>
            </a:lnSpc>
            <a:spcBef>
              <a:spcPct val="0"/>
            </a:spcBef>
            <a:spcAft>
              <a:spcPct val="35000"/>
            </a:spcAft>
            <a:buNone/>
          </a:pPr>
          <a:r>
            <a:rPr lang="en-US" sz="1200" b="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-Draft Tribal Early Learning Plan</a:t>
          </a:r>
        </a:p>
        <a:p>
          <a:pPr marL="0" lvl="0" indent="0" algn="l" defTabSz="533400">
            <a:lnSpc>
              <a:spcPct val="90000"/>
            </a:lnSpc>
            <a:spcBef>
              <a:spcPct val="0"/>
            </a:spcBef>
            <a:spcAft>
              <a:spcPct val="35000"/>
            </a:spcAft>
            <a:buNone/>
          </a:pPr>
          <a:r>
            <a:rPr lang="en-US" sz="120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-Dear Tribal Leader Letters sent requesting consultation on the Tribal Early Learning Plan/Fund</a:t>
          </a:r>
          <a:r>
            <a:rPr lang="en-US" sz="1200" b="0" kern="1200">
              <a:solidFill>
                <a:schemeClr val="bg1"/>
              </a:solidFill>
              <a:latin typeface="Urbanist Medium" panose="020B0A04040200000203" pitchFamily="34" charset="0"/>
              <a:ea typeface="Urbanist Medium" panose="020B0A04040200000203" pitchFamily="34" charset="0"/>
              <a:cs typeface="Urbanist Medium" panose="020B0A04040200000203" pitchFamily="34" charset="0"/>
            </a:rPr>
            <a:t>; TAC membership</a:t>
          </a:r>
        </a:p>
      </dsp:txBody>
      <dsp:txXfrm>
        <a:off x="9534824" y="3450495"/>
        <a:ext cx="2181263" cy="1368849"/>
      </dsp:txXfrm>
    </dsp:sp>
    <dsp:sp modelId="{8E0D43BF-09A5-4A8C-82AF-8F745FFD51F2}">
      <dsp:nvSpPr>
        <dsp:cNvPr id="0" name=""/>
        <dsp:cNvSpPr/>
      </dsp:nvSpPr>
      <dsp:spPr>
        <a:xfrm>
          <a:off x="10625455" y="2446698"/>
          <a:ext cx="0" cy="9297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BADD2AA-EDA2-442B-8DAB-07C6E7C204C7}">
      <dsp:nvSpPr>
        <dsp:cNvPr id="0" name=""/>
        <dsp:cNvSpPr/>
      </dsp:nvSpPr>
      <dsp:spPr>
        <a:xfrm>
          <a:off x="10588755" y="2409998"/>
          <a:ext cx="73400" cy="73400"/>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74ABA2-6B59-46A2-9AC9-52EB80A012DF}">
      <dsp:nvSpPr>
        <dsp:cNvPr id="0" name=""/>
        <dsp:cNvSpPr/>
      </dsp:nvSpPr>
      <dsp:spPr>
        <a:xfrm>
          <a:off x="0" y="27862"/>
          <a:ext cx="9944100" cy="913678"/>
        </a:xfrm>
        <a:prstGeom prst="roundRect">
          <a:avLst/>
        </a:prstGeom>
        <a:solidFill>
          <a:schemeClr val="accent5">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b="0" kern="1200">
              <a:solidFill>
                <a:schemeClr val="bg1"/>
              </a:solidFill>
              <a:latin typeface="Urbanist Medium"/>
            </a:rPr>
            <a:t>“Caregiver” means an individual who provides ongoing care for a plan child.</a:t>
          </a:r>
        </a:p>
      </dsp:txBody>
      <dsp:txXfrm>
        <a:off x="44602" y="72464"/>
        <a:ext cx="9854896" cy="824474"/>
      </dsp:txXfrm>
    </dsp:sp>
    <dsp:sp modelId="{52B01117-D08E-40AF-B80F-4E438D85E1C8}">
      <dsp:nvSpPr>
        <dsp:cNvPr id="0" name=""/>
        <dsp:cNvSpPr/>
      </dsp:nvSpPr>
      <dsp:spPr>
        <a:xfrm>
          <a:off x="0" y="1007780"/>
          <a:ext cx="9944100" cy="913678"/>
        </a:xfrm>
        <a:prstGeom prst="roundRect">
          <a:avLst/>
        </a:prstGeom>
        <a:solidFill>
          <a:schemeClr val="accent5">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solidFill>
                <a:schemeClr val="bg1"/>
              </a:solidFill>
              <a:latin typeface="Urbanist Medium"/>
              <a:ea typeface="Calibri"/>
              <a:cs typeface="Calibri"/>
            </a:rPr>
            <a:t>“Plan child” means a child enrolled in early childhood care or education programs who:</a:t>
          </a:r>
        </a:p>
      </dsp:txBody>
      <dsp:txXfrm>
        <a:off x="44602" y="1052382"/>
        <a:ext cx="9854896" cy="824474"/>
      </dsp:txXfrm>
    </dsp:sp>
    <dsp:sp modelId="{C479962C-92A7-4D7B-B454-E5C4666E1432}">
      <dsp:nvSpPr>
        <dsp:cNvPr id="0" name=""/>
        <dsp:cNvSpPr/>
      </dsp:nvSpPr>
      <dsp:spPr>
        <a:xfrm>
          <a:off x="0" y="1921459"/>
          <a:ext cx="9944100" cy="1190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5725"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solidFill>
                <a:schemeClr val="bg1"/>
              </a:solidFill>
              <a:latin typeface="Urbanist Medium"/>
              <a:ea typeface="Calibri"/>
              <a:cs typeface="Calibri"/>
            </a:rPr>
            <a:t>(A) Is eight years of age or younger;</a:t>
          </a:r>
        </a:p>
        <a:p>
          <a:pPr marL="171450" lvl="1" indent="-171450" algn="l" defTabSz="800100">
            <a:lnSpc>
              <a:spcPct val="90000"/>
            </a:lnSpc>
            <a:spcBef>
              <a:spcPct val="0"/>
            </a:spcBef>
            <a:spcAft>
              <a:spcPct val="20000"/>
            </a:spcAft>
            <a:buChar char="•"/>
          </a:pPr>
          <a:r>
            <a:rPr lang="en-US" sz="1800" kern="1200">
              <a:solidFill>
                <a:schemeClr val="bg1"/>
              </a:solidFill>
              <a:latin typeface="Urbanist Medium"/>
              <a:ea typeface="Calibri"/>
              <a:cs typeface="Calibri"/>
            </a:rPr>
            <a:t>(B) Is Native American or Alaska Native; and</a:t>
          </a:r>
        </a:p>
        <a:p>
          <a:pPr marL="171450" lvl="1" indent="-171450" algn="l" defTabSz="800100">
            <a:lnSpc>
              <a:spcPct val="90000"/>
            </a:lnSpc>
            <a:spcBef>
              <a:spcPct val="0"/>
            </a:spcBef>
            <a:spcAft>
              <a:spcPct val="20000"/>
            </a:spcAft>
            <a:buChar char="•"/>
          </a:pPr>
          <a:r>
            <a:rPr lang="en-US" sz="1800" kern="1200">
              <a:solidFill>
                <a:schemeClr val="bg1"/>
              </a:solidFill>
              <a:latin typeface="Urbanist Medium"/>
              <a:ea typeface="Calibri"/>
              <a:cs typeface="Calibri"/>
            </a:rPr>
            <a:t>(C) Has experienced disproportionate results in early childhood care or education due to historical practices, as identified by the ELC by rule.</a:t>
          </a:r>
          <a:endParaRPr lang="en-US" sz="1800" kern="1200">
            <a:solidFill>
              <a:schemeClr val="bg1"/>
            </a:solidFill>
            <a:latin typeface="Urbanist Medium"/>
          </a:endParaRPr>
        </a:p>
      </dsp:txBody>
      <dsp:txXfrm>
        <a:off x="0" y="1921459"/>
        <a:ext cx="9944100" cy="1190250"/>
      </dsp:txXfrm>
    </dsp:sp>
    <dsp:sp modelId="{13B9FDD9-062A-4E95-B005-3522FE829105}">
      <dsp:nvSpPr>
        <dsp:cNvPr id="0" name=""/>
        <dsp:cNvSpPr/>
      </dsp:nvSpPr>
      <dsp:spPr>
        <a:xfrm>
          <a:off x="0" y="3111709"/>
          <a:ext cx="9944100" cy="913678"/>
        </a:xfrm>
        <a:prstGeom prst="roundRect">
          <a:avLst/>
        </a:prstGeom>
        <a:solidFill>
          <a:schemeClr val="accent5">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solidFill>
                <a:schemeClr val="bg1"/>
              </a:solidFill>
              <a:latin typeface="Urbanist Medium"/>
            </a:rPr>
            <a:t>“Tribal educator” means a teacher, child care provider, administrator or other school or child care employee who:</a:t>
          </a:r>
        </a:p>
      </dsp:txBody>
      <dsp:txXfrm>
        <a:off x="44602" y="3156311"/>
        <a:ext cx="9854896" cy="824474"/>
      </dsp:txXfrm>
    </dsp:sp>
    <dsp:sp modelId="{1E2A1097-DA5A-4509-9B0D-07099E5CA769}">
      <dsp:nvSpPr>
        <dsp:cNvPr id="0" name=""/>
        <dsp:cNvSpPr/>
      </dsp:nvSpPr>
      <dsp:spPr>
        <a:xfrm>
          <a:off x="0" y="4025387"/>
          <a:ext cx="9944100" cy="618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5725"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solidFill>
                <a:schemeClr val="bg1"/>
              </a:solidFill>
              <a:latin typeface="Urbanist Medium"/>
            </a:rPr>
            <a:t>(A) Is Native American or Alaska Native; and</a:t>
          </a:r>
        </a:p>
        <a:p>
          <a:pPr marL="171450" lvl="1" indent="-171450" algn="l" defTabSz="800100" rtl="0">
            <a:lnSpc>
              <a:spcPct val="90000"/>
            </a:lnSpc>
            <a:spcBef>
              <a:spcPct val="0"/>
            </a:spcBef>
            <a:spcAft>
              <a:spcPct val="20000"/>
            </a:spcAft>
            <a:buChar char="•"/>
          </a:pPr>
          <a:r>
            <a:rPr lang="en-US" sz="1800" kern="1200">
              <a:solidFill>
                <a:schemeClr val="bg1"/>
              </a:solidFill>
              <a:latin typeface="Urbanist Medium"/>
            </a:rPr>
            <a:t>(B) Provides early childhood care or education services to any children eight years of age or younger.</a:t>
          </a:r>
        </a:p>
      </dsp:txBody>
      <dsp:txXfrm>
        <a:off x="0" y="4025387"/>
        <a:ext cx="9944100" cy="6189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0A37DF-7D41-45F9-8C4A-0489999FB68E}">
      <dsp:nvSpPr>
        <dsp:cNvPr id="0" name=""/>
        <dsp:cNvSpPr/>
      </dsp:nvSpPr>
      <dsp:spPr>
        <a:xfrm>
          <a:off x="0" y="21109"/>
          <a:ext cx="8818130" cy="556920"/>
        </a:xfrm>
        <a:prstGeom prst="roundRect">
          <a:avLst/>
        </a:prstGeom>
        <a:solidFill>
          <a:schemeClr val="accent5">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b="1" kern="1200">
              <a:solidFill>
                <a:schemeClr val="bg1"/>
              </a:solidFill>
              <a:latin typeface="Urbanist Medium"/>
            </a:rPr>
            <a:t>    (a) Support the developmental, child care and educational needs and goals of plan children in a culturally appropriate manner.</a:t>
          </a:r>
        </a:p>
      </dsp:txBody>
      <dsp:txXfrm>
        <a:off x="27187" y="48296"/>
        <a:ext cx="8763756" cy="502546"/>
      </dsp:txXfrm>
    </dsp:sp>
    <dsp:sp modelId="{0B6AF5AC-1D9A-44C1-8B67-BF5BF704B4AC}">
      <dsp:nvSpPr>
        <dsp:cNvPr id="0" name=""/>
        <dsp:cNvSpPr/>
      </dsp:nvSpPr>
      <dsp:spPr>
        <a:xfrm>
          <a:off x="0" y="618349"/>
          <a:ext cx="8818130" cy="556920"/>
        </a:xfrm>
        <a:prstGeom prst="roundRect">
          <a:avLst/>
        </a:prstGeom>
        <a:solidFill>
          <a:schemeClr val="accent5">
            <a:alpha val="90000"/>
            <a:hueOff val="0"/>
            <a:satOff val="0"/>
            <a:lumOff val="0"/>
            <a:alphaOff val="-5714"/>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b="1" kern="1200">
              <a:solidFill>
                <a:schemeClr val="bg1"/>
              </a:solidFill>
              <a:latin typeface="Urbanist Medium"/>
            </a:rPr>
            <a:t>    (b) Increase access for plan children to early learning system resources and programs administered by the department.</a:t>
          </a:r>
        </a:p>
      </dsp:txBody>
      <dsp:txXfrm>
        <a:off x="27187" y="645536"/>
        <a:ext cx="8763756" cy="502546"/>
      </dsp:txXfrm>
    </dsp:sp>
    <dsp:sp modelId="{FCB1102E-7A9C-41A1-B49F-AE1CEA98E79A}">
      <dsp:nvSpPr>
        <dsp:cNvPr id="0" name=""/>
        <dsp:cNvSpPr/>
      </dsp:nvSpPr>
      <dsp:spPr>
        <a:xfrm>
          <a:off x="0" y="1215589"/>
          <a:ext cx="8818130" cy="556920"/>
        </a:xfrm>
        <a:prstGeom prst="roundRect">
          <a:avLst/>
        </a:prstGeom>
        <a:solidFill>
          <a:schemeClr val="accent5">
            <a:alpha val="90000"/>
            <a:hueOff val="0"/>
            <a:satOff val="0"/>
            <a:lumOff val="0"/>
            <a:alphaOff val="-11429"/>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a:solidFill>
                <a:schemeClr val="bg1"/>
              </a:solidFill>
              <a:latin typeface="Urbanist Medium"/>
            </a:rPr>
            <a:t>    (c) Support culturally responsive curricula that honor the Native American experience in Oregon, including tribal history, sovereignty issues, culture, treaty rights, government, socioeconomic experiences and current events.</a:t>
          </a:r>
        </a:p>
      </dsp:txBody>
      <dsp:txXfrm>
        <a:off x="27187" y="1242776"/>
        <a:ext cx="8763756" cy="502546"/>
      </dsp:txXfrm>
    </dsp:sp>
    <dsp:sp modelId="{5E7383B6-4163-4107-A0BC-A608D5922503}">
      <dsp:nvSpPr>
        <dsp:cNvPr id="0" name=""/>
        <dsp:cNvSpPr/>
      </dsp:nvSpPr>
      <dsp:spPr>
        <a:xfrm>
          <a:off x="0" y="1812829"/>
          <a:ext cx="8818130" cy="556920"/>
        </a:xfrm>
        <a:prstGeom prst="roundRect">
          <a:avLst/>
        </a:prstGeom>
        <a:solidFill>
          <a:schemeClr val="accent5">
            <a:alpha val="90000"/>
            <a:hueOff val="0"/>
            <a:satOff val="0"/>
            <a:lumOff val="0"/>
            <a:alphaOff val="-1714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a:solidFill>
                <a:schemeClr val="bg1"/>
              </a:solidFill>
              <a:latin typeface="Urbanist Medium"/>
            </a:rPr>
            <a:t>    (d) Improve early childhood development and kindergarten readiness for plan children.</a:t>
          </a:r>
        </a:p>
      </dsp:txBody>
      <dsp:txXfrm>
        <a:off x="27187" y="1840016"/>
        <a:ext cx="8763756" cy="502546"/>
      </dsp:txXfrm>
    </dsp:sp>
    <dsp:sp modelId="{F9352B1B-779C-49E2-B782-121307C3F9BD}">
      <dsp:nvSpPr>
        <dsp:cNvPr id="0" name=""/>
        <dsp:cNvSpPr/>
      </dsp:nvSpPr>
      <dsp:spPr>
        <a:xfrm>
          <a:off x="0" y="2410069"/>
          <a:ext cx="8818130" cy="556920"/>
        </a:xfrm>
        <a:prstGeom prst="roundRect">
          <a:avLst/>
        </a:prstGeom>
        <a:solidFill>
          <a:schemeClr val="accent5">
            <a:alpha val="90000"/>
            <a:hueOff val="0"/>
            <a:satOff val="0"/>
            <a:lumOff val="0"/>
            <a:alphaOff val="-2285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a:solidFill>
                <a:schemeClr val="bg1"/>
              </a:solidFill>
              <a:latin typeface="Urbanist Medium"/>
            </a:rPr>
            <a:t>    (e) Increase literacy and numeracy levels for plan children between kindergarten and grade three.</a:t>
          </a:r>
        </a:p>
      </dsp:txBody>
      <dsp:txXfrm>
        <a:off x="27187" y="2437256"/>
        <a:ext cx="8763756" cy="502546"/>
      </dsp:txXfrm>
    </dsp:sp>
    <dsp:sp modelId="{3ECC8D2E-EFD7-4A4C-A623-61F1C12700AA}">
      <dsp:nvSpPr>
        <dsp:cNvPr id="0" name=""/>
        <dsp:cNvSpPr/>
      </dsp:nvSpPr>
      <dsp:spPr>
        <a:xfrm>
          <a:off x="0" y="3007309"/>
          <a:ext cx="8818130" cy="556920"/>
        </a:xfrm>
        <a:prstGeom prst="roundRect">
          <a:avLst/>
        </a:prstGeom>
        <a:solidFill>
          <a:schemeClr val="accent5">
            <a:alpha val="90000"/>
            <a:hueOff val="0"/>
            <a:satOff val="0"/>
            <a:lumOff val="0"/>
            <a:alphaOff val="-28571"/>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b="1" kern="1200">
              <a:solidFill>
                <a:schemeClr val="bg1"/>
              </a:solidFill>
              <a:latin typeface="Urbanist Medium"/>
            </a:rPr>
            <a:t>    (f) Provide education, training and professional development opportunities for educators and child care providers who serve plan children.</a:t>
          </a:r>
        </a:p>
      </dsp:txBody>
      <dsp:txXfrm>
        <a:off x="27187" y="3034496"/>
        <a:ext cx="8763756" cy="502546"/>
      </dsp:txXfrm>
    </dsp:sp>
    <dsp:sp modelId="{92F79835-99A5-4D4E-8EC7-9393B864610A}">
      <dsp:nvSpPr>
        <dsp:cNvPr id="0" name=""/>
        <dsp:cNvSpPr/>
      </dsp:nvSpPr>
      <dsp:spPr>
        <a:xfrm>
          <a:off x="0" y="3604549"/>
          <a:ext cx="8818130" cy="556920"/>
        </a:xfrm>
        <a:prstGeom prst="roundRect">
          <a:avLst/>
        </a:prstGeom>
        <a:solidFill>
          <a:schemeClr val="accent5">
            <a:alpha val="90000"/>
            <a:hueOff val="0"/>
            <a:satOff val="0"/>
            <a:lumOff val="0"/>
            <a:alphaOff val="-34286"/>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a:solidFill>
                <a:schemeClr val="bg1"/>
              </a:solidFill>
              <a:latin typeface="Urbanist Medium"/>
            </a:rPr>
            <a:t>    (g) Foster parental and familial engagement in the development and education of plan children.</a:t>
          </a:r>
        </a:p>
      </dsp:txBody>
      <dsp:txXfrm>
        <a:off x="27187" y="3631736"/>
        <a:ext cx="8763756" cy="502546"/>
      </dsp:txXfrm>
    </dsp:sp>
    <dsp:sp modelId="{AD15A0DA-AB32-4534-986C-029A0919F73A}">
      <dsp:nvSpPr>
        <dsp:cNvPr id="0" name=""/>
        <dsp:cNvSpPr/>
      </dsp:nvSpPr>
      <dsp:spPr>
        <a:xfrm>
          <a:off x="0" y="4201789"/>
          <a:ext cx="8818130" cy="556920"/>
        </a:xfrm>
        <a:prstGeom prst="roundRect">
          <a:avLst/>
        </a:prstGeom>
        <a:solidFill>
          <a:schemeClr val="accent5">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a:solidFill>
                <a:schemeClr val="bg1"/>
              </a:solidFill>
              <a:latin typeface="Urbanist Medium"/>
            </a:rPr>
            <a:t>    (h) Support the preservation and revitalization of Native American language and culture in Oregon.</a:t>
          </a:r>
        </a:p>
      </dsp:txBody>
      <dsp:txXfrm>
        <a:off x="27187" y="4228976"/>
        <a:ext cx="8763756" cy="5025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76B763-D503-417F-A7AF-84C3C7AF38EE}">
      <dsp:nvSpPr>
        <dsp:cNvPr id="0" name=""/>
        <dsp:cNvSpPr/>
      </dsp:nvSpPr>
      <dsp:spPr>
        <a:xfrm>
          <a:off x="1433" y="1462696"/>
          <a:ext cx="2795291" cy="2795291"/>
        </a:xfrm>
        <a:prstGeom prst="ellipse">
          <a:avLst/>
        </a:prstGeom>
        <a:solidFill>
          <a:schemeClr val="accent1">
            <a:shade val="80000"/>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3834" tIns="17780" rIns="153834" bIns="17780" numCol="1" spcCol="1270" anchor="ctr" anchorCtr="0">
          <a:noAutofit/>
        </a:bodyPr>
        <a:lstStyle/>
        <a:p>
          <a:pPr marL="0" lvl="0" indent="0" algn="l" defTabSz="622300" rtl="0">
            <a:lnSpc>
              <a:spcPct val="90000"/>
            </a:lnSpc>
            <a:spcBef>
              <a:spcPct val="0"/>
            </a:spcBef>
            <a:spcAft>
              <a:spcPct val="35000"/>
            </a:spcAft>
            <a:buNone/>
          </a:pPr>
          <a:r>
            <a:rPr lang="en-US" sz="1400" b="1" kern="1200">
              <a:solidFill>
                <a:schemeClr val="bg1"/>
              </a:solidFill>
              <a:latin typeface="Urbanist Medium"/>
            </a:rPr>
            <a:t>(a) Support cultural and experiential curriculum, including curriculum on Native American language and culture. </a:t>
          </a:r>
        </a:p>
      </dsp:txBody>
      <dsp:txXfrm>
        <a:off x="410794" y="1872057"/>
        <a:ext cx="1976569" cy="1976569"/>
      </dsp:txXfrm>
    </dsp:sp>
    <dsp:sp modelId="{76FAC0DB-31C3-4714-B585-2972327E4EB3}">
      <dsp:nvSpPr>
        <dsp:cNvPr id="0" name=""/>
        <dsp:cNvSpPr/>
      </dsp:nvSpPr>
      <dsp:spPr>
        <a:xfrm>
          <a:off x="2237667" y="1462696"/>
          <a:ext cx="2795291" cy="2795291"/>
        </a:xfrm>
        <a:prstGeom prst="ellipse">
          <a:avLst/>
        </a:prstGeom>
        <a:solidFill>
          <a:schemeClr val="accent1">
            <a:shade val="80000"/>
            <a:alpha val="50000"/>
            <a:hueOff val="-154940"/>
            <a:satOff val="-28622"/>
            <a:lumOff val="198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3834" tIns="17780" rIns="153834" bIns="17780" numCol="1" spcCol="1270" anchor="ctr" anchorCtr="0">
          <a:noAutofit/>
        </a:bodyPr>
        <a:lstStyle/>
        <a:p>
          <a:pPr marL="0" lvl="0" indent="0" algn="l" defTabSz="622300">
            <a:lnSpc>
              <a:spcPct val="90000"/>
            </a:lnSpc>
            <a:spcBef>
              <a:spcPct val="0"/>
            </a:spcBef>
            <a:spcAft>
              <a:spcPct val="35000"/>
            </a:spcAft>
            <a:buNone/>
          </a:pPr>
          <a:r>
            <a:rPr lang="en-US" sz="1400" b="1" kern="1200">
              <a:solidFill>
                <a:schemeClr val="bg1"/>
              </a:solidFill>
              <a:latin typeface="Urbanist Medium"/>
            </a:rPr>
            <a:t>(b) Increase the number of educators or child care providers who are providing early childhood care or services to plan children.</a:t>
          </a:r>
        </a:p>
      </dsp:txBody>
      <dsp:txXfrm>
        <a:off x="2647028" y="1872057"/>
        <a:ext cx="1976569" cy="1976569"/>
      </dsp:txXfrm>
    </dsp:sp>
    <dsp:sp modelId="{BDEA4CE8-72B1-4728-B44C-E24F286AEFD4}">
      <dsp:nvSpPr>
        <dsp:cNvPr id="0" name=""/>
        <dsp:cNvSpPr/>
      </dsp:nvSpPr>
      <dsp:spPr>
        <a:xfrm>
          <a:off x="4473900" y="1462696"/>
          <a:ext cx="2795291" cy="2795291"/>
        </a:xfrm>
        <a:prstGeom prst="ellipse">
          <a:avLst/>
        </a:prstGeom>
        <a:solidFill>
          <a:schemeClr val="accent1">
            <a:shade val="80000"/>
            <a:alpha val="50000"/>
            <a:hueOff val="-309880"/>
            <a:satOff val="-57243"/>
            <a:lumOff val="397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3834" tIns="17780" rIns="153834" bIns="17780" numCol="1" spcCol="1270" anchor="ctr" anchorCtr="0">
          <a:noAutofit/>
        </a:bodyPr>
        <a:lstStyle/>
        <a:p>
          <a:pPr marL="0" lvl="0" indent="0" algn="l" defTabSz="622300">
            <a:lnSpc>
              <a:spcPct val="90000"/>
            </a:lnSpc>
            <a:spcBef>
              <a:spcPct val="0"/>
            </a:spcBef>
            <a:spcAft>
              <a:spcPct val="35000"/>
            </a:spcAft>
            <a:buNone/>
          </a:pPr>
          <a:r>
            <a:rPr lang="en-US" sz="1400" b="1" kern="1200">
              <a:solidFill>
                <a:schemeClr val="bg1"/>
              </a:solidFill>
              <a:latin typeface="Urbanist Medium"/>
            </a:rPr>
            <a:t>(c) Increase the number of tribal educators who are providing early childhood care or education services to children eight years of age or younger who are not plan children.</a:t>
          </a:r>
        </a:p>
      </dsp:txBody>
      <dsp:txXfrm>
        <a:off x="4883261" y="1872057"/>
        <a:ext cx="1976569" cy="1976569"/>
      </dsp:txXfrm>
    </dsp:sp>
    <dsp:sp modelId="{BB10DA2E-BB25-4B4C-BA92-E0B94C47C92C}">
      <dsp:nvSpPr>
        <dsp:cNvPr id="0" name=""/>
        <dsp:cNvSpPr/>
      </dsp:nvSpPr>
      <dsp:spPr>
        <a:xfrm>
          <a:off x="6710134" y="1462696"/>
          <a:ext cx="2795291" cy="2795291"/>
        </a:xfrm>
        <a:prstGeom prst="ellipse">
          <a:avLst/>
        </a:prstGeom>
        <a:solidFill>
          <a:schemeClr val="accent1">
            <a:shade val="80000"/>
            <a:alpha val="50000"/>
            <a:hueOff val="-309880"/>
            <a:satOff val="-57243"/>
            <a:lumOff val="397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3834" tIns="17780" rIns="153834" bIns="17780" numCol="1" spcCol="1270" anchor="ctr" anchorCtr="0">
          <a:noAutofit/>
        </a:bodyPr>
        <a:lstStyle/>
        <a:p>
          <a:pPr marL="0" lvl="0" indent="0" algn="l" defTabSz="622300">
            <a:lnSpc>
              <a:spcPct val="90000"/>
            </a:lnSpc>
            <a:spcBef>
              <a:spcPct val="0"/>
            </a:spcBef>
            <a:spcAft>
              <a:spcPct val="35000"/>
            </a:spcAft>
            <a:buNone/>
          </a:pPr>
          <a:r>
            <a:rPr lang="en-US" sz="1400" b="1" kern="1200">
              <a:solidFill>
                <a:schemeClr val="bg1"/>
              </a:solidFill>
              <a:latin typeface="Urbanist Medium"/>
            </a:rPr>
            <a:t>(d) Prepare plan students for successful transitions, including from prekindergarten through post-secondary education.</a:t>
          </a:r>
        </a:p>
      </dsp:txBody>
      <dsp:txXfrm>
        <a:off x="7119495" y="1872057"/>
        <a:ext cx="1976569" cy="1976569"/>
      </dsp:txXfrm>
    </dsp:sp>
    <dsp:sp modelId="{349076AD-40B6-45C2-ACD5-F88F0E2FC019}">
      <dsp:nvSpPr>
        <dsp:cNvPr id="0" name=""/>
        <dsp:cNvSpPr/>
      </dsp:nvSpPr>
      <dsp:spPr>
        <a:xfrm>
          <a:off x="8946367" y="1462696"/>
          <a:ext cx="2795291" cy="2795291"/>
        </a:xfrm>
        <a:prstGeom prst="ellipse">
          <a:avLst/>
        </a:prstGeom>
        <a:solidFill>
          <a:schemeClr val="accent1">
            <a:shade val="80000"/>
            <a:alpha val="50000"/>
            <a:hueOff val="-154940"/>
            <a:satOff val="-28622"/>
            <a:lumOff val="198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3834" tIns="17780" rIns="153834" bIns="17780" numCol="1" spcCol="1270" anchor="ctr" anchorCtr="0">
          <a:noAutofit/>
        </a:bodyPr>
        <a:lstStyle/>
        <a:p>
          <a:pPr marL="0" lvl="0" indent="0" algn="l" defTabSz="622300">
            <a:lnSpc>
              <a:spcPct val="90000"/>
            </a:lnSpc>
            <a:spcBef>
              <a:spcPct val="0"/>
            </a:spcBef>
            <a:spcAft>
              <a:spcPct val="35000"/>
            </a:spcAft>
            <a:buNone/>
          </a:pPr>
          <a:r>
            <a:rPr lang="en-US" sz="1400" b="1" kern="1200">
              <a:solidFill>
                <a:schemeClr val="bg1"/>
              </a:solidFill>
              <a:latin typeface="Urbanist Medium"/>
            </a:rPr>
            <a:t>(e) Achieve any other outcomes identified by rule by the council in consultation with the nine federally recognized Indian tribes in Oregon.</a:t>
          </a:r>
        </a:p>
      </dsp:txBody>
      <dsp:txXfrm>
        <a:off x="9355728" y="1872057"/>
        <a:ext cx="1976569" cy="19765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B143A4-0312-4EAB-AA19-594EA4335858}">
      <dsp:nvSpPr>
        <dsp:cNvPr id="0" name=""/>
        <dsp:cNvSpPr/>
      </dsp:nvSpPr>
      <dsp:spPr>
        <a:xfrm>
          <a:off x="1960" y="309490"/>
          <a:ext cx="2253090" cy="1126545"/>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rtl="0">
            <a:lnSpc>
              <a:spcPct val="90000"/>
            </a:lnSpc>
            <a:spcBef>
              <a:spcPct val="0"/>
            </a:spcBef>
            <a:spcAft>
              <a:spcPct val="35000"/>
            </a:spcAft>
            <a:buNone/>
          </a:pPr>
          <a:r>
            <a:rPr lang="en-US" sz="1700" b="0" kern="1200" dirty="0">
              <a:latin typeface="Urbanist Medium"/>
            </a:rPr>
            <a:t>Develop and implement a statewide early learning and care plan for plan children</a:t>
          </a:r>
        </a:p>
      </dsp:txBody>
      <dsp:txXfrm>
        <a:off x="34955" y="342485"/>
        <a:ext cx="2187100" cy="1060555"/>
      </dsp:txXfrm>
    </dsp:sp>
    <dsp:sp modelId="{11D6AA49-6096-4E0E-A0E9-44250CD24427}">
      <dsp:nvSpPr>
        <dsp:cNvPr id="0" name=""/>
        <dsp:cNvSpPr/>
      </dsp:nvSpPr>
      <dsp:spPr>
        <a:xfrm>
          <a:off x="227269" y="1436036"/>
          <a:ext cx="225309" cy="844908"/>
        </a:xfrm>
        <a:custGeom>
          <a:avLst/>
          <a:gdLst/>
          <a:ahLst/>
          <a:cxnLst/>
          <a:rect l="0" t="0" r="0" b="0"/>
          <a:pathLst>
            <a:path>
              <a:moveTo>
                <a:pt x="0" y="0"/>
              </a:moveTo>
              <a:lnTo>
                <a:pt x="0" y="844908"/>
              </a:lnTo>
              <a:lnTo>
                <a:pt x="225309" y="844908"/>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EFE0CA-CEEF-4284-8F21-8EAD68BA603A}">
      <dsp:nvSpPr>
        <dsp:cNvPr id="0" name=""/>
        <dsp:cNvSpPr/>
      </dsp:nvSpPr>
      <dsp:spPr>
        <a:xfrm>
          <a:off x="452578" y="1717672"/>
          <a:ext cx="1802472" cy="1126545"/>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l" defTabSz="533400" rtl="0">
            <a:lnSpc>
              <a:spcPct val="90000"/>
            </a:lnSpc>
            <a:spcBef>
              <a:spcPct val="0"/>
            </a:spcBef>
            <a:spcAft>
              <a:spcPct val="35000"/>
            </a:spcAft>
            <a:buNone/>
          </a:pPr>
          <a:r>
            <a:rPr lang="en-US" sz="1200" b="0" kern="1200" dirty="0">
              <a:latin typeface="Urbanist Medium"/>
              <a:cs typeface="Calibri"/>
            </a:rPr>
            <a:t>Consistent with ORS 182.164 and EO 96-30, consult the nine federally recognized Indian tribes in Oregon and state agencies with relevant expertise</a:t>
          </a:r>
        </a:p>
      </dsp:txBody>
      <dsp:txXfrm>
        <a:off x="485573" y="1750667"/>
        <a:ext cx="1736482" cy="1060555"/>
      </dsp:txXfrm>
    </dsp:sp>
    <dsp:sp modelId="{2007EB52-D004-4422-BA1A-D28D38232771}">
      <dsp:nvSpPr>
        <dsp:cNvPr id="0" name=""/>
        <dsp:cNvSpPr/>
      </dsp:nvSpPr>
      <dsp:spPr>
        <a:xfrm>
          <a:off x="227269" y="1436036"/>
          <a:ext cx="225309" cy="2253090"/>
        </a:xfrm>
        <a:custGeom>
          <a:avLst/>
          <a:gdLst/>
          <a:ahLst/>
          <a:cxnLst/>
          <a:rect l="0" t="0" r="0" b="0"/>
          <a:pathLst>
            <a:path>
              <a:moveTo>
                <a:pt x="0" y="0"/>
              </a:moveTo>
              <a:lnTo>
                <a:pt x="0" y="2253090"/>
              </a:lnTo>
              <a:lnTo>
                <a:pt x="225309" y="225309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6785A2-6365-4B7B-8742-14724B39D8FE}">
      <dsp:nvSpPr>
        <dsp:cNvPr id="0" name=""/>
        <dsp:cNvSpPr/>
      </dsp:nvSpPr>
      <dsp:spPr>
        <a:xfrm>
          <a:off x="452578" y="3125853"/>
          <a:ext cx="1802472" cy="1126545"/>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b="0" kern="1200" dirty="0">
              <a:latin typeface="Urbanist Medium"/>
            </a:rPr>
            <a:t>Solicit input from the OTELA Advisory Committee</a:t>
          </a:r>
        </a:p>
      </dsp:txBody>
      <dsp:txXfrm>
        <a:off x="485573" y="3158848"/>
        <a:ext cx="1736482" cy="1060555"/>
      </dsp:txXfrm>
    </dsp:sp>
    <dsp:sp modelId="{0E050263-5824-4781-9383-3B83ECD4A2FE}">
      <dsp:nvSpPr>
        <dsp:cNvPr id="0" name=""/>
        <dsp:cNvSpPr/>
      </dsp:nvSpPr>
      <dsp:spPr>
        <a:xfrm>
          <a:off x="2818323" y="309490"/>
          <a:ext cx="2253090" cy="1126545"/>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rtl="0">
            <a:lnSpc>
              <a:spcPct val="90000"/>
            </a:lnSpc>
            <a:spcBef>
              <a:spcPct val="0"/>
            </a:spcBef>
            <a:spcAft>
              <a:spcPct val="35000"/>
            </a:spcAft>
            <a:buNone/>
          </a:pPr>
          <a:r>
            <a:rPr lang="en-US" sz="1700" b="0" kern="1200" dirty="0">
              <a:latin typeface="Urbanist Medium"/>
            </a:rPr>
            <a:t>Establish &amp; administer a grant program to award moneys to each of the tribes</a:t>
          </a:r>
        </a:p>
      </dsp:txBody>
      <dsp:txXfrm>
        <a:off x="2851318" y="342485"/>
        <a:ext cx="2187100" cy="1060555"/>
      </dsp:txXfrm>
    </dsp:sp>
    <dsp:sp modelId="{D1F217D4-5002-4DFE-B3C3-991C398C552D}">
      <dsp:nvSpPr>
        <dsp:cNvPr id="0" name=""/>
        <dsp:cNvSpPr/>
      </dsp:nvSpPr>
      <dsp:spPr>
        <a:xfrm>
          <a:off x="3043632" y="1436036"/>
          <a:ext cx="225309" cy="844908"/>
        </a:xfrm>
        <a:custGeom>
          <a:avLst/>
          <a:gdLst/>
          <a:ahLst/>
          <a:cxnLst/>
          <a:rect l="0" t="0" r="0" b="0"/>
          <a:pathLst>
            <a:path>
              <a:moveTo>
                <a:pt x="0" y="0"/>
              </a:moveTo>
              <a:lnTo>
                <a:pt x="0" y="844908"/>
              </a:lnTo>
              <a:lnTo>
                <a:pt x="225309" y="844908"/>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D6F594-7543-4EEF-A5E6-3B3BD6CCECFF}">
      <dsp:nvSpPr>
        <dsp:cNvPr id="0" name=""/>
        <dsp:cNvSpPr/>
      </dsp:nvSpPr>
      <dsp:spPr>
        <a:xfrm>
          <a:off x="3268941" y="1717672"/>
          <a:ext cx="1802472" cy="1126545"/>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b="0" kern="1200" dirty="0">
              <a:latin typeface="Urbanist Medium"/>
            </a:rPr>
            <a:t>For the purposes of implementing the objectives and strategies of the plan</a:t>
          </a:r>
        </a:p>
      </dsp:txBody>
      <dsp:txXfrm>
        <a:off x="3301936" y="1750667"/>
        <a:ext cx="1736482" cy="1060555"/>
      </dsp:txXfrm>
    </dsp:sp>
    <dsp:sp modelId="{B8A665C8-63A0-432A-AE67-584D5DA0ECF6}">
      <dsp:nvSpPr>
        <dsp:cNvPr id="0" name=""/>
        <dsp:cNvSpPr/>
      </dsp:nvSpPr>
      <dsp:spPr>
        <a:xfrm>
          <a:off x="3043632" y="1436036"/>
          <a:ext cx="225309" cy="2253090"/>
        </a:xfrm>
        <a:custGeom>
          <a:avLst/>
          <a:gdLst/>
          <a:ahLst/>
          <a:cxnLst/>
          <a:rect l="0" t="0" r="0" b="0"/>
          <a:pathLst>
            <a:path>
              <a:moveTo>
                <a:pt x="0" y="0"/>
              </a:moveTo>
              <a:lnTo>
                <a:pt x="0" y="2253090"/>
              </a:lnTo>
              <a:lnTo>
                <a:pt x="225309" y="225309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AAF607-3A39-4D7F-A235-9CE2A5037D84}">
      <dsp:nvSpPr>
        <dsp:cNvPr id="0" name=""/>
        <dsp:cNvSpPr/>
      </dsp:nvSpPr>
      <dsp:spPr>
        <a:xfrm>
          <a:off x="3268941" y="3125853"/>
          <a:ext cx="1802472" cy="1126545"/>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b="0" kern="1200" dirty="0">
              <a:latin typeface="Urbanist Medium"/>
            </a:rPr>
            <a:t>Moneys in the fund are continuously appropriated, with 5% for DELC to provide services as requested by OTELA</a:t>
          </a:r>
        </a:p>
      </dsp:txBody>
      <dsp:txXfrm>
        <a:off x="3301936" y="3158848"/>
        <a:ext cx="1736482" cy="1060555"/>
      </dsp:txXfrm>
    </dsp:sp>
    <dsp:sp modelId="{5952D10F-316D-49B8-BAB2-F2C080696CBF}">
      <dsp:nvSpPr>
        <dsp:cNvPr id="0" name=""/>
        <dsp:cNvSpPr/>
      </dsp:nvSpPr>
      <dsp:spPr>
        <a:xfrm>
          <a:off x="5634686" y="309490"/>
          <a:ext cx="2253090" cy="1126545"/>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rtl="0">
            <a:lnSpc>
              <a:spcPct val="90000"/>
            </a:lnSpc>
            <a:spcBef>
              <a:spcPct val="0"/>
            </a:spcBef>
            <a:spcAft>
              <a:spcPct val="35000"/>
            </a:spcAft>
            <a:buNone/>
          </a:pPr>
          <a:r>
            <a:rPr lang="en-US" sz="1700" b="0" kern="1200" dirty="0">
              <a:latin typeface="Urbanist Medium"/>
            </a:rPr>
            <a:t>Adopt rules for administration </a:t>
          </a:r>
        </a:p>
      </dsp:txBody>
      <dsp:txXfrm>
        <a:off x="5667681" y="342485"/>
        <a:ext cx="2187100" cy="1060555"/>
      </dsp:txXfrm>
    </dsp:sp>
    <dsp:sp modelId="{4BAF2FD2-0941-4037-90F9-96D545583DA0}">
      <dsp:nvSpPr>
        <dsp:cNvPr id="0" name=""/>
        <dsp:cNvSpPr/>
      </dsp:nvSpPr>
      <dsp:spPr>
        <a:xfrm>
          <a:off x="5859995" y="1436036"/>
          <a:ext cx="225309" cy="844908"/>
        </a:xfrm>
        <a:custGeom>
          <a:avLst/>
          <a:gdLst/>
          <a:ahLst/>
          <a:cxnLst/>
          <a:rect l="0" t="0" r="0" b="0"/>
          <a:pathLst>
            <a:path>
              <a:moveTo>
                <a:pt x="0" y="0"/>
              </a:moveTo>
              <a:lnTo>
                <a:pt x="0" y="844908"/>
              </a:lnTo>
              <a:lnTo>
                <a:pt x="225309" y="844908"/>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F0FB76-292E-4E4C-BA28-7F9F12DDBA3C}">
      <dsp:nvSpPr>
        <dsp:cNvPr id="0" name=""/>
        <dsp:cNvSpPr/>
      </dsp:nvSpPr>
      <dsp:spPr>
        <a:xfrm>
          <a:off x="6085304" y="1717672"/>
          <a:ext cx="1802472" cy="1126545"/>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b="0" kern="1200" dirty="0">
              <a:latin typeface="Urbanist Medium"/>
            </a:rPr>
            <a:t>Including rules establishing eligibility criteria for receipt of funds under the grant program</a:t>
          </a:r>
        </a:p>
      </dsp:txBody>
      <dsp:txXfrm>
        <a:off x="6118299" y="1750667"/>
        <a:ext cx="1736482" cy="1060555"/>
      </dsp:txXfrm>
    </dsp:sp>
    <dsp:sp modelId="{2CFF74BE-B198-4B2F-B5C2-7EF03F8A4FCC}">
      <dsp:nvSpPr>
        <dsp:cNvPr id="0" name=""/>
        <dsp:cNvSpPr/>
      </dsp:nvSpPr>
      <dsp:spPr>
        <a:xfrm>
          <a:off x="5859995" y="1436036"/>
          <a:ext cx="225309" cy="2253090"/>
        </a:xfrm>
        <a:custGeom>
          <a:avLst/>
          <a:gdLst/>
          <a:ahLst/>
          <a:cxnLst/>
          <a:rect l="0" t="0" r="0" b="0"/>
          <a:pathLst>
            <a:path>
              <a:moveTo>
                <a:pt x="0" y="0"/>
              </a:moveTo>
              <a:lnTo>
                <a:pt x="0" y="2253090"/>
              </a:lnTo>
              <a:lnTo>
                <a:pt x="225309" y="225309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2F63D8-26BD-46C1-9EC3-B738E9AE3784}">
      <dsp:nvSpPr>
        <dsp:cNvPr id="0" name=""/>
        <dsp:cNvSpPr/>
      </dsp:nvSpPr>
      <dsp:spPr>
        <a:xfrm>
          <a:off x="6085304" y="3125853"/>
          <a:ext cx="1802472" cy="1126545"/>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b="0" kern="1200" dirty="0">
              <a:latin typeface="Urbanist Medium"/>
            </a:rPr>
            <a:t> OTELA</a:t>
          </a:r>
          <a:r>
            <a:rPr lang="en-US" sz="1200" b="0" kern="1200" dirty="0">
              <a:solidFill>
                <a:srgbClr val="002E55"/>
              </a:solidFill>
              <a:latin typeface="Urbanist Medium"/>
            </a:rPr>
            <a:t> Advisory Committee may adopt rules necessary for the operation of the committee</a:t>
          </a:r>
          <a:endParaRPr lang="en-US" sz="1200" b="0" kern="1200" dirty="0">
            <a:solidFill>
              <a:srgbClr val="000000"/>
            </a:solidFill>
            <a:latin typeface="Urbanist Medium"/>
          </a:endParaRPr>
        </a:p>
      </dsp:txBody>
      <dsp:txXfrm>
        <a:off x="6118299" y="3158848"/>
        <a:ext cx="1736482" cy="1060555"/>
      </dsp:txXfrm>
    </dsp:sp>
    <dsp:sp modelId="{4497F855-BB7B-4402-A98B-B533B637FDFE}">
      <dsp:nvSpPr>
        <dsp:cNvPr id="0" name=""/>
        <dsp:cNvSpPr/>
      </dsp:nvSpPr>
      <dsp:spPr>
        <a:xfrm>
          <a:off x="8451049" y="309490"/>
          <a:ext cx="2253090" cy="1126545"/>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rtl="0">
            <a:lnSpc>
              <a:spcPct val="90000"/>
            </a:lnSpc>
            <a:spcBef>
              <a:spcPct val="0"/>
            </a:spcBef>
            <a:spcAft>
              <a:spcPct val="35000"/>
            </a:spcAft>
            <a:buNone/>
          </a:pPr>
          <a:r>
            <a:rPr lang="en-US" sz="1700" b="0" kern="1200" dirty="0">
              <a:latin typeface="Urbanist Medium"/>
            </a:rPr>
            <a:t>Establish an advisory committee (OTELA) to advise the department</a:t>
          </a:r>
        </a:p>
      </dsp:txBody>
      <dsp:txXfrm>
        <a:off x="8484044" y="342485"/>
        <a:ext cx="2187100" cy="1060555"/>
      </dsp:txXfrm>
    </dsp:sp>
    <dsp:sp modelId="{E59ED2FF-D44E-4B5F-A8A8-F9AE7400A4FA}">
      <dsp:nvSpPr>
        <dsp:cNvPr id="0" name=""/>
        <dsp:cNvSpPr/>
      </dsp:nvSpPr>
      <dsp:spPr>
        <a:xfrm>
          <a:off x="8676358" y="1436036"/>
          <a:ext cx="225309" cy="844908"/>
        </a:xfrm>
        <a:custGeom>
          <a:avLst/>
          <a:gdLst/>
          <a:ahLst/>
          <a:cxnLst/>
          <a:rect l="0" t="0" r="0" b="0"/>
          <a:pathLst>
            <a:path>
              <a:moveTo>
                <a:pt x="0" y="0"/>
              </a:moveTo>
              <a:lnTo>
                <a:pt x="0" y="844908"/>
              </a:lnTo>
              <a:lnTo>
                <a:pt x="225309" y="844908"/>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007877-F778-4ECE-964E-AACB19060E3C}">
      <dsp:nvSpPr>
        <dsp:cNvPr id="0" name=""/>
        <dsp:cNvSpPr/>
      </dsp:nvSpPr>
      <dsp:spPr>
        <a:xfrm>
          <a:off x="8901667" y="1717672"/>
          <a:ext cx="1802472" cy="1126545"/>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b="0" kern="1200" dirty="0">
              <a:latin typeface="Urbanist Medium"/>
            </a:rPr>
            <a:t>The development and implementation of the plan and grant program</a:t>
          </a:r>
        </a:p>
      </dsp:txBody>
      <dsp:txXfrm>
        <a:off x="8934662" y="1750667"/>
        <a:ext cx="1736482" cy="1060555"/>
      </dsp:txXfrm>
    </dsp:sp>
    <dsp:sp modelId="{49C05199-150A-4017-A685-82792AB7DBDD}">
      <dsp:nvSpPr>
        <dsp:cNvPr id="0" name=""/>
        <dsp:cNvSpPr/>
      </dsp:nvSpPr>
      <dsp:spPr>
        <a:xfrm>
          <a:off x="8676358" y="1436036"/>
          <a:ext cx="225309" cy="2253090"/>
        </a:xfrm>
        <a:custGeom>
          <a:avLst/>
          <a:gdLst/>
          <a:ahLst/>
          <a:cxnLst/>
          <a:rect l="0" t="0" r="0" b="0"/>
          <a:pathLst>
            <a:path>
              <a:moveTo>
                <a:pt x="0" y="0"/>
              </a:moveTo>
              <a:lnTo>
                <a:pt x="0" y="2253090"/>
              </a:lnTo>
              <a:lnTo>
                <a:pt x="225309" y="225309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8416DC-1009-4C8D-BBBA-A4C3105486A7}">
      <dsp:nvSpPr>
        <dsp:cNvPr id="0" name=""/>
        <dsp:cNvSpPr/>
      </dsp:nvSpPr>
      <dsp:spPr>
        <a:xfrm>
          <a:off x="8901667" y="3125853"/>
          <a:ext cx="1802472" cy="1126545"/>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b="0" kern="1200" dirty="0">
              <a:latin typeface="Urbanist Medium"/>
            </a:rPr>
            <a:t>The distribution of funds for technical assistance, professional development, infrastructure, etc.</a:t>
          </a:r>
        </a:p>
      </dsp:txBody>
      <dsp:txXfrm>
        <a:off x="8934662" y="3158848"/>
        <a:ext cx="1736482" cy="106055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6D1A5B-172C-4CC7-B7FB-8B76E6DEBB10}">
      <dsp:nvSpPr>
        <dsp:cNvPr id="0" name=""/>
        <dsp:cNvSpPr/>
      </dsp:nvSpPr>
      <dsp:spPr>
        <a:xfrm>
          <a:off x="0" y="26665"/>
          <a:ext cx="8061159" cy="63648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1" kern="1200">
              <a:latin typeface="Urbanist Medium"/>
            </a:rPr>
            <a:t>Additional support provided from DELC's Office of Tribal Affairs:</a:t>
          </a:r>
          <a:r>
            <a:rPr lang="en-US" sz="1600" b="0" kern="1200">
              <a:latin typeface="Urbanist Medium"/>
            </a:rPr>
            <a:t> Tribal Consultation, facilitate &amp; support OTELA meetings, additional Technical Assistance or contracting out as needed</a:t>
          </a:r>
        </a:p>
      </dsp:txBody>
      <dsp:txXfrm>
        <a:off x="31070" y="57735"/>
        <a:ext cx="7999019" cy="5743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3C44BB-02BE-40B1-806D-43A99ADE917F}">
      <dsp:nvSpPr>
        <dsp:cNvPr id="0" name=""/>
        <dsp:cNvSpPr/>
      </dsp:nvSpPr>
      <dsp:spPr>
        <a:xfrm>
          <a:off x="1117157" y="135"/>
          <a:ext cx="3576189" cy="1430475"/>
        </a:xfrm>
        <a:prstGeom prst="chevron">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18415" rIns="0" bIns="18415" numCol="1" spcCol="1270" anchor="ctr" anchorCtr="0">
          <a:noAutofit/>
        </a:bodyPr>
        <a:lstStyle/>
        <a:p>
          <a:pPr marL="0" lvl="0" indent="0" algn="ctr" defTabSz="1289050" rtl="0">
            <a:lnSpc>
              <a:spcPct val="90000"/>
            </a:lnSpc>
            <a:spcBef>
              <a:spcPct val="0"/>
            </a:spcBef>
            <a:spcAft>
              <a:spcPct val="35000"/>
            </a:spcAft>
            <a:buNone/>
          </a:pPr>
          <a:r>
            <a:rPr lang="en-US" sz="2900" kern="1200" dirty="0">
              <a:solidFill>
                <a:schemeClr val="bg1"/>
              </a:solidFill>
              <a:latin typeface="Livvic"/>
              <a:ea typeface="Calibri"/>
              <a:cs typeface="Calibri"/>
            </a:rPr>
            <a:t>Voting membership</a:t>
          </a:r>
        </a:p>
      </dsp:txBody>
      <dsp:txXfrm>
        <a:off x="1832395" y="135"/>
        <a:ext cx="2145714" cy="1430475"/>
      </dsp:txXfrm>
    </dsp:sp>
    <dsp:sp modelId="{63904B8A-3FFC-4B3A-9AE0-69D07032379B}">
      <dsp:nvSpPr>
        <dsp:cNvPr id="0" name=""/>
        <dsp:cNvSpPr/>
      </dsp:nvSpPr>
      <dsp:spPr>
        <a:xfrm>
          <a:off x="4228442" y="121726"/>
          <a:ext cx="2968236" cy="1187294"/>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rtl="0">
            <a:lnSpc>
              <a:spcPct val="90000"/>
            </a:lnSpc>
            <a:spcBef>
              <a:spcPct val="0"/>
            </a:spcBef>
            <a:spcAft>
              <a:spcPct val="35000"/>
            </a:spcAft>
            <a:buNone/>
          </a:pPr>
          <a:r>
            <a:rPr lang="en-US" sz="1300" kern="1200" dirty="0">
              <a:solidFill>
                <a:schemeClr val="bg1"/>
              </a:solidFill>
              <a:latin typeface="Livvic"/>
              <a:ea typeface="Calibri"/>
              <a:cs typeface="Calibri"/>
            </a:rPr>
            <a:t>18 members total; 2 Representatives from each Tribe</a:t>
          </a:r>
        </a:p>
      </dsp:txBody>
      <dsp:txXfrm>
        <a:off x="4822089" y="121726"/>
        <a:ext cx="1780942" cy="1187294"/>
      </dsp:txXfrm>
    </dsp:sp>
    <dsp:sp modelId="{149720A6-F3A8-4CF0-9A4E-7F97EA7484B1}">
      <dsp:nvSpPr>
        <dsp:cNvPr id="0" name=""/>
        <dsp:cNvSpPr/>
      </dsp:nvSpPr>
      <dsp:spPr>
        <a:xfrm>
          <a:off x="6781126" y="121726"/>
          <a:ext cx="2968236" cy="1187294"/>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rtl="0">
            <a:lnSpc>
              <a:spcPct val="90000"/>
            </a:lnSpc>
            <a:spcBef>
              <a:spcPct val="0"/>
            </a:spcBef>
            <a:spcAft>
              <a:spcPct val="35000"/>
            </a:spcAft>
            <a:buNone/>
          </a:pPr>
          <a:r>
            <a:rPr lang="en-US" sz="1300" kern="1200" dirty="0">
              <a:solidFill>
                <a:schemeClr val="bg1"/>
              </a:solidFill>
              <a:latin typeface="Livvic"/>
              <a:ea typeface="Calibri"/>
              <a:cs typeface="Calibri"/>
            </a:rPr>
            <a:t>Members are appointed on behalf of their Tribes</a:t>
          </a:r>
        </a:p>
      </dsp:txBody>
      <dsp:txXfrm>
        <a:off x="7374773" y="121726"/>
        <a:ext cx="1780942" cy="1187294"/>
      </dsp:txXfrm>
    </dsp:sp>
    <dsp:sp modelId="{1E47F2BE-60A6-4C45-A00F-05A02EA4CD99}">
      <dsp:nvSpPr>
        <dsp:cNvPr id="0" name=""/>
        <dsp:cNvSpPr/>
      </dsp:nvSpPr>
      <dsp:spPr>
        <a:xfrm>
          <a:off x="1117157" y="1630878"/>
          <a:ext cx="3576189" cy="1430475"/>
        </a:xfrm>
        <a:prstGeom prst="chevron">
          <a:avLst/>
        </a:prstGeom>
        <a:solidFill>
          <a:schemeClr val="accent1">
            <a:shade val="80000"/>
            <a:hueOff val="-167232"/>
            <a:satOff val="-34290"/>
            <a:lumOff val="192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18415" rIns="0" bIns="18415" numCol="1" spcCol="1270" anchor="ctr" anchorCtr="0">
          <a:noAutofit/>
        </a:bodyPr>
        <a:lstStyle/>
        <a:p>
          <a:pPr marL="0" lvl="0" indent="0" algn="ctr" defTabSz="1289050" rtl="0">
            <a:lnSpc>
              <a:spcPct val="90000"/>
            </a:lnSpc>
            <a:spcBef>
              <a:spcPct val="0"/>
            </a:spcBef>
            <a:spcAft>
              <a:spcPct val="35000"/>
            </a:spcAft>
            <a:buNone/>
          </a:pPr>
          <a:r>
            <a:rPr lang="en-US" sz="2900" kern="1200" dirty="0">
              <a:solidFill>
                <a:schemeClr val="bg1"/>
              </a:solidFill>
              <a:latin typeface="Livvic"/>
              <a:ea typeface="Calibri"/>
              <a:cs typeface="Calibri"/>
            </a:rPr>
            <a:t>Advisory Members (Nonvoting)</a:t>
          </a:r>
        </a:p>
      </dsp:txBody>
      <dsp:txXfrm>
        <a:off x="1832395" y="1630878"/>
        <a:ext cx="2145714" cy="1430475"/>
      </dsp:txXfrm>
    </dsp:sp>
    <dsp:sp modelId="{9887992F-EFF2-4EC7-AF1D-086C6808E166}">
      <dsp:nvSpPr>
        <dsp:cNvPr id="0" name=""/>
        <dsp:cNvSpPr/>
      </dsp:nvSpPr>
      <dsp:spPr>
        <a:xfrm>
          <a:off x="4228442" y="1752468"/>
          <a:ext cx="2968236" cy="1187294"/>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rtl="0">
            <a:lnSpc>
              <a:spcPct val="90000"/>
            </a:lnSpc>
            <a:spcBef>
              <a:spcPct val="0"/>
            </a:spcBef>
            <a:spcAft>
              <a:spcPct val="35000"/>
            </a:spcAft>
            <a:buNone/>
          </a:pPr>
          <a:r>
            <a:rPr lang="en-US" sz="1300" kern="1200" dirty="0">
              <a:solidFill>
                <a:schemeClr val="bg1"/>
              </a:solidFill>
              <a:latin typeface="Livvic"/>
              <a:ea typeface="Calibri"/>
              <a:cs typeface="Calibri"/>
            </a:rPr>
            <a:t>At least 2 parents or caregivers of a plan child</a:t>
          </a:r>
        </a:p>
      </dsp:txBody>
      <dsp:txXfrm>
        <a:off x="4822089" y="1752468"/>
        <a:ext cx="1780942" cy="1187294"/>
      </dsp:txXfrm>
    </dsp:sp>
    <dsp:sp modelId="{E370E490-FFEB-4606-8C6A-2523EBA0A773}">
      <dsp:nvSpPr>
        <dsp:cNvPr id="0" name=""/>
        <dsp:cNvSpPr/>
      </dsp:nvSpPr>
      <dsp:spPr>
        <a:xfrm>
          <a:off x="6781126" y="1752468"/>
          <a:ext cx="2968236" cy="1187294"/>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rtl="0">
            <a:lnSpc>
              <a:spcPct val="90000"/>
            </a:lnSpc>
            <a:spcBef>
              <a:spcPct val="0"/>
            </a:spcBef>
            <a:spcAft>
              <a:spcPct val="35000"/>
            </a:spcAft>
            <a:buNone/>
          </a:pPr>
          <a:r>
            <a:rPr lang="en-US" sz="1300" kern="1200" dirty="0">
              <a:solidFill>
                <a:schemeClr val="bg1"/>
              </a:solidFill>
              <a:latin typeface="Livvic"/>
              <a:ea typeface="Calibri"/>
              <a:cs typeface="Calibri"/>
            </a:rPr>
            <a:t>At least 2 tribal educators or providers of early childhood care or education programs operated by a Tribe</a:t>
          </a:r>
        </a:p>
      </dsp:txBody>
      <dsp:txXfrm>
        <a:off x="7374773" y="1752468"/>
        <a:ext cx="1780942" cy="1187294"/>
      </dsp:txXfrm>
    </dsp:sp>
    <dsp:sp modelId="{9B640C3B-F65E-40DE-BE67-22DFFF4D504E}">
      <dsp:nvSpPr>
        <dsp:cNvPr id="0" name=""/>
        <dsp:cNvSpPr/>
      </dsp:nvSpPr>
      <dsp:spPr>
        <a:xfrm>
          <a:off x="1117157" y="3261620"/>
          <a:ext cx="3576189" cy="1430475"/>
        </a:xfrm>
        <a:prstGeom prst="chevron">
          <a:avLst/>
        </a:prstGeom>
        <a:solidFill>
          <a:schemeClr val="accent1">
            <a:shade val="80000"/>
            <a:hueOff val="-334464"/>
            <a:satOff val="-68580"/>
            <a:lumOff val="385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18415" rIns="0" bIns="18415" numCol="1" spcCol="1270" anchor="ctr" anchorCtr="0">
          <a:noAutofit/>
        </a:bodyPr>
        <a:lstStyle/>
        <a:p>
          <a:pPr marL="0" lvl="0" indent="0" algn="ctr" defTabSz="1289050" rtl="0">
            <a:lnSpc>
              <a:spcPct val="90000"/>
            </a:lnSpc>
            <a:spcBef>
              <a:spcPct val="0"/>
            </a:spcBef>
            <a:spcAft>
              <a:spcPct val="35000"/>
            </a:spcAft>
            <a:buNone/>
          </a:pPr>
          <a:r>
            <a:rPr lang="en-US" sz="2900" kern="1200" dirty="0">
              <a:solidFill>
                <a:schemeClr val="bg1"/>
              </a:solidFill>
              <a:latin typeface="Livvic"/>
              <a:ea typeface="Calibri"/>
              <a:cs typeface="Calibri"/>
            </a:rPr>
            <a:t>Ex Officio Nonvoting</a:t>
          </a:r>
        </a:p>
      </dsp:txBody>
      <dsp:txXfrm>
        <a:off x="1832395" y="3261620"/>
        <a:ext cx="2145714" cy="1430475"/>
      </dsp:txXfrm>
    </dsp:sp>
    <dsp:sp modelId="{7D38F13F-76D6-429D-9AD0-4FEA2CA84ED7}">
      <dsp:nvSpPr>
        <dsp:cNvPr id="0" name=""/>
        <dsp:cNvSpPr/>
      </dsp:nvSpPr>
      <dsp:spPr>
        <a:xfrm>
          <a:off x="4228442" y="3383210"/>
          <a:ext cx="2968236" cy="1187294"/>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rtl="0">
            <a:lnSpc>
              <a:spcPct val="90000"/>
            </a:lnSpc>
            <a:spcBef>
              <a:spcPct val="0"/>
            </a:spcBef>
            <a:spcAft>
              <a:spcPct val="35000"/>
            </a:spcAft>
            <a:buNone/>
          </a:pPr>
          <a:r>
            <a:rPr lang="en-US" sz="1300" kern="1200" dirty="0">
              <a:solidFill>
                <a:schemeClr val="bg1"/>
              </a:solidFill>
              <a:latin typeface="Livvic"/>
              <a:ea typeface="Calibri"/>
              <a:cs typeface="Calibri"/>
            </a:rPr>
            <a:t>DELC (Early Learning Systems Director)</a:t>
          </a:r>
        </a:p>
      </dsp:txBody>
      <dsp:txXfrm>
        <a:off x="4822089" y="3383210"/>
        <a:ext cx="1780942" cy="1187294"/>
      </dsp:txXfrm>
    </dsp:sp>
    <dsp:sp modelId="{A7A14B9E-20D9-42BC-8880-3031C47BF1ED}">
      <dsp:nvSpPr>
        <dsp:cNvPr id="0" name=""/>
        <dsp:cNvSpPr/>
      </dsp:nvSpPr>
      <dsp:spPr>
        <a:xfrm>
          <a:off x="6781126" y="3383210"/>
          <a:ext cx="2968236" cy="1187294"/>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rtl="0">
            <a:lnSpc>
              <a:spcPct val="90000"/>
            </a:lnSpc>
            <a:spcBef>
              <a:spcPct val="0"/>
            </a:spcBef>
            <a:spcAft>
              <a:spcPct val="35000"/>
            </a:spcAft>
            <a:buNone/>
          </a:pPr>
          <a:r>
            <a:rPr lang="en-US" sz="1300" kern="1200" dirty="0">
              <a:solidFill>
                <a:schemeClr val="bg1"/>
              </a:solidFill>
              <a:latin typeface="Livvic"/>
              <a:ea typeface="Calibri"/>
              <a:cs typeface="Calibri"/>
            </a:rPr>
            <a:t>Other state agencies (ODE, ODHS, OHA, HECC, etc.)</a:t>
          </a:r>
        </a:p>
      </dsp:txBody>
      <dsp:txXfrm>
        <a:off x="7374773" y="3383210"/>
        <a:ext cx="1780942" cy="11872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47CAB2-B3D8-4CFE-83CF-8E70B3E838A4}">
      <dsp:nvSpPr>
        <dsp:cNvPr id="0" name=""/>
        <dsp:cNvSpPr/>
      </dsp:nvSpPr>
      <dsp:spPr>
        <a:xfrm rot="5400000">
          <a:off x="-236795" y="238852"/>
          <a:ext cx="1578634" cy="1105044"/>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l" defTabSz="1377950" rtl="0">
            <a:lnSpc>
              <a:spcPct val="90000"/>
            </a:lnSpc>
            <a:spcBef>
              <a:spcPct val="0"/>
            </a:spcBef>
            <a:spcAft>
              <a:spcPct val="35000"/>
            </a:spcAft>
            <a:buNone/>
          </a:pPr>
          <a:endParaRPr lang="en-US" sz="3100" kern="1200" dirty="0">
            <a:solidFill>
              <a:schemeClr val="bg1"/>
            </a:solidFill>
            <a:latin typeface="Urbanist Medium"/>
          </a:endParaRPr>
        </a:p>
      </dsp:txBody>
      <dsp:txXfrm rot="-5400000">
        <a:off x="0" y="554579"/>
        <a:ext cx="1105044" cy="473590"/>
      </dsp:txXfrm>
    </dsp:sp>
    <dsp:sp modelId="{64048F63-AE81-40E2-A2CA-2C03F194D68D}">
      <dsp:nvSpPr>
        <dsp:cNvPr id="0" name=""/>
        <dsp:cNvSpPr/>
      </dsp:nvSpPr>
      <dsp:spPr>
        <a:xfrm rot="5400000">
          <a:off x="5297265" y="-4190163"/>
          <a:ext cx="1026112" cy="9410555"/>
        </a:xfrm>
        <a:prstGeom prst="round2Same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rtl="0">
            <a:lnSpc>
              <a:spcPct val="90000"/>
            </a:lnSpc>
            <a:spcBef>
              <a:spcPct val="0"/>
            </a:spcBef>
            <a:spcAft>
              <a:spcPct val="15000"/>
            </a:spcAft>
            <a:buChar char="•"/>
          </a:pPr>
          <a:r>
            <a:rPr lang="en-US" sz="2100" kern="1200" dirty="0">
              <a:solidFill>
                <a:schemeClr val="bg1"/>
              </a:solidFill>
              <a:latin typeface="Urbanist Medium"/>
            </a:rPr>
            <a:t>Advise DELC on the development and implementation of the Tribal Early Learning Plan and grant program </a:t>
          </a:r>
          <a:endParaRPr lang="en-US" sz="2100" kern="1200" dirty="0">
            <a:solidFill>
              <a:schemeClr val="bg1"/>
            </a:solidFill>
          </a:endParaRPr>
        </a:p>
      </dsp:txBody>
      <dsp:txXfrm rot="-5400000">
        <a:off x="1105044" y="52149"/>
        <a:ext cx="9360464" cy="925930"/>
      </dsp:txXfrm>
    </dsp:sp>
    <dsp:sp modelId="{AF343CA7-203D-4180-BE15-CCA169E31825}">
      <dsp:nvSpPr>
        <dsp:cNvPr id="0" name=""/>
        <dsp:cNvSpPr/>
      </dsp:nvSpPr>
      <dsp:spPr>
        <a:xfrm rot="5400000">
          <a:off x="-236795" y="1623146"/>
          <a:ext cx="1578634" cy="1105044"/>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l" defTabSz="1377950" rtl="0">
            <a:lnSpc>
              <a:spcPct val="90000"/>
            </a:lnSpc>
            <a:spcBef>
              <a:spcPct val="0"/>
            </a:spcBef>
            <a:spcAft>
              <a:spcPct val="35000"/>
            </a:spcAft>
            <a:buNone/>
          </a:pPr>
          <a:endParaRPr lang="en-US" sz="3100" kern="1200" dirty="0">
            <a:solidFill>
              <a:schemeClr val="bg1"/>
            </a:solidFill>
            <a:latin typeface="Urbanist Medium"/>
          </a:endParaRPr>
        </a:p>
      </dsp:txBody>
      <dsp:txXfrm rot="-5400000">
        <a:off x="0" y="1938873"/>
        <a:ext cx="1105044" cy="473590"/>
      </dsp:txXfrm>
    </dsp:sp>
    <dsp:sp modelId="{30F3E61C-7E50-4577-BB37-2930D86E7B72}">
      <dsp:nvSpPr>
        <dsp:cNvPr id="0" name=""/>
        <dsp:cNvSpPr/>
      </dsp:nvSpPr>
      <dsp:spPr>
        <a:xfrm rot="5400000">
          <a:off x="5297265" y="-2805869"/>
          <a:ext cx="1026112" cy="9410555"/>
        </a:xfrm>
        <a:prstGeom prst="round2Same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rtl="0">
            <a:lnSpc>
              <a:spcPct val="90000"/>
            </a:lnSpc>
            <a:spcBef>
              <a:spcPct val="0"/>
            </a:spcBef>
            <a:spcAft>
              <a:spcPct val="15000"/>
            </a:spcAft>
            <a:buChar char="•"/>
          </a:pPr>
          <a:r>
            <a:rPr lang="en-US" sz="2100" kern="1200" dirty="0">
              <a:solidFill>
                <a:schemeClr val="bg1"/>
              </a:solidFill>
              <a:latin typeface="Calibri"/>
              <a:ea typeface="Calibri"/>
              <a:cs typeface="Calibri"/>
            </a:rPr>
            <a:t>Advise DELC on </a:t>
          </a:r>
          <a:r>
            <a:rPr lang="en-US" sz="2100" kern="1200" dirty="0">
              <a:solidFill>
                <a:schemeClr val="bg1"/>
              </a:solidFill>
              <a:latin typeface="Urbanist Medium"/>
            </a:rPr>
            <a:t>the distribution of moneys for technical assistance, professional development, infrastructure or other support to plan children, caregivers, tribal educators, or tribes</a:t>
          </a:r>
          <a:endParaRPr lang="en-US" sz="2100" kern="1200" dirty="0">
            <a:solidFill>
              <a:schemeClr val="bg1"/>
            </a:solidFill>
          </a:endParaRPr>
        </a:p>
      </dsp:txBody>
      <dsp:txXfrm rot="-5400000">
        <a:off x="1105044" y="1436443"/>
        <a:ext cx="9360464" cy="925930"/>
      </dsp:txXfrm>
    </dsp:sp>
    <dsp:sp modelId="{655C8BD7-D4E5-47D4-9179-54E82B5B628B}">
      <dsp:nvSpPr>
        <dsp:cNvPr id="0" name=""/>
        <dsp:cNvSpPr/>
      </dsp:nvSpPr>
      <dsp:spPr>
        <a:xfrm rot="5400000">
          <a:off x="-236795" y="3007440"/>
          <a:ext cx="1578634" cy="1105044"/>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l" defTabSz="1377950" rtl="0">
            <a:lnSpc>
              <a:spcPct val="90000"/>
            </a:lnSpc>
            <a:spcBef>
              <a:spcPct val="0"/>
            </a:spcBef>
            <a:spcAft>
              <a:spcPct val="35000"/>
            </a:spcAft>
            <a:buNone/>
          </a:pPr>
          <a:endParaRPr lang="en-US" sz="3100" kern="1200" dirty="0">
            <a:solidFill>
              <a:schemeClr val="bg1"/>
            </a:solidFill>
            <a:latin typeface="Urbanist Medium"/>
          </a:endParaRPr>
        </a:p>
      </dsp:txBody>
      <dsp:txXfrm rot="-5400000">
        <a:off x="0" y="3323167"/>
        <a:ext cx="1105044" cy="473590"/>
      </dsp:txXfrm>
    </dsp:sp>
    <dsp:sp modelId="{6B8F4D32-544F-4A2B-B238-5E1293C22941}">
      <dsp:nvSpPr>
        <dsp:cNvPr id="0" name=""/>
        <dsp:cNvSpPr/>
      </dsp:nvSpPr>
      <dsp:spPr>
        <a:xfrm rot="5400000">
          <a:off x="5297265" y="-1421576"/>
          <a:ext cx="1026112" cy="9410555"/>
        </a:xfrm>
        <a:prstGeom prst="round2Same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solidFill>
                <a:schemeClr val="bg1"/>
              </a:solidFill>
              <a:latin typeface="Urbanist Medium"/>
            </a:rPr>
            <a:t>Any other subject related to the delivery of culturally and linguistically appropriate early childhood care or education services to plan children </a:t>
          </a:r>
          <a:endParaRPr lang="en-US" sz="2100" kern="1200" dirty="0">
            <a:solidFill>
              <a:schemeClr val="bg1"/>
            </a:solidFill>
          </a:endParaRPr>
        </a:p>
      </dsp:txBody>
      <dsp:txXfrm rot="-5400000">
        <a:off x="1105044" y="2820736"/>
        <a:ext cx="9360464" cy="9259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01763-4919-4ECE-8B50-BABD44D8DE39}">
      <dsp:nvSpPr>
        <dsp:cNvPr id="0" name=""/>
        <dsp:cNvSpPr/>
      </dsp:nvSpPr>
      <dsp:spPr>
        <a:xfrm>
          <a:off x="0" y="308216"/>
          <a:ext cx="9885121" cy="1285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7195" tIns="354076" rIns="767195" bIns="120904" numCol="1" spcCol="1270" anchor="t" anchorCtr="0">
          <a:noAutofit/>
        </a:bodyPr>
        <a:lstStyle/>
        <a:p>
          <a:pPr marL="171450" lvl="1" indent="-171450" algn="l" defTabSz="755650" rtl="0">
            <a:lnSpc>
              <a:spcPct val="90000"/>
            </a:lnSpc>
            <a:spcBef>
              <a:spcPct val="0"/>
            </a:spcBef>
            <a:spcAft>
              <a:spcPct val="15000"/>
            </a:spcAft>
            <a:buChar char="•"/>
          </a:pPr>
          <a:r>
            <a:rPr lang="en-US" sz="1700" kern="1200" dirty="0">
              <a:solidFill>
                <a:schemeClr val="bg1"/>
              </a:solidFill>
              <a:latin typeface="Urbanist Medium"/>
              <a:ea typeface="Calibri"/>
              <a:cs typeface="Calibri"/>
            </a:rPr>
            <a:t>Such as: </a:t>
          </a:r>
        </a:p>
        <a:p>
          <a:pPr marL="342900" lvl="2" indent="-171450" algn="l" defTabSz="755650">
            <a:lnSpc>
              <a:spcPct val="90000"/>
            </a:lnSpc>
            <a:spcBef>
              <a:spcPct val="0"/>
            </a:spcBef>
            <a:spcAft>
              <a:spcPct val="15000"/>
            </a:spcAft>
            <a:buChar char="•"/>
          </a:pPr>
          <a:r>
            <a:rPr lang="en-US" sz="1700" kern="1200" dirty="0">
              <a:solidFill>
                <a:schemeClr val="bg1"/>
              </a:solidFill>
              <a:latin typeface="Urbanist Medium"/>
              <a:ea typeface="Calibri"/>
              <a:cs typeface="Calibri"/>
            </a:rPr>
            <a:t>Determining term of office </a:t>
          </a:r>
          <a:endParaRPr lang="en-US" sz="1700" kern="1200" dirty="0">
            <a:solidFill>
              <a:schemeClr val="bg1"/>
            </a:solidFill>
            <a:latin typeface="Urbanist Medium"/>
          </a:endParaRPr>
        </a:p>
        <a:p>
          <a:pPr marL="342900" lvl="2" indent="-171450" algn="l" defTabSz="755650" rtl="0">
            <a:lnSpc>
              <a:spcPct val="90000"/>
            </a:lnSpc>
            <a:spcBef>
              <a:spcPct val="0"/>
            </a:spcBef>
            <a:spcAft>
              <a:spcPct val="15000"/>
            </a:spcAft>
            <a:buChar char="•"/>
          </a:pPr>
          <a:r>
            <a:rPr lang="en-US" sz="1700" kern="1200" dirty="0">
              <a:solidFill>
                <a:schemeClr val="bg1"/>
              </a:solidFill>
              <a:latin typeface="Urbanist Medium"/>
              <a:ea typeface="Calibri"/>
              <a:cs typeface="Calibri"/>
            </a:rPr>
            <a:t>Outlining member responsibilities (ex: Chair Structure)</a:t>
          </a:r>
          <a:endParaRPr lang="en-US" sz="1700" kern="1200" dirty="0">
            <a:solidFill>
              <a:schemeClr val="bg1"/>
            </a:solidFill>
            <a:latin typeface="Urbanist Medium"/>
          </a:endParaRPr>
        </a:p>
      </dsp:txBody>
      <dsp:txXfrm>
        <a:off x="0" y="308216"/>
        <a:ext cx="9885121" cy="1285200"/>
      </dsp:txXfrm>
    </dsp:sp>
    <dsp:sp modelId="{7AF9D9BC-EF8E-41F6-872E-8F24E9684EAB}">
      <dsp:nvSpPr>
        <dsp:cNvPr id="0" name=""/>
        <dsp:cNvSpPr/>
      </dsp:nvSpPr>
      <dsp:spPr>
        <a:xfrm>
          <a:off x="494256" y="57296"/>
          <a:ext cx="6919584" cy="50184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1544" tIns="0" rIns="261544" bIns="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bg1"/>
              </a:solidFill>
              <a:latin typeface="Urbanist Medium"/>
            </a:rPr>
            <a:t>Creating rules necessary for operation</a:t>
          </a:r>
          <a:endParaRPr lang="en-US" sz="1700" kern="1200" dirty="0">
            <a:solidFill>
              <a:schemeClr val="bg1"/>
            </a:solidFill>
          </a:endParaRPr>
        </a:p>
      </dsp:txBody>
      <dsp:txXfrm>
        <a:off x="518754" y="81794"/>
        <a:ext cx="6870588" cy="452844"/>
      </dsp:txXfrm>
    </dsp:sp>
    <dsp:sp modelId="{ABE50EC2-7AF6-469A-813A-5723E5C4D42A}">
      <dsp:nvSpPr>
        <dsp:cNvPr id="0" name=""/>
        <dsp:cNvSpPr/>
      </dsp:nvSpPr>
      <dsp:spPr>
        <a:xfrm>
          <a:off x="0" y="1936136"/>
          <a:ext cx="9885121" cy="1311975"/>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7195" tIns="354076" rIns="767195" bIns="120904" numCol="1" spcCol="1270" anchor="t" anchorCtr="0">
          <a:noAutofit/>
        </a:bodyPr>
        <a:lstStyle/>
        <a:p>
          <a:pPr marL="171450" lvl="1" indent="-171450" algn="l" defTabSz="755650" rtl="0">
            <a:lnSpc>
              <a:spcPct val="90000"/>
            </a:lnSpc>
            <a:spcBef>
              <a:spcPct val="0"/>
            </a:spcBef>
            <a:spcAft>
              <a:spcPct val="15000"/>
            </a:spcAft>
            <a:buChar char="•"/>
          </a:pPr>
          <a:r>
            <a:rPr lang="en-US" sz="1700" kern="1200" dirty="0">
              <a:solidFill>
                <a:schemeClr val="bg1"/>
              </a:solidFill>
              <a:latin typeface="Calibri"/>
              <a:ea typeface="Calibri"/>
              <a:cs typeface="Calibri"/>
            </a:rPr>
            <a:t>Selecting meeting times &amp; places</a:t>
          </a:r>
        </a:p>
        <a:p>
          <a:pPr marL="171450" lvl="1" indent="-171450" algn="l" defTabSz="755650" rtl="0">
            <a:lnSpc>
              <a:spcPct val="100000"/>
            </a:lnSpc>
            <a:spcBef>
              <a:spcPct val="0"/>
            </a:spcBef>
            <a:spcAft>
              <a:spcPct val="15000"/>
            </a:spcAft>
            <a:buChar char="•"/>
          </a:pPr>
          <a:r>
            <a:rPr lang="en-US" sz="1700" kern="1200" dirty="0">
              <a:solidFill>
                <a:schemeClr val="bg1"/>
              </a:solidFill>
              <a:latin typeface="Calibri"/>
              <a:ea typeface="Calibri"/>
              <a:cs typeface="Calibri"/>
            </a:rPr>
            <a:t>Official action requires the approval of a majority of voting members </a:t>
          </a:r>
        </a:p>
        <a:p>
          <a:pPr marL="342900" lvl="2" indent="-171450" algn="l" defTabSz="755650">
            <a:lnSpc>
              <a:spcPct val="90000"/>
            </a:lnSpc>
            <a:spcBef>
              <a:spcPct val="0"/>
            </a:spcBef>
            <a:spcAft>
              <a:spcPct val="15000"/>
            </a:spcAft>
            <a:buChar char="•"/>
          </a:pPr>
          <a:r>
            <a:rPr lang="en-US" sz="1700" kern="1200" dirty="0">
              <a:solidFill>
                <a:schemeClr val="bg1"/>
              </a:solidFill>
              <a:latin typeface="Urbanist Medium"/>
              <a:ea typeface="Calibri"/>
              <a:cs typeface="Calibri"/>
            </a:rPr>
            <a:t>Quorum is met when the majority of Tribes are present (5 of 9)</a:t>
          </a:r>
          <a:endParaRPr lang="en-US" sz="1700" kern="1200" dirty="0">
            <a:solidFill>
              <a:schemeClr val="bg1"/>
            </a:solidFill>
          </a:endParaRPr>
        </a:p>
      </dsp:txBody>
      <dsp:txXfrm>
        <a:off x="0" y="1936136"/>
        <a:ext cx="9885121" cy="1311975"/>
      </dsp:txXfrm>
    </dsp:sp>
    <dsp:sp modelId="{FAA60146-108E-4685-8F55-7979F365837D}">
      <dsp:nvSpPr>
        <dsp:cNvPr id="0" name=""/>
        <dsp:cNvSpPr/>
      </dsp:nvSpPr>
      <dsp:spPr>
        <a:xfrm>
          <a:off x="494256" y="1685216"/>
          <a:ext cx="6919584" cy="50184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1544" tIns="0" rIns="261544" bIns="0" numCol="1" spcCol="1270" anchor="ctr" anchorCtr="0">
          <a:noAutofit/>
        </a:bodyPr>
        <a:lstStyle/>
        <a:p>
          <a:pPr marL="0" lvl="0" indent="0" algn="l" defTabSz="755650" rtl="0">
            <a:lnSpc>
              <a:spcPct val="90000"/>
            </a:lnSpc>
            <a:spcBef>
              <a:spcPct val="0"/>
            </a:spcBef>
            <a:spcAft>
              <a:spcPct val="35000"/>
            </a:spcAft>
            <a:buNone/>
          </a:pPr>
          <a:r>
            <a:rPr lang="en-US" sz="1700" kern="1200" dirty="0">
              <a:solidFill>
                <a:schemeClr val="bg1"/>
              </a:solidFill>
              <a:latin typeface="Urbanist Medium"/>
              <a:ea typeface="Calibri"/>
              <a:cs typeface="Calibri"/>
            </a:rPr>
            <a:t>Function of OTELA</a:t>
          </a:r>
          <a:endParaRPr lang="en-US" sz="1700" kern="1200" dirty="0">
            <a:solidFill>
              <a:schemeClr val="bg1"/>
            </a:solidFill>
            <a:latin typeface="Urbanist Medium"/>
            <a:ea typeface="Calibri Light" panose="020F0302020204030204"/>
            <a:cs typeface="Calibri Light" panose="020F0302020204030204"/>
          </a:endParaRPr>
        </a:p>
      </dsp:txBody>
      <dsp:txXfrm>
        <a:off x="518754" y="1709714"/>
        <a:ext cx="6870588" cy="452844"/>
      </dsp:txXfrm>
    </dsp:sp>
    <dsp:sp modelId="{F8150B27-2B4E-4E70-88E0-B27C7FF5A312}">
      <dsp:nvSpPr>
        <dsp:cNvPr id="0" name=""/>
        <dsp:cNvSpPr/>
      </dsp:nvSpPr>
      <dsp:spPr>
        <a:xfrm>
          <a:off x="0" y="3590831"/>
          <a:ext cx="9885121" cy="990675"/>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7195" tIns="354076" rIns="767195" bIns="120904" numCol="1" spcCol="1270" anchor="t" anchorCtr="0">
          <a:noAutofit/>
        </a:bodyPr>
        <a:lstStyle/>
        <a:p>
          <a:pPr marL="171450" lvl="1" indent="-171450" algn="l" defTabSz="755650" rtl="0">
            <a:lnSpc>
              <a:spcPct val="90000"/>
            </a:lnSpc>
            <a:spcBef>
              <a:spcPct val="0"/>
            </a:spcBef>
            <a:spcAft>
              <a:spcPct val="15000"/>
            </a:spcAft>
            <a:buChar char="•"/>
          </a:pPr>
          <a:r>
            <a:rPr lang="en-US" sz="1700" kern="1200" dirty="0">
              <a:solidFill>
                <a:schemeClr val="bg1"/>
              </a:solidFill>
              <a:latin typeface="Urbanist Medium"/>
            </a:rPr>
            <a:t>Funding formulas or other mechanisms</a:t>
          </a:r>
        </a:p>
        <a:p>
          <a:pPr marL="171450" lvl="1" indent="-171450" algn="l" defTabSz="755650">
            <a:lnSpc>
              <a:spcPct val="90000"/>
            </a:lnSpc>
            <a:spcBef>
              <a:spcPct val="0"/>
            </a:spcBef>
            <a:spcAft>
              <a:spcPct val="15000"/>
            </a:spcAft>
            <a:buChar char="•"/>
          </a:pPr>
          <a:r>
            <a:rPr lang="en-US" sz="1700" kern="1200" dirty="0">
              <a:solidFill>
                <a:schemeClr val="bg1"/>
              </a:solidFill>
              <a:latin typeface="Urbanist Medium"/>
            </a:rPr>
            <a:t>Based on Tribal Decision</a:t>
          </a:r>
          <a:endParaRPr lang="en-US" sz="1700" kern="1200" dirty="0">
            <a:solidFill>
              <a:schemeClr val="bg1"/>
            </a:solidFill>
          </a:endParaRPr>
        </a:p>
      </dsp:txBody>
      <dsp:txXfrm>
        <a:off x="0" y="3590831"/>
        <a:ext cx="9885121" cy="990675"/>
      </dsp:txXfrm>
    </dsp:sp>
    <dsp:sp modelId="{6FD20269-D7C1-447C-B8A1-5BBA4574689E}">
      <dsp:nvSpPr>
        <dsp:cNvPr id="0" name=""/>
        <dsp:cNvSpPr/>
      </dsp:nvSpPr>
      <dsp:spPr>
        <a:xfrm>
          <a:off x="494256" y="3339911"/>
          <a:ext cx="6919584" cy="50184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1544" tIns="0" rIns="261544" bIns="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bg1"/>
              </a:solidFill>
              <a:latin typeface="Urbanist Medium"/>
            </a:rPr>
            <a:t>Grant Fund Distribution</a:t>
          </a:r>
        </a:p>
      </dsp:txBody>
      <dsp:txXfrm>
        <a:off x="518754" y="3364409"/>
        <a:ext cx="6870588"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760DAA-052E-40C1-A94A-CBBA17BB14D6}" type="datetimeFigureOut">
              <a:t>2/12/2025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2F475D-E75B-4430-BF0D-ABAAD9F204E2}" type="slidenum">
              <a:t>‹#›</a:t>
            </a:fld>
            <a:endParaRPr lang="en-US"/>
          </a:p>
        </p:txBody>
      </p:sp>
    </p:spTree>
    <p:extLst>
      <p:ext uri="{BB962C8B-B14F-4D97-AF65-F5344CB8AC3E}">
        <p14:creationId xmlns:p14="http://schemas.microsoft.com/office/powerpoint/2010/main" val="4183250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A17002-F0A8-4E88-BCCB-62227D1B0427}" type="slidenum">
              <a:rPr lang="en-US" smtClean="0"/>
              <a:t>1</a:t>
            </a:fld>
            <a:endParaRPr lang="en-US"/>
          </a:p>
        </p:txBody>
      </p:sp>
    </p:spTree>
    <p:extLst>
      <p:ext uri="{BB962C8B-B14F-4D97-AF65-F5344CB8AC3E}">
        <p14:creationId xmlns:p14="http://schemas.microsoft.com/office/powerpoint/2010/main" val="304259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5C08D7A-0E47-40D7-BA07-28B06FE68FE8}" type="slidenum">
              <a:rPr lang="en-US" smtClean="0"/>
              <a:t>15</a:t>
            </a:fld>
            <a:endParaRPr lang="en-US"/>
          </a:p>
        </p:txBody>
      </p:sp>
    </p:spTree>
    <p:extLst>
      <p:ext uri="{BB962C8B-B14F-4D97-AF65-F5344CB8AC3E}">
        <p14:creationId xmlns:p14="http://schemas.microsoft.com/office/powerpoint/2010/main" val="1699961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3A135A-5A43-4A13-A8EF-1BEDF1D8E9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3994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C08D7A-0E47-40D7-BA07-28B06FE68FE8}" type="slidenum">
              <a:rPr lang="en-US" smtClean="0"/>
              <a:t>3</a:t>
            </a:fld>
            <a:endParaRPr lang="en-US"/>
          </a:p>
        </p:txBody>
      </p:sp>
    </p:spTree>
    <p:extLst>
      <p:ext uri="{BB962C8B-B14F-4D97-AF65-F5344CB8AC3E}">
        <p14:creationId xmlns:p14="http://schemas.microsoft.com/office/powerpoint/2010/main" val="196489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(3) The plan developed and implemented under this section, at minimum, must address the following objectives:</a:t>
            </a:r>
          </a:p>
        </p:txBody>
      </p:sp>
      <p:sp>
        <p:nvSpPr>
          <p:cNvPr id="4" name="Slide Number Placeholder 3"/>
          <p:cNvSpPr>
            <a:spLocks noGrp="1"/>
          </p:cNvSpPr>
          <p:nvPr>
            <p:ph type="sldNum" sz="quarter" idx="5"/>
          </p:nvPr>
        </p:nvSpPr>
        <p:spPr/>
        <p:txBody>
          <a:bodyPr/>
          <a:lstStyle/>
          <a:p>
            <a:fld id="{A5C08D7A-0E47-40D7-BA07-28B06FE68FE8}" type="slidenum">
              <a:rPr lang="en-US" smtClean="0"/>
              <a:t>4</a:t>
            </a:fld>
            <a:endParaRPr lang="en-US"/>
          </a:p>
        </p:txBody>
      </p:sp>
    </p:spTree>
    <p:extLst>
      <p:ext uri="{BB962C8B-B14F-4D97-AF65-F5344CB8AC3E}">
        <p14:creationId xmlns:p14="http://schemas.microsoft.com/office/powerpoint/2010/main" val="1909034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plan developed and implemented under this section may</a:t>
            </a:r>
          </a:p>
          <a:p>
            <a:r>
              <a:rPr lang="en-US"/>
              <a:t>provide strategies to:</a:t>
            </a:r>
          </a:p>
        </p:txBody>
      </p:sp>
      <p:sp>
        <p:nvSpPr>
          <p:cNvPr id="4" name="Slide Number Placeholder 3"/>
          <p:cNvSpPr>
            <a:spLocks noGrp="1"/>
          </p:cNvSpPr>
          <p:nvPr>
            <p:ph type="sldNum" sz="quarter" idx="5"/>
          </p:nvPr>
        </p:nvSpPr>
        <p:spPr/>
        <p:txBody>
          <a:bodyPr/>
          <a:lstStyle/>
          <a:p>
            <a:fld id="{542F475D-E75B-4430-BF0D-ABAAD9F204E2}" type="slidenum">
              <a:rPr lang="en-US"/>
              <a:t>5</a:t>
            </a:fld>
            <a:endParaRPr lang="en-US"/>
          </a:p>
        </p:txBody>
      </p:sp>
    </p:spTree>
    <p:extLst>
      <p:ext uri="{BB962C8B-B14F-4D97-AF65-F5344CB8AC3E}">
        <p14:creationId xmlns:p14="http://schemas.microsoft.com/office/powerpoint/2010/main" val="488200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2 </a:t>
            </a:r>
            <a:r>
              <a:rPr lang="en-US"/>
              <a:t>Consultation under this paragraph must be undertaken with respect for tribal sovereignty, customs and culture.</a:t>
            </a:r>
          </a:p>
        </p:txBody>
      </p:sp>
      <p:sp>
        <p:nvSpPr>
          <p:cNvPr id="4" name="Slide Number Placeholder 3"/>
          <p:cNvSpPr>
            <a:spLocks noGrp="1"/>
          </p:cNvSpPr>
          <p:nvPr>
            <p:ph type="sldNum" sz="quarter" idx="5"/>
          </p:nvPr>
        </p:nvSpPr>
        <p:spPr/>
        <p:txBody>
          <a:bodyPr/>
          <a:lstStyle/>
          <a:p>
            <a:fld id="{A5C08D7A-0E47-40D7-BA07-28B06FE68FE8}" type="slidenum">
              <a:rPr lang="en-US" smtClean="0"/>
              <a:t>6</a:t>
            </a:fld>
            <a:endParaRPr lang="en-US"/>
          </a:p>
        </p:txBody>
      </p:sp>
    </p:spTree>
    <p:extLst>
      <p:ext uri="{BB962C8B-B14F-4D97-AF65-F5344CB8AC3E}">
        <p14:creationId xmlns:p14="http://schemas.microsoft.com/office/powerpoint/2010/main" val="3812451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any state agency map be appointed</a:t>
            </a:r>
          </a:p>
        </p:txBody>
      </p:sp>
      <p:sp>
        <p:nvSpPr>
          <p:cNvPr id="4" name="Slide Number Placeholder 3"/>
          <p:cNvSpPr>
            <a:spLocks noGrp="1"/>
          </p:cNvSpPr>
          <p:nvPr>
            <p:ph type="sldNum" sz="quarter" idx="5"/>
          </p:nvPr>
        </p:nvSpPr>
        <p:spPr/>
        <p:txBody>
          <a:bodyPr/>
          <a:lstStyle/>
          <a:p>
            <a:fld id="{542F475D-E75B-4430-BF0D-ABAAD9F204E2}" type="slidenum">
              <a:rPr lang="en-US"/>
              <a:t>7</a:t>
            </a:fld>
            <a:endParaRPr lang="en-US"/>
          </a:p>
        </p:txBody>
      </p:sp>
    </p:spTree>
    <p:extLst>
      <p:ext uri="{BB962C8B-B14F-4D97-AF65-F5344CB8AC3E}">
        <p14:creationId xmlns:p14="http://schemas.microsoft.com/office/powerpoint/2010/main" val="534804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5C08D7A-0E47-40D7-BA07-28B06FE68FE8}" type="slidenum">
              <a:rPr lang="en-US" smtClean="0"/>
              <a:t>12</a:t>
            </a:fld>
            <a:endParaRPr lang="en-US"/>
          </a:p>
        </p:txBody>
      </p:sp>
    </p:spTree>
    <p:extLst>
      <p:ext uri="{BB962C8B-B14F-4D97-AF65-F5344CB8AC3E}">
        <p14:creationId xmlns:p14="http://schemas.microsoft.com/office/powerpoint/2010/main" val="3367427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2F475D-E75B-4430-BF0D-ABAAD9F204E2}" type="slidenum">
              <a:rPr lang="en-US" smtClean="0"/>
              <a:t>13</a:t>
            </a:fld>
            <a:endParaRPr lang="en-US"/>
          </a:p>
        </p:txBody>
      </p:sp>
    </p:spTree>
    <p:extLst>
      <p:ext uri="{BB962C8B-B14F-4D97-AF65-F5344CB8AC3E}">
        <p14:creationId xmlns:p14="http://schemas.microsoft.com/office/powerpoint/2010/main" val="1326062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5C08D7A-0E47-40D7-BA07-28B06FE68FE8}" type="slidenum">
              <a:rPr lang="en-US" smtClean="0"/>
              <a:t>14</a:t>
            </a:fld>
            <a:endParaRPr lang="en-US"/>
          </a:p>
        </p:txBody>
      </p:sp>
    </p:spTree>
    <p:extLst>
      <p:ext uri="{BB962C8B-B14F-4D97-AF65-F5344CB8AC3E}">
        <p14:creationId xmlns:p14="http://schemas.microsoft.com/office/powerpoint/2010/main" val="4107624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470030"/>
            <a:ext cx="7081684" cy="1325366"/>
          </a:xfrm>
        </p:spPr>
        <p:txBody>
          <a:bodyPr anchor="b">
            <a:normAutofit/>
          </a:bodyPr>
          <a:lstStyle>
            <a:lvl1pPr algn="l">
              <a:defRPr sz="48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838200" y="4922995"/>
            <a:ext cx="7081684" cy="1205452"/>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5737E8C8-53AA-4FEE-8831-A8909E0C7A7D}" type="datetime1">
              <a:rPr lang="en-US" smtClean="0"/>
              <a:t>2/12/2025</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cxnSp>
        <p:nvCxnSpPr>
          <p:cNvPr id="11" name="Straight Connector 10" descr="Decorative line"/>
          <p:cNvCxnSpPr>
            <a:cxnSpLocks/>
          </p:cNvCxnSpPr>
          <p:nvPr userDrawn="1"/>
        </p:nvCxnSpPr>
        <p:spPr>
          <a:xfrm>
            <a:off x="838200" y="3032437"/>
            <a:ext cx="7089416" cy="0"/>
          </a:xfrm>
          <a:prstGeom prst="line">
            <a:avLst/>
          </a:prstGeom>
          <a:ln w="12700">
            <a:solidFill>
              <a:srgbClr val="05AA9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046522F1-EF06-BDC5-F137-4EB245D7A428}"/>
              </a:ext>
            </a:extLst>
          </p:cNvPr>
          <p:cNvPicPr>
            <a:picLocks noChangeAspect="1"/>
          </p:cNvPicPr>
          <p:nvPr userDrawn="1"/>
        </p:nvPicPr>
        <p:blipFill>
          <a:blip r:embed="rId2"/>
          <a:stretch>
            <a:fillRect/>
          </a:stretch>
        </p:blipFill>
        <p:spPr>
          <a:xfrm>
            <a:off x="838200" y="723399"/>
            <a:ext cx="5880048" cy="1831157"/>
          </a:xfrm>
          <a:prstGeom prst="rect">
            <a:avLst/>
          </a:prstGeom>
        </p:spPr>
      </p:pic>
    </p:spTree>
    <p:extLst>
      <p:ext uri="{BB962C8B-B14F-4D97-AF65-F5344CB8AC3E}">
        <p14:creationId xmlns:p14="http://schemas.microsoft.com/office/powerpoint/2010/main" val="1542408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rgbClr val="002F5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EAD61C1-8908-079A-A184-8535C57942B6}"/>
              </a:ext>
            </a:extLst>
          </p:cNvPr>
          <p:cNvPicPr>
            <a:picLocks noChangeAspect="1"/>
          </p:cNvPicPr>
          <p:nvPr userDrawn="1"/>
        </p:nvPicPr>
        <p:blipFill>
          <a:blip r:embed="rId2"/>
          <a:stretch>
            <a:fillRect/>
          </a:stretch>
        </p:blipFill>
        <p:spPr>
          <a:xfrm>
            <a:off x="121920" y="6037704"/>
            <a:ext cx="5897880" cy="1640591"/>
          </a:xfrm>
          <a:prstGeom prst="rect">
            <a:avLst/>
          </a:prstGeom>
        </p:spPr>
      </p:pic>
      <p:pic>
        <p:nvPicPr>
          <p:cNvPr id="8" name="Picture 7">
            <a:extLst>
              <a:ext uri="{FF2B5EF4-FFF2-40B4-BE49-F238E27FC236}">
                <a16:creationId xmlns:a16="http://schemas.microsoft.com/office/drawing/2014/main" id="{FFB93B95-649A-FC44-8F1F-E98B95E385FE}"/>
              </a:ext>
            </a:extLst>
          </p:cNvPr>
          <p:cNvPicPr>
            <a:picLocks noChangeAspect="1"/>
          </p:cNvPicPr>
          <p:nvPr userDrawn="1"/>
        </p:nvPicPr>
        <p:blipFill>
          <a:blip r:embed="rId2"/>
          <a:stretch>
            <a:fillRect/>
          </a:stretch>
        </p:blipFill>
        <p:spPr>
          <a:xfrm>
            <a:off x="6172199" y="6037704"/>
            <a:ext cx="5897881" cy="1640591"/>
          </a:xfrm>
          <a:prstGeom prst="rect">
            <a:avLst/>
          </a:prstGeom>
        </p:spPr>
      </p:pic>
    </p:spTree>
    <p:extLst>
      <p:ext uri="{BB962C8B-B14F-4D97-AF65-F5344CB8AC3E}">
        <p14:creationId xmlns:p14="http://schemas.microsoft.com/office/powerpoint/2010/main" val="21374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rgbClr val="002F5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33EADD-180F-4C15-B4BF-45BDDFAF421A}" type="datetime1">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64405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48BDEF-5261-4173-8BDB-CF2F1B73C2B9}" type="datetime1">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1813361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1_Title and Content_no logo">
    <p:spTree>
      <p:nvGrpSpPr>
        <p:cNvPr id="1" name=""/>
        <p:cNvGrpSpPr/>
        <p:nvPr/>
      </p:nvGrpSpPr>
      <p:grpSpPr>
        <a:xfrm>
          <a:off x="0" y="0"/>
          <a:ext cx="0" cy="0"/>
          <a:chOff x="0" y="0"/>
          <a:chExt cx="0" cy="0"/>
        </a:xfrm>
      </p:grpSpPr>
      <p:sp>
        <p:nvSpPr>
          <p:cNvPr id="2" name="Title 1"/>
          <p:cNvSpPr>
            <a:spLocks noGrp="1"/>
          </p:cNvSpPr>
          <p:nvPr>
            <p:ph type="title"/>
          </p:nvPr>
        </p:nvSpPr>
        <p:spPr>
          <a:xfrm>
            <a:off x="838200" y="338672"/>
            <a:ext cx="10515601" cy="1277114"/>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463EB3-7049-4732-8B74-A4494DCF4D6F}" type="datetime1">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7" name="Straight Connector 6"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5448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261F8ED-2DBD-413C-B768-CC22C6BC0996}" type="datetime1">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2496716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DBDEEA-1913-43B9-B307-9CEE4B2F5D24}" type="datetime1">
              <a:rPr lang="en-US" smtClean="0"/>
              <a:t>2/12/2025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6BE44D-7BE8-4BA4-B72D-D1EB693EB927}" type="slidenum">
              <a:rPr lang="en-US" smtClean="0"/>
              <a:t>‹#›</a:t>
            </a:fld>
            <a:endParaRPr lang="en-US"/>
          </a:p>
        </p:txBody>
      </p:sp>
      <p:cxnSp>
        <p:nvCxnSpPr>
          <p:cNvPr id="11" name="Straight Connector 10"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41679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EF5C32E-88AC-4779-9A3A-A91E2A6084FA}" type="datetime1">
              <a:rPr lang="en-US" smtClean="0"/>
              <a:t>2/12/2025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880204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1_Blank -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2783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855303"/>
            <a:ext cx="3932237" cy="93096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855304"/>
            <a:ext cx="6172200" cy="400574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786269"/>
            <a:ext cx="3932237" cy="30747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61F8FF-5FCF-405D-86F5-DB7CE3A25C65}" type="datetime1">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20491804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5256212"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descr="Decorative line"/>
          <p:cNvCxnSpPr>
            <a:cxnSpLocks/>
          </p:cNvCxnSpPr>
          <p:nvPr userDrawn="1"/>
        </p:nvCxnSpPr>
        <p:spPr>
          <a:xfrm>
            <a:off x="830468" y="1615786"/>
            <a:ext cx="515778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E4613F1-EAFB-DF93-481A-7CD5858C7E94}"/>
              </a:ext>
            </a:extLst>
          </p:cNvPr>
          <p:cNvSpPr/>
          <p:nvPr userDrawn="1"/>
        </p:nvSpPr>
        <p:spPr>
          <a:xfrm>
            <a:off x="6718852" y="-69569"/>
            <a:ext cx="5473148" cy="6927570"/>
          </a:xfrm>
          <a:prstGeom prst="rect">
            <a:avLst/>
          </a:prstGeom>
          <a:blipFill>
            <a:blip r:embed="rId2" cstate="print">
              <a:extLst>
                <a:ext uri="{28A0092B-C50C-407E-A947-70E740481C1C}">
                  <a14:useLocalDpi xmlns:a14="http://schemas.microsoft.com/office/drawing/2010/main" val="0"/>
                </a:ext>
              </a:extLst>
            </a:blip>
            <a:srcRect/>
            <a:stretch>
              <a:fillRect l="-33545" t="-1490" r="-5914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48491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_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D97FC6-3C07-4FD1-A0AD-B786F28A55BF}" type="datetime1">
              <a:rPr lang="en-US" smtClean="0"/>
              <a:t>2/12/2025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1367701-0A80-68E0-B33C-2CA66967A8DB}"/>
              </a:ext>
            </a:extLst>
          </p:cNvPr>
          <p:cNvPicPr>
            <a:picLocks noChangeAspect="1"/>
          </p:cNvPicPr>
          <p:nvPr userDrawn="1"/>
        </p:nvPicPr>
        <p:blipFill>
          <a:blip r:embed="rId2"/>
          <a:stretch>
            <a:fillRect/>
          </a:stretch>
        </p:blipFill>
        <p:spPr>
          <a:xfrm>
            <a:off x="8566776" y="1964491"/>
            <a:ext cx="4396318" cy="4188384"/>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53400" y="1527431"/>
            <a:ext cx="5062503" cy="5062503"/>
          </a:xfrm>
          <a:prstGeom prst="rect">
            <a:avLst/>
          </a:prstGeom>
        </p:spPr>
      </p:pic>
    </p:spTree>
    <p:extLst>
      <p:ext uri="{BB962C8B-B14F-4D97-AF65-F5344CB8AC3E}">
        <p14:creationId xmlns:p14="http://schemas.microsoft.com/office/powerpoint/2010/main" val="19538641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3_SSA content">
    <p:spTree>
      <p:nvGrpSpPr>
        <p:cNvPr id="1" name=""/>
        <p:cNvGrpSpPr/>
        <p:nvPr/>
      </p:nvGrpSpPr>
      <p:grpSpPr>
        <a:xfrm>
          <a:off x="0" y="0"/>
          <a:ext cx="0" cy="0"/>
          <a:chOff x="0" y="0"/>
          <a:chExt cx="0" cy="0"/>
        </a:xfrm>
      </p:grpSpPr>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0470" y="1825625"/>
            <a:ext cx="3622997" cy="1523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D083F1F9-0BD9-618C-1811-7A75FA5B75BD}"/>
              </a:ext>
            </a:extLst>
          </p:cNvPr>
          <p:cNvSpPr>
            <a:spLocks noGrp="1"/>
          </p:cNvSpPr>
          <p:nvPr>
            <p:ph sz="half" idx="14"/>
          </p:nvPr>
        </p:nvSpPr>
        <p:spPr>
          <a:xfrm>
            <a:off x="4724400" y="1825625"/>
            <a:ext cx="6623050" cy="4243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6A204F63-B88D-7980-5922-95AE70000975}"/>
              </a:ext>
            </a:extLst>
          </p:cNvPr>
          <p:cNvPicPr>
            <a:picLocks noChangeAspect="1"/>
          </p:cNvPicPr>
          <p:nvPr userDrawn="1"/>
        </p:nvPicPr>
        <p:blipFill>
          <a:blip r:embed="rId2"/>
          <a:stretch>
            <a:fillRect/>
          </a:stretch>
        </p:blipFill>
        <p:spPr>
          <a:xfrm>
            <a:off x="-629526" y="5104639"/>
            <a:ext cx="4749402" cy="2169480"/>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6586" y="2894478"/>
            <a:ext cx="3963522" cy="3963522"/>
          </a:xfrm>
          <a:prstGeom prst="rect">
            <a:avLst/>
          </a:prstGeom>
        </p:spPr>
      </p:pic>
    </p:spTree>
    <p:extLst>
      <p:ext uri="{BB962C8B-B14F-4D97-AF65-F5344CB8AC3E}">
        <p14:creationId xmlns:p14="http://schemas.microsoft.com/office/powerpoint/2010/main" val="5424177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4_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590AEC-7DF9-4D09-8AA8-FC74750814E6}" type="datetime1">
              <a:rPr lang="en-US" smtClean="0"/>
              <a:t>2/12/2025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20032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5_SSA content">
    <p:spTree>
      <p:nvGrpSpPr>
        <p:cNvPr id="1" name=""/>
        <p:cNvGrpSpPr/>
        <p:nvPr/>
      </p:nvGrpSpPr>
      <p:grpSpPr>
        <a:xfrm>
          <a:off x="0" y="0"/>
          <a:ext cx="0" cy="0"/>
          <a:chOff x="0" y="0"/>
          <a:chExt cx="0" cy="0"/>
        </a:xfrm>
      </p:grpSpPr>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0470" y="1825625"/>
            <a:ext cx="3622997" cy="1523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D083F1F9-0BD9-618C-1811-7A75FA5B75BD}"/>
              </a:ext>
            </a:extLst>
          </p:cNvPr>
          <p:cNvSpPr>
            <a:spLocks noGrp="1"/>
          </p:cNvSpPr>
          <p:nvPr>
            <p:ph sz="half" idx="14"/>
          </p:nvPr>
        </p:nvSpPr>
        <p:spPr>
          <a:xfrm>
            <a:off x="4724400" y="1825625"/>
            <a:ext cx="6623050" cy="4243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29440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solidFill>
          <a:schemeClr val="accent4">
            <a:lumMod val="10000"/>
            <a:lumOff val="90000"/>
            <a:alpha val="36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9969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rgbClr val="002F5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35584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rgbClr val="002F5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4F6E447-8998-46FC-AF85-5E36AF1FAFB5}" type="datetime1">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1550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C461E9-3AF1-4B7A-BB31-9B4D5D2B3030}" type="datetime1">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12615470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 preserve="1">
  <p:cSld name="Title and Content_no logo">
    <p:spTree>
      <p:nvGrpSpPr>
        <p:cNvPr id="1" name=""/>
        <p:cNvGrpSpPr/>
        <p:nvPr/>
      </p:nvGrpSpPr>
      <p:grpSpPr>
        <a:xfrm>
          <a:off x="0" y="0"/>
          <a:ext cx="0" cy="0"/>
          <a:chOff x="0" y="0"/>
          <a:chExt cx="0" cy="0"/>
        </a:xfrm>
      </p:grpSpPr>
      <p:sp>
        <p:nvSpPr>
          <p:cNvPr id="2" name="Title 1"/>
          <p:cNvSpPr>
            <a:spLocks noGrp="1"/>
          </p:cNvSpPr>
          <p:nvPr>
            <p:ph type="title"/>
          </p:nvPr>
        </p:nvSpPr>
        <p:spPr>
          <a:xfrm>
            <a:off x="838200" y="338672"/>
            <a:ext cx="10515601" cy="1277114"/>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FFCFE9-EE86-4054-8961-F4EBA9D2AB1A}" type="datetime1">
              <a:rPr lang="en-US" smtClean="0"/>
              <a:t>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7" name="Straight Connector 6"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11430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6A167B-5C30-475B-A8B9-047FB24E1B13}" type="datetime1">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3004363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2D1153-AC18-4B18-84C8-9D168C46E782}" type="datetime1">
              <a:rPr lang="en-US" smtClean="0"/>
              <a:t>2/12/2025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6BE44D-7BE8-4BA4-B72D-D1EB693EB927}" type="slidenum">
              <a:rPr lang="en-US" smtClean="0"/>
              <a:t>‹#›</a:t>
            </a:fld>
            <a:endParaRPr lang="en-US"/>
          </a:p>
        </p:txBody>
      </p:sp>
      <p:cxnSp>
        <p:nvCxnSpPr>
          <p:cNvPr id="11" name="Straight Connector 10"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81289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B6DFB42-B9C7-45AC-8B76-2D4569537F3C}" type="datetime1">
              <a:rPr lang="en-US" smtClean="0"/>
              <a:t>2/12/2025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20428419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 -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752357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855303"/>
            <a:ext cx="3932237" cy="93096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855304"/>
            <a:ext cx="6172200" cy="400574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786269"/>
            <a:ext cx="3932237" cy="30747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A759580-453C-4F01-929F-05CD283F8EE2}" type="datetime1">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11037291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5256212"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descr="Decorative line"/>
          <p:cNvCxnSpPr>
            <a:cxnSpLocks/>
          </p:cNvCxnSpPr>
          <p:nvPr userDrawn="1"/>
        </p:nvCxnSpPr>
        <p:spPr>
          <a:xfrm>
            <a:off x="830468" y="1615786"/>
            <a:ext cx="515778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E4613F1-EAFB-DF93-481A-7CD5858C7E94}"/>
              </a:ext>
            </a:extLst>
          </p:cNvPr>
          <p:cNvSpPr/>
          <p:nvPr userDrawn="1"/>
        </p:nvSpPr>
        <p:spPr>
          <a:xfrm>
            <a:off x="6718852" y="-1"/>
            <a:ext cx="5473148" cy="6858001"/>
          </a:xfrm>
          <a:prstGeom prst="rect">
            <a:avLst/>
          </a:prstGeom>
          <a:blipFill>
            <a:blip r:embed="rId2" cstate="print">
              <a:extLst>
                <a:ext uri="{28A0092B-C50C-407E-A947-70E740481C1C}">
                  <a14:useLocalDpi xmlns:a14="http://schemas.microsoft.com/office/drawing/2010/main" val="0"/>
                </a:ext>
              </a:extLst>
            </a:blip>
            <a:srcRect/>
            <a:stretch>
              <a:fillRect l="-33545" t="-2520" r="-5914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57429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D8FC77-FCAE-408F-A9A9-EDFF988529A0}" type="datetime1">
              <a:rPr lang="en-US" smtClean="0"/>
              <a:t>2/12/2025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2394A8E-A973-8CF5-82D3-9184341BC3D6}"/>
              </a:ext>
            </a:extLst>
          </p:cNvPr>
          <p:cNvPicPr>
            <a:picLocks noChangeAspect="1"/>
          </p:cNvPicPr>
          <p:nvPr userDrawn="1"/>
        </p:nvPicPr>
        <p:blipFill>
          <a:blip r:embed="rId2"/>
          <a:stretch>
            <a:fillRect/>
          </a:stretch>
        </p:blipFill>
        <p:spPr>
          <a:xfrm>
            <a:off x="8682181" y="1962334"/>
            <a:ext cx="4328248" cy="4123534"/>
          </a:xfrm>
          <a:prstGeom prst="rect">
            <a:avLst/>
          </a:prstGeom>
        </p:spPr>
      </p:pic>
      <p:pic>
        <p:nvPicPr>
          <p:cNvPr id="15" name="Picture 14"/>
          <p:cNvPicPr>
            <a:picLocks noChangeAspect="1"/>
          </p:cNvPicPr>
          <p:nvPr userDrawn="1"/>
        </p:nvPicPr>
        <p:blipFill rotWithShape="1">
          <a:blip r:embed="rId3">
            <a:extLst>
              <a:ext uri="{28A0092B-C50C-407E-A947-70E740481C1C}">
                <a14:useLocalDpi xmlns:a14="http://schemas.microsoft.com/office/drawing/2010/main" val="0"/>
              </a:ext>
            </a:extLst>
          </a:blip>
          <a:srcRect l="8577" t="10765" r="7703" b="5888"/>
          <a:stretch/>
        </p:blipFill>
        <p:spPr>
          <a:xfrm>
            <a:off x="8740804" y="2184242"/>
            <a:ext cx="4066052" cy="4047902"/>
          </a:xfrm>
          <a:prstGeom prst="rect">
            <a:avLst/>
          </a:prstGeom>
        </p:spPr>
      </p:pic>
    </p:spTree>
    <p:extLst>
      <p:ext uri="{BB962C8B-B14F-4D97-AF65-F5344CB8AC3E}">
        <p14:creationId xmlns:p14="http://schemas.microsoft.com/office/powerpoint/2010/main" val="36917650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2_SSA content">
    <p:spTree>
      <p:nvGrpSpPr>
        <p:cNvPr id="1" name=""/>
        <p:cNvGrpSpPr/>
        <p:nvPr/>
      </p:nvGrpSpPr>
      <p:grpSpPr>
        <a:xfrm>
          <a:off x="0" y="0"/>
          <a:ext cx="0" cy="0"/>
          <a:chOff x="0" y="0"/>
          <a:chExt cx="0" cy="0"/>
        </a:xfrm>
      </p:grpSpPr>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0470" y="1825625"/>
            <a:ext cx="3622997" cy="15238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D083F1F9-0BD9-618C-1811-7A75FA5B75BD}"/>
              </a:ext>
            </a:extLst>
          </p:cNvPr>
          <p:cNvSpPr>
            <a:spLocks noGrp="1"/>
          </p:cNvSpPr>
          <p:nvPr>
            <p:ph sz="half" idx="14"/>
          </p:nvPr>
        </p:nvSpPr>
        <p:spPr>
          <a:xfrm>
            <a:off x="4724400" y="1825625"/>
            <a:ext cx="6623050" cy="42438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8566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SSA_Two Content_no art">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625"/>
            <a:ext cx="10515601" cy="1187179"/>
          </a:xfrm>
        </p:spPr>
        <p:txBody>
          <a:bodyPr/>
          <a:lstStyle/>
          <a:p>
            <a:r>
              <a:rPr lang="en-US"/>
              <a:t>Click to edit Master title style</a:t>
            </a:r>
          </a:p>
        </p:txBody>
      </p:sp>
      <p:sp>
        <p:nvSpPr>
          <p:cNvPr id="3" name="Content Placeholder 2"/>
          <p:cNvSpPr>
            <a:spLocks noGrp="1"/>
          </p:cNvSpPr>
          <p:nvPr>
            <p:ph sz="half" idx="1"/>
          </p:nvPr>
        </p:nvSpPr>
        <p:spPr>
          <a:xfrm>
            <a:off x="838200" y="3165231"/>
            <a:ext cx="5181600" cy="30117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3165231"/>
            <a:ext cx="5181600" cy="30117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09DEBF0-9BB8-4825-B5F5-24E324ED4999}" type="datetime1">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cxnSp>
        <p:nvCxnSpPr>
          <p:cNvPr id="12" name="Straight Connector 11" descr="Decorative line"/>
          <p:cNvCxnSpPr/>
          <p:nvPr userDrawn="1"/>
        </p:nvCxnSpPr>
        <p:spPr>
          <a:xfrm>
            <a:off x="830468" y="3012804"/>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6500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41A225-654E-4103-8F02-FB3A3293340F}" type="datetime1">
              <a:rPr lang="en-US" smtClean="0"/>
              <a:t>2/12/2025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15347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asic Blank">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1FA129-D79D-48B2-BE78-9B7B68BD08E5}"/>
              </a:ext>
            </a:extLst>
          </p:cNvPr>
          <p:cNvSpPr>
            <a:spLocks noGrp="1"/>
          </p:cNvSpPr>
          <p:nvPr>
            <p:ph type="sldNum" sz="quarter" idx="10"/>
          </p:nvPr>
        </p:nvSpPr>
        <p:spPr>
          <a:xfrm>
            <a:off x="11534978" y="6492572"/>
            <a:ext cx="413465" cy="234105"/>
          </a:xfrm>
          <a:prstGeom prst="rect">
            <a:avLst/>
          </a:prstGeom>
        </p:spPr>
        <p:txBody>
          <a:bodyPr/>
          <a:lstStyle/>
          <a:p>
            <a:fld id="{72C3F2C5-0A08-491A-A7FB-1F6AAFFE8000}" type="slidenum">
              <a:rPr lang="en-US" smtClean="0"/>
              <a:pPr/>
              <a:t>‹#›</a:t>
            </a:fld>
            <a:endParaRPr lang="en-US"/>
          </a:p>
        </p:txBody>
      </p:sp>
      <p:cxnSp>
        <p:nvCxnSpPr>
          <p:cNvPr id="5" name="Straight Arrow Connector 4">
            <a:extLst>
              <a:ext uri="{FF2B5EF4-FFF2-40B4-BE49-F238E27FC236}">
                <a16:creationId xmlns:a16="http://schemas.microsoft.com/office/drawing/2014/main" id="{4EA551F4-5FEC-4B6A-9129-AA0B148B17DB}"/>
              </a:ext>
            </a:extLst>
          </p:cNvPr>
          <p:cNvCxnSpPr/>
          <p:nvPr userDrawn="1"/>
        </p:nvCxnSpPr>
        <p:spPr>
          <a:xfrm flipV="1">
            <a:off x="617268" y="785242"/>
            <a:ext cx="10972800" cy="11875"/>
          </a:xfrm>
          <a:prstGeom prst="straightConnector1">
            <a:avLst/>
          </a:prstGeom>
          <a:ln w="53975" cap="flat" cmpd="dbl">
            <a:solidFill>
              <a:srgbClr val="808696"/>
            </a:solidFill>
            <a:miter lim="800000"/>
            <a:headEnd type="oval"/>
            <a:tailEnd type="triangle" w="lg" len="med"/>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53B387FA-FB79-47A4-9ACA-EEE13874A410}"/>
              </a:ext>
            </a:extLst>
          </p:cNvPr>
          <p:cNvSpPr>
            <a:spLocks noGrp="1"/>
          </p:cNvSpPr>
          <p:nvPr>
            <p:ph type="body" sz="quarter" idx="11" hasCustomPrompt="1"/>
          </p:nvPr>
        </p:nvSpPr>
        <p:spPr>
          <a:xfrm>
            <a:off x="699228" y="290751"/>
            <a:ext cx="10085388" cy="499205"/>
          </a:xfrm>
          <a:prstGeom prst="rect">
            <a:avLst/>
          </a:prstGeom>
        </p:spPr>
        <p:txBody>
          <a:bodyPr/>
          <a:lstStyle>
            <a:lvl1pPr marL="0" indent="0">
              <a:buFontTx/>
              <a:buNone/>
              <a:defRPr sz="2800" b="1">
                <a:solidFill>
                  <a:srgbClr val="1A2C47"/>
                </a:solidFill>
                <a:latin typeface="Arial" panose="020B0604020202020204" pitchFamily="34" charset="0"/>
                <a:cs typeface="Arial" panose="020B0604020202020204" pitchFamily="34" charset="0"/>
              </a:defRPr>
            </a:lvl1pPr>
            <a:lvl2pPr marL="457200" indent="0">
              <a:buFontTx/>
              <a:buNone/>
              <a:defRPr sz="7200" b="1">
                <a:solidFill>
                  <a:srgbClr val="1A2C47"/>
                </a:solidFill>
              </a:defRPr>
            </a:lvl2pPr>
            <a:lvl3pPr marL="914400" indent="0">
              <a:buFontTx/>
              <a:buNone/>
              <a:defRPr sz="7200" b="1">
                <a:solidFill>
                  <a:srgbClr val="1A2C47"/>
                </a:solidFill>
              </a:defRPr>
            </a:lvl3pPr>
            <a:lvl4pPr marL="1371600" indent="0">
              <a:buFontTx/>
              <a:buNone/>
              <a:defRPr sz="7200" b="1">
                <a:solidFill>
                  <a:srgbClr val="1A2C47"/>
                </a:solidFill>
              </a:defRPr>
            </a:lvl4pPr>
            <a:lvl5pPr marL="1828800" indent="0">
              <a:buFontTx/>
              <a:buNone/>
              <a:defRPr sz="7200" b="1">
                <a:solidFill>
                  <a:srgbClr val="1A2C47"/>
                </a:solidFill>
              </a:defRPr>
            </a:lvl5pPr>
          </a:lstStyle>
          <a:p>
            <a:pPr lvl="0"/>
            <a:r>
              <a:rPr lang="en-US"/>
              <a:t>EDIT SLIDE TITLE</a:t>
            </a:r>
          </a:p>
        </p:txBody>
      </p:sp>
    </p:spTree>
    <p:extLst>
      <p:ext uri="{BB962C8B-B14F-4D97-AF65-F5344CB8AC3E}">
        <p14:creationId xmlns:p14="http://schemas.microsoft.com/office/powerpoint/2010/main" val="39784845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Slide - Dolly 1">
  <p:cSld name="Title Slide - Dolly 1">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33"/>
          <p:cNvSpPr txBox="1">
            <a:spLocks noGrp="1"/>
          </p:cNvSpPr>
          <p:nvPr>
            <p:ph type="ctrTitle"/>
          </p:nvPr>
        </p:nvSpPr>
        <p:spPr>
          <a:xfrm>
            <a:off x="2318000" y="1617133"/>
            <a:ext cx="4584000" cy="15000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3300"/>
              <a:buNone/>
              <a:defRPr sz="4400"/>
            </a:lvl1pPr>
            <a:lvl2pPr lvl="1" algn="l">
              <a:lnSpc>
                <a:spcPct val="100000"/>
              </a:lnSpc>
              <a:spcBef>
                <a:spcPts val="0"/>
              </a:spcBef>
              <a:spcAft>
                <a:spcPts val="0"/>
              </a:spcAft>
              <a:buSzPts val="5500"/>
              <a:buNone/>
              <a:defRPr sz="7333"/>
            </a:lvl2pPr>
            <a:lvl3pPr lvl="2" algn="l">
              <a:lnSpc>
                <a:spcPct val="100000"/>
              </a:lnSpc>
              <a:spcBef>
                <a:spcPts val="0"/>
              </a:spcBef>
              <a:spcAft>
                <a:spcPts val="0"/>
              </a:spcAft>
              <a:buSzPts val="5500"/>
              <a:buNone/>
              <a:defRPr sz="7333"/>
            </a:lvl3pPr>
            <a:lvl4pPr lvl="3" algn="l">
              <a:lnSpc>
                <a:spcPct val="100000"/>
              </a:lnSpc>
              <a:spcBef>
                <a:spcPts val="0"/>
              </a:spcBef>
              <a:spcAft>
                <a:spcPts val="0"/>
              </a:spcAft>
              <a:buSzPts val="5500"/>
              <a:buNone/>
              <a:defRPr sz="7333"/>
            </a:lvl4pPr>
            <a:lvl5pPr lvl="4" algn="l">
              <a:lnSpc>
                <a:spcPct val="100000"/>
              </a:lnSpc>
              <a:spcBef>
                <a:spcPts val="0"/>
              </a:spcBef>
              <a:spcAft>
                <a:spcPts val="0"/>
              </a:spcAft>
              <a:buSzPts val="5500"/>
              <a:buNone/>
              <a:defRPr sz="7333"/>
            </a:lvl5pPr>
            <a:lvl6pPr lvl="5" algn="l">
              <a:lnSpc>
                <a:spcPct val="100000"/>
              </a:lnSpc>
              <a:spcBef>
                <a:spcPts val="0"/>
              </a:spcBef>
              <a:spcAft>
                <a:spcPts val="0"/>
              </a:spcAft>
              <a:buSzPts val="5500"/>
              <a:buNone/>
              <a:defRPr sz="7333"/>
            </a:lvl6pPr>
            <a:lvl7pPr lvl="6" algn="l">
              <a:lnSpc>
                <a:spcPct val="100000"/>
              </a:lnSpc>
              <a:spcBef>
                <a:spcPts val="0"/>
              </a:spcBef>
              <a:spcAft>
                <a:spcPts val="0"/>
              </a:spcAft>
              <a:buSzPts val="5500"/>
              <a:buNone/>
              <a:defRPr sz="7333"/>
            </a:lvl7pPr>
            <a:lvl8pPr lvl="7" algn="l">
              <a:lnSpc>
                <a:spcPct val="100000"/>
              </a:lnSpc>
              <a:spcBef>
                <a:spcPts val="0"/>
              </a:spcBef>
              <a:spcAft>
                <a:spcPts val="0"/>
              </a:spcAft>
              <a:buSzPts val="5500"/>
              <a:buNone/>
              <a:defRPr sz="7333"/>
            </a:lvl8pPr>
            <a:lvl9pPr lvl="8" algn="l">
              <a:lnSpc>
                <a:spcPct val="100000"/>
              </a:lnSpc>
              <a:spcBef>
                <a:spcPts val="0"/>
              </a:spcBef>
              <a:spcAft>
                <a:spcPts val="0"/>
              </a:spcAft>
              <a:buSzPts val="5500"/>
              <a:buNone/>
              <a:defRPr sz="7333"/>
            </a:lvl9pPr>
          </a:lstStyle>
          <a:p>
            <a:endParaRPr/>
          </a:p>
        </p:txBody>
      </p:sp>
      <p:sp>
        <p:nvSpPr>
          <p:cNvPr id="11" name="Google Shape;11;p33"/>
          <p:cNvSpPr txBox="1">
            <a:spLocks noGrp="1"/>
          </p:cNvSpPr>
          <p:nvPr>
            <p:ph type="subTitle" idx="1"/>
          </p:nvPr>
        </p:nvSpPr>
        <p:spPr>
          <a:xfrm>
            <a:off x="2013200" y="3377268"/>
            <a:ext cx="5572800" cy="7272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1400"/>
              <a:buNone/>
              <a:defRPr sz="1867" b="0">
                <a:solidFill>
                  <a:schemeClr val="dk1"/>
                </a:solidFill>
              </a:defRPr>
            </a:lvl1pPr>
            <a:lvl2pPr lvl="1" algn="l">
              <a:lnSpc>
                <a:spcPct val="100000"/>
              </a:lnSpc>
              <a:spcBef>
                <a:spcPts val="0"/>
              </a:spcBef>
              <a:spcAft>
                <a:spcPts val="0"/>
              </a:spcAft>
              <a:buSzPts val="2800"/>
              <a:buNone/>
              <a:defRPr sz="3733"/>
            </a:lvl2pPr>
            <a:lvl3pPr lvl="2" algn="l">
              <a:lnSpc>
                <a:spcPct val="100000"/>
              </a:lnSpc>
              <a:spcBef>
                <a:spcPts val="0"/>
              </a:spcBef>
              <a:spcAft>
                <a:spcPts val="0"/>
              </a:spcAft>
              <a:buSzPts val="2800"/>
              <a:buNone/>
              <a:defRPr sz="3733"/>
            </a:lvl3pPr>
            <a:lvl4pPr lvl="3" algn="l">
              <a:lnSpc>
                <a:spcPct val="100000"/>
              </a:lnSpc>
              <a:spcBef>
                <a:spcPts val="0"/>
              </a:spcBef>
              <a:spcAft>
                <a:spcPts val="0"/>
              </a:spcAft>
              <a:buSzPts val="2800"/>
              <a:buNone/>
              <a:defRPr sz="3733"/>
            </a:lvl4pPr>
            <a:lvl5pPr lvl="4" algn="l">
              <a:lnSpc>
                <a:spcPct val="100000"/>
              </a:lnSpc>
              <a:spcBef>
                <a:spcPts val="0"/>
              </a:spcBef>
              <a:spcAft>
                <a:spcPts val="0"/>
              </a:spcAft>
              <a:buSzPts val="2800"/>
              <a:buNone/>
              <a:defRPr sz="3733"/>
            </a:lvl5pPr>
            <a:lvl6pPr lvl="5" algn="l">
              <a:lnSpc>
                <a:spcPct val="100000"/>
              </a:lnSpc>
              <a:spcBef>
                <a:spcPts val="0"/>
              </a:spcBef>
              <a:spcAft>
                <a:spcPts val="0"/>
              </a:spcAft>
              <a:buSzPts val="2800"/>
              <a:buNone/>
              <a:defRPr sz="3733"/>
            </a:lvl6pPr>
            <a:lvl7pPr lvl="6" algn="l">
              <a:lnSpc>
                <a:spcPct val="100000"/>
              </a:lnSpc>
              <a:spcBef>
                <a:spcPts val="0"/>
              </a:spcBef>
              <a:spcAft>
                <a:spcPts val="0"/>
              </a:spcAft>
              <a:buSzPts val="2800"/>
              <a:buNone/>
              <a:defRPr sz="3733"/>
            </a:lvl7pPr>
            <a:lvl8pPr lvl="7" algn="l">
              <a:lnSpc>
                <a:spcPct val="100000"/>
              </a:lnSpc>
              <a:spcBef>
                <a:spcPts val="0"/>
              </a:spcBef>
              <a:spcAft>
                <a:spcPts val="0"/>
              </a:spcAft>
              <a:buSzPts val="2800"/>
              <a:buNone/>
              <a:defRPr sz="3733"/>
            </a:lvl8pPr>
            <a:lvl9pPr lvl="8" algn="l">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740226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2/12/2025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2/12/2025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2/12/2025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emf"/><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19" Type="http://schemas.openxmlformats.org/officeDocument/2006/relationships/image" Target="../media/image1.emf"/><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2/12/2025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40692" y="338672"/>
            <a:ext cx="8913109" cy="127711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3D7179B4-1891-479A-B78B-2BD706D21C14}" type="datetime1">
              <a:rPr lang="en-US" smtClean="0"/>
              <a:t>2/12/2025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386BE44D-7BE8-4BA4-B72D-D1EB693EB927}" type="slidenum">
              <a:rPr lang="en-US" smtClean="0"/>
              <a:pPr/>
              <a:t>‹#›</a:t>
            </a:fld>
            <a:endParaRPr lang="en-US"/>
          </a:p>
        </p:txBody>
      </p:sp>
      <p:pic>
        <p:nvPicPr>
          <p:cNvPr id="8" name="Picture 7">
            <a:extLst>
              <a:ext uri="{FF2B5EF4-FFF2-40B4-BE49-F238E27FC236}">
                <a16:creationId xmlns:a16="http://schemas.microsoft.com/office/drawing/2014/main" id="{E3152B3C-2B54-F76A-1F4F-0A35E47F70D6}"/>
              </a:ext>
            </a:extLst>
          </p:cNvPr>
          <p:cNvPicPr>
            <a:picLocks noChangeAspect="1"/>
          </p:cNvPicPr>
          <p:nvPr userDrawn="1"/>
        </p:nvPicPr>
        <p:blipFill>
          <a:blip r:embed="rId17"/>
          <a:stretch>
            <a:fillRect/>
          </a:stretch>
        </p:blipFill>
        <p:spPr>
          <a:xfrm>
            <a:off x="838198" y="483796"/>
            <a:ext cx="1062179" cy="941834"/>
          </a:xfrm>
          <a:prstGeom prst="rect">
            <a:avLst/>
          </a:prstGeom>
        </p:spPr>
      </p:pic>
    </p:spTree>
    <p:extLst>
      <p:ext uri="{BB962C8B-B14F-4D97-AF65-F5344CB8AC3E}">
        <p14:creationId xmlns:p14="http://schemas.microsoft.com/office/powerpoint/2010/main" val="3594932802"/>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Lst>
  <p:hf hdr="0" ftr="0" dt="0"/>
  <p:txStyles>
    <p:titleStyle>
      <a:lvl1pPr algn="l" defTabSz="914400" rtl="0" eaLnBrk="1" latinLnBrk="0" hangingPunct="1">
        <a:lnSpc>
          <a:spcPct val="90000"/>
        </a:lnSpc>
        <a:spcBef>
          <a:spcPct val="0"/>
        </a:spcBef>
        <a:buNone/>
        <a:defRPr sz="4400" b="1" kern="1200">
          <a:solidFill>
            <a:srgbClr val="002F58"/>
          </a:solidFill>
          <a:latin typeface="Livvic" pitchFamily="2" charset="77"/>
          <a:ea typeface="+mj-ea"/>
          <a:cs typeface="+mj-cs"/>
        </a:defRPr>
      </a:lvl1pPr>
    </p:titleStyle>
    <p:bodyStyle>
      <a:lvl1pPr marL="0" indent="0" algn="l" defTabSz="914400" rtl="0" eaLnBrk="1" latinLnBrk="0" hangingPunct="1">
        <a:lnSpc>
          <a:spcPct val="90000"/>
        </a:lnSpc>
        <a:spcBef>
          <a:spcPts val="1000"/>
        </a:spcBef>
        <a:buFontTx/>
        <a:buNone/>
        <a:defRPr sz="2800" kern="1200">
          <a:solidFill>
            <a:srgbClr val="05AA91"/>
          </a:solidFill>
          <a:latin typeface="Urbanist Medium" panose="020B0A04040200000203" pitchFamily="34" charset="77"/>
          <a:ea typeface="Urbanist Medium" panose="020B0A04040200000203" pitchFamily="34" charset="77"/>
          <a:cs typeface="Urbanist Medium" panose="020B0A04040200000203"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5AA91"/>
          </a:solidFill>
          <a:latin typeface="Urbanist Medium" panose="020B0A04040200000203" pitchFamily="34" charset="77"/>
          <a:ea typeface="Urbanist Medium" panose="020B0A04040200000203" pitchFamily="34" charset="77"/>
          <a:cs typeface="Urbanist Medium" panose="020B0A04040200000203"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5AA91"/>
          </a:solidFill>
          <a:latin typeface="Urbanist Medium" panose="020B0A04040200000203" pitchFamily="34" charset="77"/>
          <a:ea typeface="Urbanist Medium" panose="020B0A04040200000203" pitchFamily="34" charset="77"/>
          <a:cs typeface="Urbanist Medium" panose="020B0A04040200000203"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5AA91"/>
          </a:solidFill>
          <a:latin typeface="Urbanist Medium" panose="020B0A04040200000203" pitchFamily="34" charset="77"/>
          <a:ea typeface="Urbanist Medium" panose="020B0A04040200000203" pitchFamily="34" charset="77"/>
          <a:cs typeface="Urbanist Medium" panose="020B0A04040200000203"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5AA91"/>
          </a:solidFill>
          <a:latin typeface="Urbanist Medium" panose="020B0A04040200000203" pitchFamily="34" charset="77"/>
          <a:ea typeface="Urbanist Medium" panose="020B0A04040200000203" pitchFamily="34" charset="77"/>
          <a:cs typeface="Urbanist Medium" panose="020B0A0404020000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40692" y="338672"/>
            <a:ext cx="8913109" cy="127711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A037808E-994F-45D0-808C-1E80813771A0}" type="datetime1">
              <a:rPr lang="en-US" smtClean="0"/>
              <a:t>2/12/2025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386BE44D-7BE8-4BA4-B72D-D1EB693EB927}" type="slidenum">
              <a:rPr lang="en-US" smtClean="0"/>
              <a:pPr/>
              <a:t>‹#›</a:t>
            </a:fld>
            <a:endParaRPr lang="en-US"/>
          </a:p>
        </p:txBody>
      </p:sp>
      <p:pic>
        <p:nvPicPr>
          <p:cNvPr id="10" name="Picture 9">
            <a:extLst>
              <a:ext uri="{FF2B5EF4-FFF2-40B4-BE49-F238E27FC236}">
                <a16:creationId xmlns:a16="http://schemas.microsoft.com/office/drawing/2014/main" id="{08660973-122E-BBFC-B196-EDB215AF373D}"/>
              </a:ext>
            </a:extLst>
          </p:cNvPr>
          <p:cNvPicPr>
            <a:picLocks noChangeAspect="1"/>
          </p:cNvPicPr>
          <p:nvPr userDrawn="1"/>
        </p:nvPicPr>
        <p:blipFill>
          <a:blip r:embed="rId19"/>
          <a:stretch>
            <a:fillRect/>
          </a:stretch>
        </p:blipFill>
        <p:spPr>
          <a:xfrm>
            <a:off x="838198" y="483796"/>
            <a:ext cx="1062179" cy="941834"/>
          </a:xfrm>
          <a:prstGeom prst="rect">
            <a:avLst/>
          </a:prstGeom>
        </p:spPr>
      </p:pic>
    </p:spTree>
    <p:extLst>
      <p:ext uri="{BB962C8B-B14F-4D97-AF65-F5344CB8AC3E}">
        <p14:creationId xmlns:p14="http://schemas.microsoft.com/office/powerpoint/2010/main" val="1879025754"/>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b="1" kern="1200">
          <a:solidFill>
            <a:srgbClr val="05AA91"/>
          </a:solidFill>
          <a:latin typeface="Urbanist Black" panose="020B0A04040200000203" pitchFamily="34" charset="77"/>
          <a:ea typeface="Urbanist Black" panose="020B0A04040200000203" pitchFamily="34" charset="77"/>
          <a:cs typeface="Urbanist Black" panose="020B0A04040200000203" pitchFamily="34" charset="77"/>
        </a:defRPr>
      </a:lvl1pPr>
    </p:titleStyle>
    <p:bodyStyle>
      <a:lvl1pPr marL="0" indent="0" algn="l" defTabSz="914400" rtl="0" eaLnBrk="1" latinLnBrk="0" hangingPunct="1">
        <a:lnSpc>
          <a:spcPct val="90000"/>
        </a:lnSpc>
        <a:spcBef>
          <a:spcPts val="1000"/>
        </a:spcBef>
        <a:buFontTx/>
        <a:buNone/>
        <a:defRPr sz="28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3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9.xml"/><Relationship Id="rId1" Type="http://schemas.openxmlformats.org/officeDocument/2006/relationships/slideLayout" Target="../slideLayouts/slideLayout30.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0.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hyperlink" Target="mailto:dana.castano@delc.oregon.gov" TargetMode="External"/><Relationship Id="rId3" Type="http://schemas.openxmlformats.org/officeDocument/2006/relationships/image" Target="../media/image13.png"/><Relationship Id="rId7" Type="http://schemas.openxmlformats.org/officeDocument/2006/relationships/hyperlink" Target="mailto:kathy.wai@delc.oregon.gov" TargetMode="External"/><Relationship Id="rId2" Type="http://schemas.openxmlformats.org/officeDocument/2006/relationships/notesSlide" Target="../notesSlides/notesSlide11.xml"/><Relationship Id="rId1" Type="http://schemas.openxmlformats.org/officeDocument/2006/relationships/slideLayout" Target="../slideLayouts/slideLayout27.xml"/><Relationship Id="rId6" Type="http://schemas.openxmlformats.org/officeDocument/2006/relationships/hyperlink" Target="mailto:delc.govaffairs@delc.oregon.gov" TargetMode="External"/><Relationship Id="rId5" Type="http://schemas.openxmlformats.org/officeDocument/2006/relationships/hyperlink" Target="mailto:kate.denison@delc.oregon.gov" TargetMode="External"/><Relationship Id="rId4" Type="http://schemas.openxmlformats.org/officeDocument/2006/relationships/hyperlink" Target="mailto:alyssa.chatterjee@delc.oregon.gov"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3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3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3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3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9B67438-6D2E-20A7-3F77-E674B561B3DD}"/>
              </a:ext>
              <a:ext uri="{C183D7F6-B498-43B3-948B-1728B52AA6E4}">
                <adec:decorative xmlns:adec="http://schemas.microsoft.com/office/drawing/2017/decorative" val="1"/>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838200" y="3142796"/>
            <a:ext cx="7081684" cy="1491656"/>
          </a:xfrm>
        </p:spPr>
        <p:txBody>
          <a:bodyPr>
            <a:normAutofit/>
          </a:bodyPr>
          <a:lstStyle/>
          <a:p>
            <a:r>
              <a:rPr lang="en-US" sz="3600" dirty="0">
                <a:latin typeface="Livvic"/>
                <a:ea typeface="Urbanist Black"/>
                <a:cs typeface="Urbanist Black"/>
              </a:rPr>
              <a:t> Tribal Early Learning Plan and Fund: House Bill 2815-1</a:t>
            </a:r>
            <a:endParaRPr lang="en-US" sz="3600" dirty="0">
              <a:latin typeface="Livvic" pitchFamily="2" charset="0"/>
              <a:ea typeface="Urbanist Black"/>
              <a:cs typeface="Urbanist Black"/>
            </a:endParaRPr>
          </a:p>
        </p:txBody>
      </p:sp>
      <p:sp>
        <p:nvSpPr>
          <p:cNvPr id="3" name="Subtitle 2"/>
          <p:cNvSpPr>
            <a:spLocks noGrp="1"/>
          </p:cNvSpPr>
          <p:nvPr>
            <p:ph type="subTitle" idx="1"/>
          </p:nvPr>
        </p:nvSpPr>
        <p:spPr>
          <a:xfrm>
            <a:off x="838200" y="4922995"/>
            <a:ext cx="7718423" cy="1205452"/>
          </a:xfrm>
        </p:spPr>
        <p:txBody>
          <a:bodyPr vert="horz" lIns="91440" tIns="45720" rIns="91440" bIns="45720" rtlCol="0" anchor="t">
            <a:normAutofit lnSpcReduction="10000"/>
          </a:bodyPr>
          <a:lstStyle/>
          <a:p>
            <a:r>
              <a:rPr lang="en-US">
                <a:solidFill>
                  <a:srgbClr val="002F58"/>
                </a:solidFill>
                <a:latin typeface="Urbanist Medium"/>
              </a:rPr>
              <a:t>Alyssa Chatterjee, Early Learning System Director</a:t>
            </a:r>
          </a:p>
          <a:p>
            <a:r>
              <a:rPr lang="en-US">
                <a:solidFill>
                  <a:srgbClr val="002F58"/>
                </a:solidFill>
                <a:latin typeface="Urbanist Medium"/>
              </a:rPr>
              <a:t>Dana Castano, Oregon Tribal Early Learning Alliance Liaison</a:t>
            </a:r>
            <a:endParaRPr lang="en-US"/>
          </a:p>
          <a:p>
            <a:endParaRPr lang="en-US">
              <a:solidFill>
                <a:srgbClr val="002F58"/>
              </a:solidFill>
              <a:highlight>
                <a:srgbClr val="FFFF00"/>
              </a:highlight>
              <a:latin typeface="Urbanist Medium"/>
            </a:endParaRPr>
          </a:p>
        </p:txBody>
      </p:sp>
    </p:spTree>
    <p:extLst>
      <p:ext uri="{BB962C8B-B14F-4D97-AF65-F5344CB8AC3E}">
        <p14:creationId xmlns:p14="http://schemas.microsoft.com/office/powerpoint/2010/main" val="2466246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5F25C-C296-118F-1457-7A88446782C5}"/>
              </a:ext>
            </a:extLst>
          </p:cNvPr>
          <p:cNvSpPr>
            <a:spLocks noGrp="1"/>
          </p:cNvSpPr>
          <p:nvPr>
            <p:ph type="title"/>
          </p:nvPr>
        </p:nvSpPr>
        <p:spPr/>
        <p:txBody>
          <a:bodyPr/>
          <a:lstStyle/>
          <a:p>
            <a:r>
              <a:rPr lang="en-US" dirty="0">
                <a:latin typeface="Urbanist Black"/>
              </a:rPr>
              <a:t>Why it Matters</a:t>
            </a:r>
            <a:endParaRPr lang="en-US" dirty="0"/>
          </a:p>
        </p:txBody>
      </p:sp>
      <p:graphicFrame>
        <p:nvGraphicFramePr>
          <p:cNvPr id="5" name="Content Placeholder 4">
            <a:extLst>
              <a:ext uri="{FF2B5EF4-FFF2-40B4-BE49-F238E27FC236}">
                <a16:creationId xmlns:a16="http://schemas.microsoft.com/office/drawing/2014/main" id="{18AEA846-69C5-4D06-DF02-20F4FAD8FE7C}"/>
              </a:ext>
            </a:extLst>
          </p:cNvPr>
          <p:cNvGraphicFramePr>
            <a:graphicFrameLocks noGrp="1"/>
          </p:cNvGraphicFramePr>
          <p:nvPr>
            <p:ph idx="1"/>
            <p:extLst>
              <p:ext uri="{D42A27DB-BD31-4B8C-83A1-F6EECF244321}">
                <p14:modId xmlns:p14="http://schemas.microsoft.com/office/powerpoint/2010/main" val="313902108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F5A2F9DC-B420-5B17-B24A-325F832D8DD6}"/>
              </a:ext>
            </a:extLst>
          </p:cNvPr>
          <p:cNvSpPr>
            <a:spLocks noGrp="1"/>
          </p:cNvSpPr>
          <p:nvPr>
            <p:ph type="sldNum" sz="quarter" idx="12"/>
          </p:nvPr>
        </p:nvSpPr>
        <p:spPr/>
        <p:txBody>
          <a:bodyPr/>
          <a:lstStyle/>
          <a:p>
            <a:fld id="{386BE44D-7BE8-4BA4-B72D-D1EB693EB927}" type="slidenum">
              <a:rPr lang="en-US" smtClean="0"/>
              <a:t>10</a:t>
            </a:fld>
            <a:endParaRPr lang="en-US"/>
          </a:p>
        </p:txBody>
      </p:sp>
    </p:spTree>
    <p:extLst>
      <p:ext uri="{BB962C8B-B14F-4D97-AF65-F5344CB8AC3E}">
        <p14:creationId xmlns:p14="http://schemas.microsoft.com/office/powerpoint/2010/main" val="3467582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C7EFA-0BF8-2EDA-F5AD-CFD2837EE49B}"/>
              </a:ext>
            </a:extLst>
          </p:cNvPr>
          <p:cNvSpPr>
            <a:spLocks noGrp="1"/>
          </p:cNvSpPr>
          <p:nvPr>
            <p:ph type="title"/>
          </p:nvPr>
        </p:nvSpPr>
        <p:spPr>
          <a:xfrm>
            <a:off x="1198527" y="338672"/>
            <a:ext cx="9800370" cy="1277114"/>
          </a:xfrm>
        </p:spPr>
        <p:txBody>
          <a:bodyPr/>
          <a:lstStyle/>
          <a:p>
            <a:pPr algn="ctr"/>
            <a:r>
              <a:rPr lang="en-US" dirty="0">
                <a:latin typeface="Urbanist Black"/>
              </a:rPr>
              <a:t>Questions?</a:t>
            </a:r>
            <a:endParaRPr lang="en-US"/>
          </a:p>
        </p:txBody>
      </p:sp>
      <p:sp>
        <p:nvSpPr>
          <p:cNvPr id="4" name="Slide Number Placeholder 3">
            <a:extLst>
              <a:ext uri="{FF2B5EF4-FFF2-40B4-BE49-F238E27FC236}">
                <a16:creationId xmlns:a16="http://schemas.microsoft.com/office/drawing/2014/main" id="{BF120ED8-859F-BB04-A0A2-2947D3BC0985}"/>
              </a:ext>
            </a:extLst>
          </p:cNvPr>
          <p:cNvSpPr>
            <a:spLocks noGrp="1"/>
          </p:cNvSpPr>
          <p:nvPr>
            <p:ph type="sldNum" sz="quarter" idx="12"/>
          </p:nvPr>
        </p:nvSpPr>
        <p:spPr/>
        <p:txBody>
          <a:bodyPr/>
          <a:lstStyle/>
          <a:p>
            <a:fld id="{386BE44D-7BE8-4BA4-B72D-D1EB693EB927}" type="slidenum">
              <a:rPr lang="en-US" smtClean="0"/>
              <a:t>11</a:t>
            </a:fld>
            <a:endParaRPr lang="en-US"/>
          </a:p>
        </p:txBody>
      </p:sp>
      <p:pic>
        <p:nvPicPr>
          <p:cNvPr id="5" name="Picture 4">
            <a:extLst>
              <a:ext uri="{FF2B5EF4-FFF2-40B4-BE49-F238E27FC236}">
                <a16:creationId xmlns:a16="http://schemas.microsoft.com/office/drawing/2014/main" id="{5EDC119F-AF88-2D91-C801-912C37CB1155}"/>
              </a:ext>
            </a:extLst>
          </p:cNvPr>
          <p:cNvPicPr>
            <a:picLocks noChangeAspect="1"/>
          </p:cNvPicPr>
          <p:nvPr/>
        </p:nvPicPr>
        <p:blipFill>
          <a:blip r:embed="rId2"/>
          <a:stretch>
            <a:fillRect/>
          </a:stretch>
        </p:blipFill>
        <p:spPr>
          <a:xfrm>
            <a:off x="6100109" y="2050093"/>
            <a:ext cx="3342495" cy="3509376"/>
          </a:xfrm>
          <a:prstGeom prst="rect">
            <a:avLst/>
          </a:prstGeom>
        </p:spPr>
      </p:pic>
      <p:pic>
        <p:nvPicPr>
          <p:cNvPr id="7" name="Picture 6">
            <a:extLst>
              <a:ext uri="{FF2B5EF4-FFF2-40B4-BE49-F238E27FC236}">
                <a16:creationId xmlns:a16="http://schemas.microsoft.com/office/drawing/2014/main" id="{3322F1F3-5631-544B-2743-5532714B94BE}"/>
              </a:ext>
            </a:extLst>
          </p:cNvPr>
          <p:cNvPicPr>
            <a:picLocks noChangeAspect="1"/>
          </p:cNvPicPr>
          <p:nvPr/>
        </p:nvPicPr>
        <p:blipFill>
          <a:blip r:embed="rId3"/>
          <a:stretch>
            <a:fillRect/>
          </a:stretch>
        </p:blipFill>
        <p:spPr>
          <a:xfrm>
            <a:off x="2707774" y="2343607"/>
            <a:ext cx="2809875" cy="2943225"/>
          </a:xfrm>
          <a:prstGeom prst="rect">
            <a:avLst/>
          </a:prstGeom>
        </p:spPr>
      </p:pic>
    </p:spTree>
    <p:extLst>
      <p:ext uri="{BB962C8B-B14F-4D97-AF65-F5344CB8AC3E}">
        <p14:creationId xmlns:p14="http://schemas.microsoft.com/office/powerpoint/2010/main" val="286749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5E40B-1D77-8F21-D1D0-CCB1A664D2E2}"/>
              </a:ext>
            </a:extLst>
          </p:cNvPr>
          <p:cNvSpPr>
            <a:spLocks noGrp="1"/>
          </p:cNvSpPr>
          <p:nvPr>
            <p:ph type="title"/>
          </p:nvPr>
        </p:nvSpPr>
        <p:spPr>
          <a:xfrm>
            <a:off x="833185" y="328234"/>
            <a:ext cx="8913109" cy="1277114"/>
          </a:xfrm>
        </p:spPr>
        <p:txBody>
          <a:bodyPr/>
          <a:lstStyle/>
          <a:p>
            <a:r>
              <a:rPr lang="en-US" sz="4000">
                <a:latin typeface="Livvic"/>
              </a:rPr>
              <a:t>Office of Tribal Affairs</a:t>
            </a:r>
            <a:endParaRPr lang="en-US">
              <a:latin typeface="Livvic"/>
            </a:endParaRPr>
          </a:p>
        </p:txBody>
      </p:sp>
      <p:sp>
        <p:nvSpPr>
          <p:cNvPr id="3" name="Content Placeholder 2">
            <a:extLst>
              <a:ext uri="{FF2B5EF4-FFF2-40B4-BE49-F238E27FC236}">
                <a16:creationId xmlns:a16="http://schemas.microsoft.com/office/drawing/2014/main" id="{012121AC-7AF7-3F44-C0B0-1164692C6396}"/>
              </a:ext>
            </a:extLst>
          </p:cNvPr>
          <p:cNvSpPr>
            <a:spLocks noGrp="1"/>
          </p:cNvSpPr>
          <p:nvPr>
            <p:ph idx="1"/>
          </p:nvPr>
        </p:nvSpPr>
        <p:spPr/>
        <p:txBody>
          <a:bodyPr vert="horz" lIns="91440" tIns="45720" rIns="91440" bIns="45720" rtlCol="0" anchor="t">
            <a:normAutofit fontScale="92500" lnSpcReduction="10000"/>
          </a:bodyPr>
          <a:lstStyle/>
          <a:p>
            <a:pPr marL="342900" indent="-342900">
              <a:buFont typeface="Arial"/>
              <a:buChar char="•"/>
            </a:pPr>
            <a:r>
              <a:rPr lang="en-US" sz="2400">
                <a:latin typeface="Urbanist Medium"/>
              </a:rPr>
              <a:t>Single point of contact for Tribal issues </a:t>
            </a:r>
            <a:endParaRPr lang="en-US" sz="2400" i="1"/>
          </a:p>
          <a:p>
            <a:pPr marL="1143000" lvl="1" indent="-457200">
              <a:buFont typeface="Arial"/>
              <a:buChar char="•"/>
            </a:pPr>
            <a:r>
              <a:rPr lang="en-US">
                <a:latin typeface="Urbanist Medium"/>
              </a:rPr>
              <a:t>Briefs and educates DELC agency units and staff on Tribal affairs business, policies, and best practices.  </a:t>
            </a:r>
          </a:p>
          <a:p>
            <a:pPr marL="1143000" lvl="1" indent="-457200">
              <a:buFont typeface="Arial"/>
              <a:buChar char="•"/>
            </a:pPr>
            <a:r>
              <a:rPr lang="en-US">
                <a:latin typeface="Urbanist Medium"/>
              </a:rPr>
              <a:t>Training and professional growth for DELC leaders, personnel, and partners</a:t>
            </a:r>
          </a:p>
          <a:p>
            <a:pPr marL="457200" indent="-457200">
              <a:buFont typeface="Arial"/>
              <a:buChar char="•"/>
            </a:pPr>
            <a:r>
              <a:rPr lang="en-US" sz="2400">
                <a:latin typeface="Urbanist Medium"/>
              </a:rPr>
              <a:t>Director serves as an advisor to the Early Learning System Director and Executive Leadership Team to center Tribal voice in the work of DELC and honor the government-to-government consultative approach.</a:t>
            </a:r>
            <a:endParaRPr lang="en-US" sz="2400"/>
          </a:p>
          <a:p>
            <a:pPr marL="457200" indent="-457200">
              <a:buFont typeface="Arial"/>
              <a:buChar char="•"/>
            </a:pPr>
            <a:r>
              <a:rPr lang="en-US" sz="2400">
                <a:latin typeface="Urbanist Medium"/>
              </a:rPr>
              <a:t>Tribal Consultation and Communication policy &amp; process is under development</a:t>
            </a:r>
          </a:p>
          <a:p>
            <a:pPr marL="1143000" lvl="1" indent="-457200">
              <a:buFont typeface="Arial,Sans-Serif"/>
              <a:buChar char="•"/>
            </a:pPr>
            <a:r>
              <a:rPr lang="en-US">
                <a:latin typeface="Urbanist Medium"/>
              </a:rPr>
              <a:t>Establish and implement an effective policy for government-to-government consultation and communication that benefits Tribal communities and honors Tribal sovereignty and Tribal self-determination</a:t>
            </a:r>
          </a:p>
          <a:p>
            <a:pPr marL="457200" indent="-457200">
              <a:buFont typeface="Arial"/>
              <a:buChar char="•"/>
            </a:pPr>
            <a:endParaRPr lang="en-US" sz="2200"/>
          </a:p>
          <a:p>
            <a:pPr marL="457200" indent="-457200">
              <a:buFont typeface="Arial"/>
              <a:buChar char="•"/>
            </a:pPr>
            <a:endParaRPr lang="en-US" sz="2200"/>
          </a:p>
        </p:txBody>
      </p:sp>
      <p:pic>
        <p:nvPicPr>
          <p:cNvPr id="5" name="Picture 4" descr="Icon&#10;&#10;Description automatically generated">
            <a:extLst>
              <a:ext uri="{FF2B5EF4-FFF2-40B4-BE49-F238E27FC236}">
                <a16:creationId xmlns:a16="http://schemas.microsoft.com/office/drawing/2014/main" id="{CE81E79F-470E-93C3-CC20-AAE47515F8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5048" y="441364"/>
            <a:ext cx="732096" cy="646186"/>
          </a:xfrm>
          <a:prstGeom prst="rect">
            <a:avLst/>
          </a:prstGeom>
        </p:spPr>
      </p:pic>
    </p:spTree>
    <p:extLst>
      <p:ext uri="{BB962C8B-B14F-4D97-AF65-F5344CB8AC3E}">
        <p14:creationId xmlns:p14="http://schemas.microsoft.com/office/powerpoint/2010/main" val="3193553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8B2C1-D043-A1B7-42C9-64089539D489}"/>
              </a:ext>
            </a:extLst>
          </p:cNvPr>
          <p:cNvSpPr>
            <a:spLocks noGrp="1"/>
          </p:cNvSpPr>
          <p:nvPr>
            <p:ph type="title"/>
          </p:nvPr>
        </p:nvSpPr>
        <p:spPr>
          <a:xfrm>
            <a:off x="1010637" y="349110"/>
            <a:ext cx="8913109" cy="1277114"/>
          </a:xfrm>
        </p:spPr>
        <p:txBody>
          <a:bodyPr>
            <a:normAutofit fontScale="90000"/>
          </a:bodyPr>
          <a:lstStyle/>
          <a:p>
            <a:r>
              <a:rPr lang="en-US">
                <a:latin typeface="Livvic"/>
              </a:rPr>
              <a:t>History of State-Offered Early Learning Funding for Tribes</a:t>
            </a:r>
            <a:endParaRPr lang="en-US"/>
          </a:p>
        </p:txBody>
      </p:sp>
      <p:sp>
        <p:nvSpPr>
          <p:cNvPr id="3" name="Content Placeholder 2">
            <a:extLst>
              <a:ext uri="{FF2B5EF4-FFF2-40B4-BE49-F238E27FC236}">
                <a16:creationId xmlns:a16="http://schemas.microsoft.com/office/drawing/2014/main" id="{8F83BDCA-0FBC-8C6E-A5EE-13A99F76AF38}"/>
              </a:ext>
            </a:extLst>
          </p:cNvPr>
          <p:cNvSpPr>
            <a:spLocks noGrp="1"/>
          </p:cNvSpPr>
          <p:nvPr>
            <p:ph idx="1"/>
          </p:nvPr>
        </p:nvSpPr>
        <p:spPr/>
        <p:txBody>
          <a:bodyPr vert="horz" lIns="91440" tIns="45720" rIns="91440" bIns="45720" rtlCol="0" anchor="t">
            <a:normAutofit/>
          </a:bodyPr>
          <a:lstStyle/>
          <a:p>
            <a:pPr marL="457200" indent="-457200">
              <a:buFont typeface="Arial"/>
              <a:buChar char="•"/>
            </a:pPr>
            <a:r>
              <a:rPr lang="en-US">
                <a:latin typeface="Urbanist Medium"/>
              </a:rPr>
              <a:t>Original pilot for Preschool Promise limited to Early Learning Hubs</a:t>
            </a:r>
          </a:p>
          <a:p>
            <a:pPr marL="1143000" lvl="1">
              <a:buFont typeface="Arial"/>
              <a:buChar char="•"/>
            </a:pPr>
            <a:r>
              <a:rPr lang="en-US">
                <a:latin typeface="Urbanist Medium"/>
              </a:rPr>
              <a:t>Required Tribes to partner with their local Hub or Hubs to access funding</a:t>
            </a:r>
          </a:p>
          <a:p>
            <a:pPr marL="457200" indent="-457200">
              <a:buFont typeface="Arial"/>
              <a:buChar char="•"/>
            </a:pPr>
            <a:r>
              <a:rPr lang="en-US">
                <a:latin typeface="Urbanist Medium"/>
              </a:rPr>
              <a:t>No dedicated, flexible resource for Tribes to utilize to address identified early learning goals</a:t>
            </a:r>
            <a:endParaRPr lang="en-US"/>
          </a:p>
          <a:p>
            <a:pPr marL="457200" indent="-457200">
              <a:buFont typeface="Arial"/>
              <a:buChar char="•"/>
            </a:pPr>
            <a:r>
              <a:rPr lang="en-US">
                <a:latin typeface="Urbanist Medium"/>
              </a:rPr>
              <a:t>No consistent approach to working with Tribes within the Early Learning Division</a:t>
            </a:r>
            <a:endParaRPr lang="en-US"/>
          </a:p>
          <a:p>
            <a:pPr>
              <a:buFont typeface="Arial"/>
              <a:buChar char="•"/>
            </a:pPr>
            <a:endParaRPr lang="en-US"/>
          </a:p>
        </p:txBody>
      </p:sp>
      <p:pic>
        <p:nvPicPr>
          <p:cNvPr id="5" name="Picture 4" descr="Icon&#10;&#10;Description automatically generated">
            <a:extLst>
              <a:ext uri="{FF2B5EF4-FFF2-40B4-BE49-F238E27FC236}">
                <a16:creationId xmlns:a16="http://schemas.microsoft.com/office/drawing/2014/main" id="{FA095518-A891-C901-0FC9-0E8BA1C5C1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5048" y="441364"/>
            <a:ext cx="732096" cy="646186"/>
          </a:xfrm>
          <a:prstGeom prst="rect">
            <a:avLst/>
          </a:prstGeom>
        </p:spPr>
      </p:pic>
    </p:spTree>
    <p:extLst>
      <p:ext uri="{BB962C8B-B14F-4D97-AF65-F5344CB8AC3E}">
        <p14:creationId xmlns:p14="http://schemas.microsoft.com/office/powerpoint/2010/main" val="1908027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84803-CD98-FAF4-11CF-939A56730C67}"/>
              </a:ext>
            </a:extLst>
          </p:cNvPr>
          <p:cNvSpPr>
            <a:spLocks noGrp="1"/>
          </p:cNvSpPr>
          <p:nvPr>
            <p:ph type="title"/>
          </p:nvPr>
        </p:nvSpPr>
        <p:spPr>
          <a:xfrm>
            <a:off x="916692" y="338672"/>
            <a:ext cx="8913109" cy="1277114"/>
          </a:xfrm>
        </p:spPr>
        <p:txBody>
          <a:bodyPr>
            <a:normAutofit fontScale="90000"/>
          </a:bodyPr>
          <a:lstStyle/>
          <a:p>
            <a:r>
              <a:rPr lang="en-US">
                <a:latin typeface="Livvic"/>
              </a:rPr>
              <a:t>Tribal Advisory Committee Work</a:t>
            </a:r>
            <a:endParaRPr lang="en-US"/>
          </a:p>
        </p:txBody>
      </p:sp>
      <p:graphicFrame>
        <p:nvGraphicFramePr>
          <p:cNvPr id="19" name="Content Placeholder 18">
            <a:extLst>
              <a:ext uri="{FF2B5EF4-FFF2-40B4-BE49-F238E27FC236}">
                <a16:creationId xmlns:a16="http://schemas.microsoft.com/office/drawing/2014/main" id="{97FC76C1-83D1-B99F-682C-650A5E11618C}"/>
              </a:ext>
            </a:extLst>
          </p:cNvPr>
          <p:cNvGraphicFramePr>
            <a:graphicFrameLocks noGrp="1"/>
          </p:cNvGraphicFramePr>
          <p:nvPr>
            <p:ph idx="1"/>
            <p:extLst>
              <p:ext uri="{D42A27DB-BD31-4B8C-83A1-F6EECF244321}">
                <p14:modId xmlns:p14="http://schemas.microsoft.com/office/powerpoint/2010/main" val="679477940"/>
              </p:ext>
            </p:extLst>
          </p:nvPr>
        </p:nvGraphicFramePr>
        <p:xfrm>
          <a:off x="195696" y="1790989"/>
          <a:ext cx="11793681" cy="48933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7" name="Picture 106" descr="Icon&#10;&#10;Description automatically generated">
            <a:extLst>
              <a:ext uri="{FF2B5EF4-FFF2-40B4-BE49-F238E27FC236}">
                <a16:creationId xmlns:a16="http://schemas.microsoft.com/office/drawing/2014/main" id="{0533D34D-D1B3-16DB-4ECF-190693F89AF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455048" y="441364"/>
            <a:ext cx="732096" cy="646186"/>
          </a:xfrm>
          <a:prstGeom prst="rect">
            <a:avLst/>
          </a:prstGeom>
        </p:spPr>
      </p:pic>
    </p:spTree>
    <p:extLst>
      <p:ext uri="{BB962C8B-B14F-4D97-AF65-F5344CB8AC3E}">
        <p14:creationId xmlns:p14="http://schemas.microsoft.com/office/powerpoint/2010/main" val="565713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FC6F2-9A10-2EA1-92A6-D290BA3EEE8A}"/>
              </a:ext>
            </a:extLst>
          </p:cNvPr>
          <p:cNvSpPr>
            <a:spLocks noGrp="1"/>
          </p:cNvSpPr>
          <p:nvPr>
            <p:ph type="title"/>
          </p:nvPr>
        </p:nvSpPr>
        <p:spPr>
          <a:xfrm>
            <a:off x="1302911" y="349110"/>
            <a:ext cx="8913109" cy="1277114"/>
          </a:xfrm>
        </p:spPr>
        <p:txBody>
          <a:bodyPr>
            <a:normAutofit fontScale="90000"/>
          </a:bodyPr>
          <a:lstStyle/>
          <a:p>
            <a:r>
              <a:rPr lang="en-US">
                <a:latin typeface="Livvic"/>
              </a:rPr>
              <a:t>Tribal Advisory Committee Recommendations</a:t>
            </a:r>
            <a:endParaRPr lang="en-US"/>
          </a:p>
        </p:txBody>
      </p:sp>
      <p:sp>
        <p:nvSpPr>
          <p:cNvPr id="3" name="Content Placeholder 2">
            <a:extLst>
              <a:ext uri="{FF2B5EF4-FFF2-40B4-BE49-F238E27FC236}">
                <a16:creationId xmlns:a16="http://schemas.microsoft.com/office/drawing/2014/main" id="{36DD433C-8487-8760-5475-D55CFCE161D5}"/>
              </a:ext>
            </a:extLst>
          </p:cNvPr>
          <p:cNvSpPr>
            <a:spLocks noGrp="1"/>
          </p:cNvSpPr>
          <p:nvPr>
            <p:ph idx="1"/>
          </p:nvPr>
        </p:nvSpPr>
        <p:spPr>
          <a:xfrm>
            <a:off x="923925" y="1882775"/>
            <a:ext cx="10515600" cy="4351338"/>
          </a:xfrm>
        </p:spPr>
        <p:txBody>
          <a:bodyPr vert="horz" lIns="91440" tIns="45720" rIns="91440" bIns="45720" rtlCol="0" anchor="t">
            <a:normAutofit fontScale="92500" lnSpcReduction="10000"/>
          </a:bodyPr>
          <a:lstStyle/>
          <a:p>
            <a:pPr marL="285750" indent="-285750">
              <a:buFont typeface="Arial"/>
              <a:buChar char="•"/>
            </a:pPr>
            <a:r>
              <a:rPr lang="en-US">
                <a:latin typeface="Urbanist Medium"/>
              </a:rPr>
              <a:t>The Tribal Advisory Committee becomes the Oregon Tribal Early Learning Alliance (OTELA) to meet the goals of the nine federally recognized Tribes within Oregon's borders without interfering with the Government-to-Government relationship with DELC.</a:t>
            </a:r>
            <a:endParaRPr lang="en-US"/>
          </a:p>
          <a:p>
            <a:pPr marL="285750" indent="-285750">
              <a:buFont typeface="Arial"/>
              <a:buChar char="•"/>
            </a:pPr>
            <a:r>
              <a:rPr lang="en-US">
                <a:latin typeface="Urbanist Medium"/>
              </a:rPr>
              <a:t>Creation of a Tribal Early Learning Hub would be replaced with establishment of a Tribal Early Learning Plan and a Tribal Early Learning Fund, in which allowable uses would include but not be limited to language and culture revitalization, professional development, and staff compensation. </a:t>
            </a:r>
          </a:p>
          <a:p>
            <a:pPr marL="285750" indent="-285750">
              <a:buFont typeface="Arial"/>
              <a:buChar char="•"/>
            </a:pPr>
            <a:r>
              <a:rPr lang="en-US">
                <a:latin typeface="Urbanist Medium"/>
              </a:rPr>
              <a:t>OTELA would advise DELC and monitor the implementation of the Tribal Early Learning Plan and Fund, with the Tribal Affairs Office contracting out or providing additional support through TA.</a:t>
            </a:r>
          </a:p>
          <a:p>
            <a:endParaRPr lang="en-US"/>
          </a:p>
        </p:txBody>
      </p:sp>
      <p:pic>
        <p:nvPicPr>
          <p:cNvPr id="4" name="Graphic 3" descr="Badge 1 with solid fill">
            <a:extLst>
              <a:ext uri="{FF2B5EF4-FFF2-40B4-BE49-F238E27FC236}">
                <a16:creationId xmlns:a16="http://schemas.microsoft.com/office/drawing/2014/main" id="{7AD5A051-370A-5EEC-BA78-C7F0BDF4C5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1000" y="1800225"/>
            <a:ext cx="914400" cy="914400"/>
          </a:xfrm>
          <a:prstGeom prst="rect">
            <a:avLst/>
          </a:prstGeom>
        </p:spPr>
      </p:pic>
      <p:pic>
        <p:nvPicPr>
          <p:cNvPr id="5" name="Graphic 4" descr="Badge with solid fill">
            <a:extLst>
              <a:ext uri="{FF2B5EF4-FFF2-40B4-BE49-F238E27FC236}">
                <a16:creationId xmlns:a16="http://schemas.microsoft.com/office/drawing/2014/main" id="{2D30D060-2533-9E14-3CD5-A42818D5ED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1000" y="3139369"/>
            <a:ext cx="914400" cy="914400"/>
          </a:xfrm>
          <a:prstGeom prst="rect">
            <a:avLst/>
          </a:prstGeom>
        </p:spPr>
      </p:pic>
      <p:pic>
        <p:nvPicPr>
          <p:cNvPr id="6" name="Graphic 5" descr="Badge 3 with solid fill">
            <a:extLst>
              <a:ext uri="{FF2B5EF4-FFF2-40B4-BE49-F238E27FC236}">
                <a16:creationId xmlns:a16="http://schemas.microsoft.com/office/drawing/2014/main" id="{7BF33310-EBE2-C2B7-F11A-7718532E0A3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1000" y="4794250"/>
            <a:ext cx="914400" cy="914400"/>
          </a:xfrm>
          <a:prstGeom prst="rect">
            <a:avLst/>
          </a:prstGeom>
        </p:spPr>
      </p:pic>
      <p:pic>
        <p:nvPicPr>
          <p:cNvPr id="8" name="Picture 7" descr="Icon&#10;&#10;Description automatically generated">
            <a:extLst>
              <a:ext uri="{FF2B5EF4-FFF2-40B4-BE49-F238E27FC236}">
                <a16:creationId xmlns:a16="http://schemas.microsoft.com/office/drawing/2014/main" id="{2178ED41-F92E-46CD-456C-44BC6DA37A9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455048" y="441364"/>
            <a:ext cx="732096" cy="646186"/>
          </a:xfrm>
          <a:prstGeom prst="rect">
            <a:avLst/>
          </a:prstGeom>
        </p:spPr>
      </p:pic>
    </p:spTree>
    <p:extLst>
      <p:ext uri="{BB962C8B-B14F-4D97-AF65-F5344CB8AC3E}">
        <p14:creationId xmlns:p14="http://schemas.microsoft.com/office/powerpoint/2010/main" val="1246130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D43D982-1543-D6C4-9004-B90CF26445F7}"/>
              </a:ext>
            </a:extLst>
          </p:cNvPr>
          <p:cNvSpPr txBox="1">
            <a:spLocks/>
          </p:cNvSpPr>
          <p:nvPr/>
        </p:nvSpPr>
        <p:spPr>
          <a:xfrm>
            <a:off x="838200" y="420153"/>
            <a:ext cx="8913109" cy="1277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a:solidFill>
                  <a:schemeClr val="accent1"/>
                </a:solidFill>
                <a:latin typeface="Urbanist Black" panose="020B0A04040200000203" pitchFamily="34" charset="77"/>
                <a:ea typeface="Urbanist Black" panose="020B0A04040200000203" pitchFamily="34" charset="77"/>
                <a:cs typeface="Urbanist Black" panose="020B0A04040200000203" pitchFamily="34" charset="77"/>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a:ln>
                  <a:noFill/>
                </a:ln>
                <a:solidFill>
                  <a:srgbClr val="01A692"/>
                </a:solidFill>
                <a:effectLst/>
                <a:uLnTx/>
                <a:uFillTx/>
                <a:latin typeface="Livvic" pitchFamily="2" charset="0"/>
                <a:ea typeface="Urbanist Black" panose="020B0A04040200000203" pitchFamily="34" charset="77"/>
                <a:cs typeface="Urbanist Black" panose="020B0A04040200000203" pitchFamily="34" charset="77"/>
              </a:rPr>
              <a:t>DELC Contacts</a:t>
            </a:r>
          </a:p>
        </p:txBody>
      </p:sp>
      <p:pic>
        <p:nvPicPr>
          <p:cNvPr id="3" name="Picture 2" descr="Icon&#10;&#10;Description automatically generated">
            <a:extLst>
              <a:ext uri="{FF2B5EF4-FFF2-40B4-BE49-F238E27FC236}">
                <a16:creationId xmlns:a16="http://schemas.microsoft.com/office/drawing/2014/main" id="{EF8AE904-7D04-8804-6A89-756F76D426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9207" y="508323"/>
            <a:ext cx="732096" cy="646186"/>
          </a:xfrm>
          <a:prstGeom prst="rect">
            <a:avLst/>
          </a:prstGeom>
        </p:spPr>
      </p:pic>
      <p:sp>
        <p:nvSpPr>
          <p:cNvPr id="4" name="Text Placeholder 2">
            <a:extLst>
              <a:ext uri="{FF2B5EF4-FFF2-40B4-BE49-F238E27FC236}">
                <a16:creationId xmlns:a16="http://schemas.microsoft.com/office/drawing/2014/main" id="{DE822870-8253-033C-ED00-8D4B58635853}"/>
              </a:ext>
            </a:extLst>
          </p:cNvPr>
          <p:cNvSpPr txBox="1">
            <a:spLocks/>
          </p:cNvSpPr>
          <p:nvPr/>
        </p:nvSpPr>
        <p:spPr>
          <a:xfrm>
            <a:off x="838200" y="1825625"/>
            <a:ext cx="8160984" cy="4351338"/>
          </a:xfrm>
          <a:prstGeom prst="rect">
            <a:avLst/>
          </a:prstGeom>
        </p:spPr>
        <p:txBody>
          <a:bodyPr vert="horz" lIns="91440" tIns="45720" rIns="91440" bIns="45720" rtlCol="0" anchor="t">
            <a:normAutofit fontScale="92500" lnSpcReduction="20000"/>
          </a:bodyPr>
          <a:lstStyle>
            <a:lvl1pPr marL="0" indent="0" algn="l" defTabSz="914400" rtl="0" eaLnBrk="1" latinLnBrk="0" hangingPunct="1">
              <a:lnSpc>
                <a:spcPct val="90000"/>
              </a:lnSpc>
              <a:spcBef>
                <a:spcPts val="1000"/>
              </a:spcBef>
              <a:buFontTx/>
              <a:buNone/>
              <a:defRPr sz="2400" kern="1200">
                <a:solidFill>
                  <a:schemeClr val="bg1"/>
                </a:solidFill>
                <a:latin typeface="Urbanist Medium" panose="020B0A04040200000203" pitchFamily="34" charset="77"/>
                <a:ea typeface="Urbanist Medium" panose="020B0A04040200000203" pitchFamily="34" charset="77"/>
                <a:cs typeface="Urbanist Medium" panose="020B0A04040200000203" pitchFamily="34" charset="77"/>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400" b="1" i="0" u="none" strike="noStrike" kern="1200" cap="none" spc="0" normalizeH="0" baseline="0" noProof="0">
                <a:ln>
                  <a:noFill/>
                </a:ln>
                <a:solidFill>
                  <a:srgbClr val="002E57"/>
                </a:solidFill>
                <a:effectLst/>
                <a:uLnTx/>
                <a:uFillTx/>
                <a:latin typeface="Urbanist Medium"/>
                <a:ea typeface="Urbanist Medium"/>
                <a:cs typeface="Urbanist Medium"/>
              </a:rPr>
              <a:t>Alyssa Chatterjee</a:t>
            </a:r>
            <a:r>
              <a:rPr kumimoji="0" lang="en-US" sz="2400" b="0" i="0" u="none" strike="noStrike" kern="1200" cap="none" spc="0" normalizeH="0" baseline="0" noProof="0">
                <a:ln>
                  <a:noFill/>
                </a:ln>
                <a:solidFill>
                  <a:srgbClr val="002E57"/>
                </a:solidFill>
                <a:effectLst/>
                <a:uLnTx/>
                <a:uFillTx/>
                <a:latin typeface="Urbanist Medium"/>
                <a:ea typeface="Urbanist Medium"/>
                <a:cs typeface="Urbanist Medium"/>
              </a:rPr>
              <a:t>, Director, </a:t>
            </a:r>
            <a:endParaRPr kumimoji="0" lang="en-US" sz="2400" b="0" i="0" u="none" strike="noStrike" kern="1200" cap="none" spc="0" normalizeH="0" baseline="0" noProof="0">
              <a:ln>
                <a:noFill/>
              </a:ln>
              <a:solidFill>
                <a:srgbClr val="002E57"/>
              </a:solidFill>
              <a:effectLst/>
              <a:uLnTx/>
              <a:uFillTx/>
              <a:latin typeface="Urbanist Medium" panose="020B0A04040200000203" pitchFamily="34" charset="77"/>
              <a:ea typeface="Urbanist Medium"/>
              <a:cs typeface="Urbanist Medium"/>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1A692">
                    <a:lumMod val="75000"/>
                  </a:srgbClr>
                </a:solidFill>
                <a:effectLst/>
                <a:uLnTx/>
                <a:uFillTx/>
                <a:latin typeface="Urbanist Medium"/>
                <a:ea typeface="Urbanist Medium"/>
                <a:cs typeface="Urbanist Medium"/>
                <a:hlinkClick r:id="rId4">
                  <a:extLst>
                    <a:ext uri="{A12FA001-AC4F-418D-AE19-62706E023703}">
                      <ahyp:hlinkClr xmlns:ahyp="http://schemas.microsoft.com/office/drawing/2018/hyperlinkcolor" val="tx"/>
                    </a:ext>
                  </a:extLst>
                </a:hlinkClick>
              </a:rPr>
              <a:t>alyssa.chatterjee@delc.oregon.gov</a:t>
            </a:r>
            <a:r>
              <a:rPr kumimoji="0" lang="en-US" sz="2400" b="0" i="0" u="none" strike="noStrike" kern="1200" cap="none" spc="0" normalizeH="0" baseline="0" noProof="0">
                <a:ln>
                  <a:noFill/>
                </a:ln>
                <a:solidFill>
                  <a:srgbClr val="002E57"/>
                </a:solidFill>
                <a:effectLst/>
                <a:uLnTx/>
                <a:uFillTx/>
                <a:latin typeface="Urbanist Medium"/>
                <a:ea typeface="Urbanist Medium"/>
                <a:cs typeface="Urbanist Medium"/>
              </a:rPr>
              <a:t>, 971-283-1271</a:t>
            </a:r>
            <a:endParaRPr kumimoji="0" lang="en-US" sz="2400" b="0" i="0" u="none" strike="noStrike" kern="1200" cap="none" spc="0" normalizeH="0" baseline="0" noProof="0">
              <a:ln>
                <a:noFill/>
              </a:ln>
              <a:solidFill>
                <a:srgbClr val="002E57"/>
              </a:solidFill>
              <a:effectLst/>
              <a:uLnTx/>
              <a:uFillTx/>
              <a:latin typeface="Urbanist Medium" panose="020B0A04040200000203" pitchFamily="34" charset="77"/>
              <a:ea typeface="Urbanist Medium"/>
              <a:cs typeface="Urbanist Medium"/>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600" b="0" i="0" u="none" strike="noStrike" kern="1200" cap="none" spc="0" normalizeH="0" baseline="0" noProof="0">
                <a:ln>
                  <a:noFill/>
                </a:ln>
                <a:solidFill>
                  <a:srgbClr val="002E57"/>
                </a:solidFill>
                <a:effectLst/>
                <a:uLnTx/>
                <a:uFillTx/>
                <a:latin typeface="Urbanist Medium"/>
                <a:ea typeface="Urbanist Medium"/>
                <a:cs typeface="Urbanist Medium"/>
              </a:rPr>
              <a:t>   </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400" b="1" i="0" u="none" strike="noStrike" kern="1200" cap="none" spc="0" normalizeH="0" baseline="0" noProof="0">
                <a:ln>
                  <a:noFill/>
                </a:ln>
                <a:solidFill>
                  <a:srgbClr val="002E57"/>
                </a:solidFill>
                <a:effectLst/>
                <a:uLnTx/>
                <a:uFillTx/>
                <a:latin typeface="Urbanist Medium"/>
                <a:ea typeface="Urbanist Medium"/>
                <a:cs typeface="Urbanist Medium"/>
              </a:rPr>
              <a:t>Kate Denison</a:t>
            </a:r>
            <a:r>
              <a:rPr kumimoji="0" lang="en-US" sz="2400" b="0" i="0" u="none" strike="noStrike" kern="1200" cap="none" spc="0" normalizeH="0" baseline="0" noProof="0">
                <a:ln>
                  <a:noFill/>
                </a:ln>
                <a:solidFill>
                  <a:srgbClr val="002E57"/>
                </a:solidFill>
                <a:effectLst/>
                <a:uLnTx/>
                <a:uFillTx/>
                <a:latin typeface="Urbanist Medium"/>
                <a:ea typeface="Urbanist Medium"/>
                <a:cs typeface="Urbanist Medium"/>
              </a:rPr>
              <a:t>, Government Affairs Manager, </a:t>
            </a:r>
            <a:r>
              <a:rPr kumimoji="0" lang="en-US" sz="2400" b="0" i="0" u="none" strike="noStrike" kern="1200" cap="none" spc="0" normalizeH="0" baseline="0" noProof="0">
                <a:ln>
                  <a:noFill/>
                </a:ln>
                <a:solidFill>
                  <a:srgbClr val="01A692">
                    <a:lumMod val="75000"/>
                  </a:srgbClr>
                </a:solidFill>
                <a:effectLst/>
                <a:uLnTx/>
                <a:uFillTx/>
                <a:latin typeface="Urbanist Medium"/>
                <a:ea typeface="Urbanist Medium"/>
                <a:cs typeface="Urbanist Medium"/>
                <a:hlinkClick r:id="rId5">
                  <a:extLst>
                    <a:ext uri="{A12FA001-AC4F-418D-AE19-62706E023703}">
                      <ahyp:hlinkClr xmlns:ahyp="http://schemas.microsoft.com/office/drawing/2018/hyperlinkcolor" val="tx"/>
                    </a:ext>
                  </a:extLst>
                </a:hlinkClick>
              </a:rPr>
              <a:t>kate.denison@delc.oregon.gov</a:t>
            </a:r>
            <a:r>
              <a:rPr kumimoji="0" lang="en-US" sz="2400" b="0" i="0" u="none" strike="noStrike" kern="1200" cap="none" spc="0" normalizeH="0" baseline="0" noProof="0">
                <a:ln>
                  <a:noFill/>
                </a:ln>
                <a:solidFill>
                  <a:srgbClr val="002E57"/>
                </a:solidFill>
                <a:effectLst/>
                <a:uLnTx/>
                <a:uFillTx/>
                <a:latin typeface="Urbanist Medium"/>
                <a:ea typeface="Urbanist Medium"/>
                <a:cs typeface="Urbanist Medium"/>
              </a:rPr>
              <a:t>, </a:t>
            </a:r>
            <a:r>
              <a:rPr kumimoji="0" lang="en-US" sz="2400" b="0" i="0" u="none" strike="noStrike" kern="1200" cap="none" spc="0" normalizeH="0" baseline="0" noProof="0">
                <a:ln>
                  <a:noFill/>
                </a:ln>
                <a:solidFill>
                  <a:srgbClr val="002E57"/>
                </a:solidFill>
                <a:effectLst/>
                <a:uLnTx/>
                <a:uFillTx/>
                <a:latin typeface="Urbanist Medium"/>
                <a:ea typeface="Urbanist Medium"/>
                <a:cs typeface="Segoe UI"/>
              </a:rPr>
              <a:t>503-551-6826                       </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0" i="1" u="none" strike="noStrike" kern="1200" cap="none" spc="0" normalizeH="0" baseline="0" noProof="0">
                <a:ln>
                  <a:noFill/>
                </a:ln>
                <a:solidFill>
                  <a:srgbClr val="002E57"/>
                </a:solidFill>
                <a:effectLst/>
                <a:uLnTx/>
                <a:uFillTx/>
                <a:latin typeface="Urbanist Medium"/>
                <a:ea typeface="Urbanist Medium"/>
                <a:cs typeface="Segoe UI"/>
              </a:rPr>
              <a:t>(on leave thru Feb)</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600" b="0" i="1" u="none" strike="noStrike" kern="1200" cap="none" spc="0" normalizeH="0" baseline="0" noProof="0">
                <a:ln>
                  <a:noFill/>
                </a:ln>
                <a:solidFill>
                  <a:srgbClr val="002E57"/>
                </a:solidFill>
                <a:effectLst/>
                <a:uLnTx/>
                <a:uFillTx/>
                <a:latin typeface="Urbanist Medium"/>
                <a:ea typeface="Urbanist Medium"/>
                <a:cs typeface="Segoe UI"/>
              </a:rPr>
              <a:t>   </a:t>
            </a:r>
            <a:endParaRPr kumimoji="0" lang="en-US" sz="600" b="0" i="1" u="none" strike="noStrike" kern="1200" cap="none" spc="0" normalizeH="0" baseline="0" noProof="0">
              <a:ln>
                <a:noFill/>
              </a:ln>
              <a:solidFill>
                <a:srgbClr val="002E57"/>
              </a:solidFill>
              <a:effectLst/>
              <a:uLnTx/>
              <a:uFillTx/>
              <a:latin typeface="Urbanist Medium"/>
              <a:ea typeface="Urbanist Medium"/>
              <a:cs typeface="Urbanist Medium" panose="020B0A04040200000203" pitchFamily="34" charset="77"/>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400" b="1" i="0" u="none" strike="noStrike" kern="1200" cap="none" spc="0" normalizeH="0" baseline="0" noProof="0">
                <a:ln>
                  <a:noFill/>
                </a:ln>
                <a:solidFill>
                  <a:srgbClr val="002E57"/>
                </a:solidFill>
                <a:effectLst/>
                <a:uLnTx/>
                <a:uFillTx/>
                <a:latin typeface="Urbanist Medium"/>
                <a:ea typeface="Urbanist Medium"/>
                <a:cs typeface="Segoe UI"/>
              </a:rPr>
              <a:t>DELC Government Affairs Team</a:t>
            </a:r>
            <a:r>
              <a:rPr kumimoji="0" lang="en-US" sz="2400" b="0" i="0" u="none" strike="noStrike" kern="1200" cap="none" spc="0" normalizeH="0" baseline="0" noProof="0">
                <a:ln>
                  <a:noFill/>
                </a:ln>
                <a:solidFill>
                  <a:srgbClr val="002E57"/>
                </a:solidFill>
                <a:effectLst/>
                <a:uLnTx/>
                <a:uFillTx/>
                <a:latin typeface="Urbanist Medium"/>
                <a:ea typeface="Urbanist Medium"/>
                <a:cs typeface="Segoe UI"/>
              </a:rPr>
              <a:t>, </a:t>
            </a:r>
            <a:r>
              <a:rPr kumimoji="0" lang="en-US" sz="2400" b="0" i="0" u="none" strike="noStrike" kern="1200" cap="none" spc="0" normalizeH="0" baseline="0" noProof="0">
                <a:ln>
                  <a:noFill/>
                </a:ln>
                <a:solidFill>
                  <a:srgbClr val="01A692">
                    <a:lumMod val="75000"/>
                  </a:srgbClr>
                </a:solidFill>
                <a:effectLst/>
                <a:uLnTx/>
                <a:uFillTx/>
                <a:latin typeface="Urbanist Medium"/>
                <a:ea typeface="Urbanist Medium"/>
                <a:cs typeface="Segoe UI"/>
                <a:hlinkClick r:id="rId6">
                  <a:extLst>
                    <a:ext uri="{A12FA001-AC4F-418D-AE19-62706E023703}">
                      <ahyp:hlinkClr xmlns:ahyp="http://schemas.microsoft.com/office/drawing/2018/hyperlinkcolor" val="tx"/>
                    </a:ext>
                  </a:extLst>
                </a:hlinkClick>
              </a:rPr>
              <a:t>delc.govaffairs@delc.oregon.gov</a:t>
            </a:r>
            <a:r>
              <a:rPr kumimoji="0" lang="en-US" sz="2400" b="0" i="0" u="none" strike="noStrike" kern="1200" cap="none" spc="0" normalizeH="0" baseline="0" noProof="0">
                <a:ln>
                  <a:noFill/>
                </a:ln>
                <a:solidFill>
                  <a:srgbClr val="01A692">
                    <a:lumMod val="75000"/>
                  </a:srgbClr>
                </a:solidFill>
                <a:effectLst/>
                <a:uLnTx/>
                <a:uFillTx/>
                <a:latin typeface="Urbanist Medium"/>
                <a:ea typeface="Urbanist Medium"/>
                <a:cs typeface="Segoe UI"/>
              </a:rPr>
              <a:t> </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600" b="0" i="0" u="none" strike="noStrike" kern="1200" cap="none" spc="0" normalizeH="0" baseline="0" noProof="0">
                <a:ln>
                  <a:noFill/>
                </a:ln>
                <a:solidFill>
                  <a:srgbClr val="002E57"/>
                </a:solidFill>
                <a:effectLst/>
                <a:uLnTx/>
                <a:uFillTx/>
                <a:latin typeface="Urbanist Medium"/>
                <a:ea typeface="Urbanist Medium"/>
                <a:cs typeface="Segoe UI"/>
              </a:rPr>
              <a:t>   </a:t>
            </a:r>
          </a:p>
          <a:p>
            <a:pPr>
              <a:defRPr/>
            </a:pPr>
            <a:r>
              <a:rPr kumimoji="0" lang="en-US" sz="2400" b="1" i="0" u="none" strike="noStrike" kern="1200" cap="none" spc="0" normalizeH="0" baseline="0" noProof="0">
                <a:ln>
                  <a:noFill/>
                </a:ln>
                <a:solidFill>
                  <a:srgbClr val="002E57"/>
                </a:solidFill>
                <a:effectLst/>
                <a:uLnTx/>
                <a:uFillTx/>
                <a:latin typeface="Urbanist Medium"/>
                <a:ea typeface="Urbanist Medium"/>
                <a:cs typeface="Segoe UI"/>
              </a:rPr>
              <a:t>Kathy Wai</a:t>
            </a:r>
            <a:r>
              <a:rPr kumimoji="0" lang="en-US" sz="2400" b="0" i="0" u="none" strike="noStrike" kern="1200" cap="none" spc="0" normalizeH="0" baseline="0" noProof="0">
                <a:ln>
                  <a:noFill/>
                </a:ln>
                <a:solidFill>
                  <a:srgbClr val="002E57"/>
                </a:solidFill>
                <a:effectLst/>
                <a:uLnTx/>
                <a:uFillTx/>
                <a:latin typeface="Urbanist Medium"/>
                <a:ea typeface="Urbanist Medium"/>
                <a:cs typeface="Segoe UI"/>
              </a:rPr>
              <a:t>, </a:t>
            </a:r>
            <a:r>
              <a:rPr kumimoji="0" lang="en-US" sz="2400" b="0" i="1" u="none" strike="noStrike" kern="1200" cap="none" spc="0" normalizeH="0" baseline="0" noProof="0">
                <a:ln>
                  <a:noFill/>
                </a:ln>
                <a:solidFill>
                  <a:srgbClr val="002E57"/>
                </a:solidFill>
                <a:effectLst/>
                <a:uLnTx/>
                <a:uFillTx/>
                <a:latin typeface="Urbanist Medium"/>
                <a:ea typeface="Urbanist Medium"/>
                <a:cs typeface="Segoe UI"/>
              </a:rPr>
              <a:t>Interim</a:t>
            </a:r>
            <a:r>
              <a:rPr kumimoji="0" lang="en-US" sz="2400" b="0" u="none" strike="noStrike" kern="1200" cap="none" spc="0" normalizeH="0" baseline="0" noProof="0">
                <a:ln>
                  <a:noFill/>
                </a:ln>
                <a:solidFill>
                  <a:srgbClr val="002E57"/>
                </a:solidFill>
                <a:effectLst/>
                <a:uLnTx/>
                <a:uFillTx/>
                <a:latin typeface="Urbanist Medium"/>
                <a:ea typeface="Urbanist Medium"/>
                <a:cs typeface="Segoe UI"/>
              </a:rPr>
              <a:t> Government Affairs Manager</a:t>
            </a:r>
            <a:r>
              <a:rPr kumimoji="0" lang="en-US" sz="2400" b="0" i="0" u="none" strike="noStrike" kern="1200" cap="none" spc="0" normalizeH="0" baseline="0" noProof="0">
                <a:ln>
                  <a:noFill/>
                </a:ln>
                <a:solidFill>
                  <a:srgbClr val="002E57"/>
                </a:solidFill>
                <a:effectLst/>
                <a:uLnTx/>
                <a:uFillTx/>
                <a:latin typeface="Urbanist Medium"/>
                <a:ea typeface="Urbanist Medium"/>
                <a:cs typeface="Segoe UI"/>
              </a:rPr>
              <a:t>, </a:t>
            </a:r>
            <a:r>
              <a:rPr lang="en-US" sz="2400">
                <a:solidFill>
                  <a:schemeClr val="accent1">
                    <a:lumMod val="75000"/>
                  </a:schemeClr>
                </a:solidFill>
                <a:latin typeface="Urbanist Medium"/>
                <a:ea typeface="Urbanist Medium"/>
                <a:cs typeface="Segoe UI"/>
                <a:hlinkClick r:id="rId7">
                  <a:extLst>
                    <a:ext uri="{A12FA001-AC4F-418D-AE19-62706E023703}">
                      <ahyp:hlinkClr xmlns:ahyp="http://schemas.microsoft.com/office/drawing/2018/hyperlinkcolor" val="tx"/>
                    </a:ext>
                  </a:extLst>
                </a:hlinkClick>
              </a:rPr>
              <a:t>kathy.wai@delc.oregon.gov</a:t>
            </a:r>
            <a:r>
              <a:rPr lang="en-US">
                <a:solidFill>
                  <a:srgbClr val="002E57"/>
                </a:solidFill>
                <a:latin typeface="Urbanist Medium"/>
                <a:ea typeface="Urbanist Medium"/>
                <a:cs typeface="Urbanist Medium"/>
              </a:rPr>
              <a:t>, 971-428-7466 </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600" b="0" i="0" u="none" strike="noStrike" kern="1200" cap="none" spc="0" normalizeH="0" baseline="0" noProof="0">
                <a:ln>
                  <a:noFill/>
                </a:ln>
                <a:solidFill>
                  <a:srgbClr val="002E57"/>
                </a:solidFill>
                <a:effectLst/>
                <a:uLnTx/>
                <a:uFillTx/>
                <a:latin typeface="Urbanist Medium"/>
                <a:ea typeface="Urbanist Medium"/>
                <a:cs typeface="Segoe UI"/>
              </a:rPr>
              <a:t>   </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400" b="1" i="0" u="none" strike="noStrike" kern="1200" cap="none" spc="0" normalizeH="0" baseline="0" noProof="0">
                <a:ln>
                  <a:noFill/>
                </a:ln>
                <a:solidFill>
                  <a:srgbClr val="002E57"/>
                </a:solidFill>
                <a:effectLst/>
                <a:uLnTx/>
                <a:uFillTx/>
                <a:latin typeface="Urbanist Medium"/>
                <a:ea typeface="Urbanist Medium"/>
                <a:cs typeface="Segoe UI"/>
              </a:rPr>
              <a:t>Dana Castano, </a:t>
            </a:r>
            <a:r>
              <a:rPr lang="en-US">
                <a:solidFill>
                  <a:srgbClr val="002E57"/>
                </a:solidFill>
                <a:latin typeface="Urbanist Medium"/>
                <a:ea typeface="Urbanist Medium"/>
                <a:cs typeface="Segoe UI"/>
              </a:rPr>
              <a:t>OTELA Liaison</a:t>
            </a:r>
            <a:r>
              <a:rPr kumimoji="0" lang="en-US" sz="2400" b="0" i="0" u="none" strike="noStrike" kern="1200" cap="none" spc="0" normalizeH="0" baseline="0" noProof="0">
                <a:ln>
                  <a:noFill/>
                </a:ln>
                <a:solidFill>
                  <a:srgbClr val="002E57"/>
                </a:solidFill>
                <a:effectLst/>
                <a:uLnTx/>
                <a:uFillTx/>
                <a:latin typeface="Urbanist Medium"/>
                <a:ea typeface="Urbanist Medium"/>
                <a:cs typeface="Segoe UI"/>
              </a:rPr>
              <a:t>, </a:t>
            </a:r>
            <a:r>
              <a:rPr lang="en-US" err="1">
                <a:solidFill>
                  <a:schemeClr val="accent1">
                    <a:lumMod val="75000"/>
                  </a:schemeClr>
                </a:solidFill>
                <a:latin typeface="Urbanist Medium"/>
                <a:ea typeface="Urbanist Medium"/>
                <a:cs typeface="Segoe UI"/>
                <a:hlinkClick r:id="rId8">
                  <a:extLst>
                    <a:ext uri="{A12FA001-AC4F-418D-AE19-62706E023703}">
                      <ahyp:hlinkClr xmlns:ahyp="http://schemas.microsoft.com/office/drawing/2018/hyperlinkcolor" val="tx"/>
                    </a:ext>
                  </a:extLst>
                </a:hlinkClick>
              </a:rPr>
              <a:t>dana.castano@delc.oregon</a:t>
            </a:r>
            <a:r>
              <a:rPr lang="en-US">
                <a:solidFill>
                  <a:schemeClr val="accent1">
                    <a:lumMod val="75000"/>
                  </a:schemeClr>
                </a:solidFill>
                <a:latin typeface="Urbanist Medium"/>
                <a:ea typeface="Urbanist Medium"/>
                <a:cs typeface="Segoe UI"/>
                <a:hlinkClick r:id="rId8">
                  <a:extLst>
                    <a:ext uri="{A12FA001-AC4F-418D-AE19-62706E023703}">
                      <ahyp:hlinkClr xmlns:ahyp="http://schemas.microsoft.com/office/drawing/2018/hyperlinkcolor" val="tx"/>
                    </a:ext>
                  </a:extLst>
                </a:hlinkClick>
              </a:rPr>
              <a:t>.gov</a:t>
            </a:r>
            <a:r>
              <a:rPr kumimoji="0" lang="en-US" sz="2400" b="0" i="0" u="none" strike="noStrike" kern="1200" cap="none" spc="0" normalizeH="0" baseline="0" noProof="0">
                <a:ln>
                  <a:noFill/>
                </a:ln>
                <a:solidFill>
                  <a:srgbClr val="002E57"/>
                </a:solidFill>
                <a:effectLst/>
                <a:uLnTx/>
                <a:uFillTx/>
                <a:latin typeface="Urbanist Medium"/>
                <a:ea typeface="Urbanist Medium"/>
                <a:cs typeface="Segoe UI"/>
              </a:rPr>
              <a:t>, 971-718-4393 </a:t>
            </a:r>
            <a:endParaRPr kumimoji="0" lang="en-US" sz="2400" b="0" i="0" u="none" strike="noStrike" kern="1200" cap="none" spc="0" normalizeH="0" baseline="0" noProof="0">
              <a:ln>
                <a:noFill/>
              </a:ln>
              <a:solidFill>
                <a:srgbClr val="002E57"/>
              </a:solidFill>
              <a:effectLst/>
              <a:uLnTx/>
              <a:uFillTx/>
              <a:latin typeface="Urbanist Medium" panose="020B0A04040200000203" pitchFamily="34" charset="77"/>
              <a:ea typeface="Urbanist Medium" panose="020B0A04040200000203" pitchFamily="34" charset="77"/>
              <a:cs typeface="Urbanist Medium" panose="020B0A04040200000203" pitchFamily="34" charset="77"/>
            </a:endParaRPr>
          </a:p>
        </p:txBody>
      </p:sp>
    </p:spTree>
    <p:extLst>
      <p:ext uri="{BB962C8B-B14F-4D97-AF65-F5344CB8AC3E}">
        <p14:creationId xmlns:p14="http://schemas.microsoft.com/office/powerpoint/2010/main" val="1980935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CE83F-02C3-D8E3-2209-A79874478615}"/>
              </a:ext>
            </a:extLst>
          </p:cNvPr>
          <p:cNvSpPr>
            <a:spLocks noGrp="1"/>
          </p:cNvSpPr>
          <p:nvPr>
            <p:ph type="title"/>
          </p:nvPr>
        </p:nvSpPr>
        <p:spPr/>
        <p:txBody>
          <a:bodyPr>
            <a:normAutofit/>
          </a:bodyPr>
          <a:lstStyle/>
          <a:p>
            <a:r>
              <a:rPr lang="en-US">
                <a:latin typeface="Urbanist Black"/>
              </a:rPr>
              <a:t>House Bill 2815-1</a:t>
            </a:r>
            <a:endParaRPr lang="en-US"/>
          </a:p>
        </p:txBody>
      </p:sp>
      <p:sp>
        <p:nvSpPr>
          <p:cNvPr id="4" name="Slide Number Placeholder 3">
            <a:extLst>
              <a:ext uri="{FF2B5EF4-FFF2-40B4-BE49-F238E27FC236}">
                <a16:creationId xmlns:a16="http://schemas.microsoft.com/office/drawing/2014/main" id="{C37F6B98-36D0-D7C3-F17D-6F5A0DBD05DD}"/>
              </a:ext>
            </a:extLst>
          </p:cNvPr>
          <p:cNvSpPr>
            <a:spLocks noGrp="1"/>
          </p:cNvSpPr>
          <p:nvPr>
            <p:ph type="sldNum" sz="quarter" idx="12"/>
          </p:nvPr>
        </p:nvSpPr>
        <p:spPr/>
        <p:txBody>
          <a:bodyPr/>
          <a:lstStyle/>
          <a:p>
            <a:fld id="{386BE44D-7BE8-4BA4-B72D-D1EB693EB927}" type="slidenum">
              <a:rPr lang="en-US" smtClean="0"/>
              <a:t>2</a:t>
            </a:fld>
            <a:endParaRPr lang="en-US"/>
          </a:p>
        </p:txBody>
      </p:sp>
      <p:graphicFrame>
        <p:nvGraphicFramePr>
          <p:cNvPr id="5" name="Diagram 4">
            <a:extLst>
              <a:ext uri="{FF2B5EF4-FFF2-40B4-BE49-F238E27FC236}">
                <a16:creationId xmlns:a16="http://schemas.microsoft.com/office/drawing/2014/main" id="{8509A85E-F4CB-EA1C-A5F6-67CDAB377B15}"/>
              </a:ext>
            </a:extLst>
          </p:cNvPr>
          <p:cNvGraphicFramePr/>
          <p:nvPr>
            <p:extLst>
              <p:ext uri="{D42A27DB-BD31-4B8C-83A1-F6EECF244321}">
                <p14:modId xmlns:p14="http://schemas.microsoft.com/office/powerpoint/2010/main" val="3138904554"/>
              </p:ext>
            </p:extLst>
          </p:nvPr>
        </p:nvGraphicFramePr>
        <p:xfrm>
          <a:off x="731921" y="1710490"/>
          <a:ext cx="10758236" cy="50111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6198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Title 357">
            <a:extLst>
              <a:ext uri="{FF2B5EF4-FFF2-40B4-BE49-F238E27FC236}">
                <a16:creationId xmlns:a16="http://schemas.microsoft.com/office/drawing/2014/main" id="{75FA8F00-5691-EB30-443B-A4B6BDEF7175}"/>
              </a:ext>
            </a:extLst>
          </p:cNvPr>
          <p:cNvSpPr>
            <a:spLocks noGrp="1"/>
          </p:cNvSpPr>
          <p:nvPr>
            <p:ph type="title"/>
          </p:nvPr>
        </p:nvSpPr>
        <p:spPr/>
        <p:txBody>
          <a:bodyPr/>
          <a:lstStyle/>
          <a:p>
            <a:r>
              <a:rPr lang="en-US">
                <a:latin typeface="Urbanist Black"/>
              </a:rPr>
              <a:t>Definitions</a:t>
            </a:r>
            <a:endParaRPr lang="en-US"/>
          </a:p>
        </p:txBody>
      </p:sp>
      <p:graphicFrame>
        <p:nvGraphicFramePr>
          <p:cNvPr id="4" name="Content Placeholder 3">
            <a:extLst>
              <a:ext uri="{FF2B5EF4-FFF2-40B4-BE49-F238E27FC236}">
                <a16:creationId xmlns:a16="http://schemas.microsoft.com/office/drawing/2014/main" id="{9439D39A-141E-CE27-633A-2FF8AA4C6457}"/>
              </a:ext>
            </a:extLst>
          </p:cNvPr>
          <p:cNvGraphicFramePr>
            <a:graphicFrameLocks noGrp="1"/>
          </p:cNvGraphicFramePr>
          <p:nvPr>
            <p:ph idx="1"/>
            <p:extLst>
              <p:ext uri="{D42A27DB-BD31-4B8C-83A1-F6EECF244321}">
                <p14:modId xmlns:p14="http://schemas.microsoft.com/office/powerpoint/2010/main" val="2411710086"/>
              </p:ext>
            </p:extLst>
          </p:nvPr>
        </p:nvGraphicFramePr>
        <p:xfrm>
          <a:off x="948489" y="1715335"/>
          <a:ext cx="9944100" cy="46721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4010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E2EB5-538E-BC2B-F321-52237EA80FE3}"/>
              </a:ext>
            </a:extLst>
          </p:cNvPr>
          <p:cNvSpPr>
            <a:spLocks noGrp="1"/>
          </p:cNvSpPr>
          <p:nvPr>
            <p:ph type="title"/>
          </p:nvPr>
        </p:nvSpPr>
        <p:spPr/>
        <p:txBody>
          <a:bodyPr/>
          <a:lstStyle/>
          <a:p>
            <a:r>
              <a:rPr lang="en-US">
                <a:solidFill>
                  <a:schemeClr val="accent1"/>
                </a:solidFill>
                <a:latin typeface="Livvic"/>
              </a:rPr>
              <a:t>Tribal Early Learning Plan Objectives</a:t>
            </a:r>
            <a:endParaRPr lang="en-US">
              <a:solidFill>
                <a:schemeClr val="accent1"/>
              </a:solidFill>
            </a:endParaRPr>
          </a:p>
        </p:txBody>
      </p:sp>
      <p:graphicFrame>
        <p:nvGraphicFramePr>
          <p:cNvPr id="7" name="Content Placeholder 6">
            <a:extLst>
              <a:ext uri="{FF2B5EF4-FFF2-40B4-BE49-F238E27FC236}">
                <a16:creationId xmlns:a16="http://schemas.microsoft.com/office/drawing/2014/main" id="{901A1EBC-5DCF-7948-D8C7-A327114ACFB5}"/>
              </a:ext>
            </a:extLst>
          </p:cNvPr>
          <p:cNvGraphicFramePr>
            <a:graphicFrameLocks noGrp="1"/>
          </p:cNvGraphicFramePr>
          <p:nvPr>
            <p:ph sz="half" idx="13"/>
            <p:extLst>
              <p:ext uri="{D42A27DB-BD31-4B8C-83A1-F6EECF244321}">
                <p14:modId xmlns:p14="http://schemas.microsoft.com/office/powerpoint/2010/main" val="2188616253"/>
              </p:ext>
            </p:extLst>
          </p:nvPr>
        </p:nvGraphicFramePr>
        <p:xfrm>
          <a:off x="1684430" y="1792984"/>
          <a:ext cx="8818130" cy="4779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8604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FA8B9-8E59-7DA8-ED18-DE467388FC79}"/>
              </a:ext>
            </a:extLst>
          </p:cNvPr>
          <p:cNvSpPr>
            <a:spLocks noGrp="1"/>
          </p:cNvSpPr>
          <p:nvPr>
            <p:ph type="title"/>
          </p:nvPr>
        </p:nvSpPr>
        <p:spPr/>
        <p:txBody>
          <a:bodyPr/>
          <a:lstStyle/>
          <a:p>
            <a:r>
              <a:rPr lang="en-US">
                <a:latin typeface="Urbanist Black"/>
              </a:rPr>
              <a:t>Tribal Early Learning Plan Strategies</a:t>
            </a:r>
            <a:endParaRPr lang="en-US"/>
          </a:p>
        </p:txBody>
      </p:sp>
      <p:graphicFrame>
        <p:nvGraphicFramePr>
          <p:cNvPr id="5" name="Content Placeholder 4">
            <a:extLst>
              <a:ext uri="{FF2B5EF4-FFF2-40B4-BE49-F238E27FC236}">
                <a16:creationId xmlns:a16="http://schemas.microsoft.com/office/drawing/2014/main" id="{4CF81533-E047-34F7-80B8-70CF058E821F}"/>
              </a:ext>
            </a:extLst>
          </p:cNvPr>
          <p:cNvGraphicFramePr>
            <a:graphicFrameLocks noGrp="1"/>
          </p:cNvGraphicFramePr>
          <p:nvPr>
            <p:ph sz="half" idx="13"/>
            <p:extLst>
              <p:ext uri="{D42A27DB-BD31-4B8C-83A1-F6EECF244321}">
                <p14:modId xmlns:p14="http://schemas.microsoft.com/office/powerpoint/2010/main" val="1324585740"/>
              </p:ext>
            </p:extLst>
          </p:nvPr>
        </p:nvGraphicFramePr>
        <p:xfrm>
          <a:off x="216114" y="1131863"/>
          <a:ext cx="11743093" cy="57206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2220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B6FC1BDE-9058-42E5-AB11-895ACE7B80F3}"/>
              </a:ext>
            </a:extLst>
          </p:cNvPr>
          <p:cNvSpPr>
            <a:spLocks noGrp="1"/>
          </p:cNvSpPr>
          <p:nvPr>
            <p:ph type="title"/>
          </p:nvPr>
        </p:nvSpPr>
        <p:spPr/>
        <p:txBody>
          <a:bodyPr/>
          <a:lstStyle/>
          <a:p>
            <a:r>
              <a:rPr lang="en-US">
                <a:latin typeface="Urbanist Black"/>
              </a:rPr>
              <a:t>DELC Responsibilities</a:t>
            </a:r>
            <a:endParaRPr lang="en-US"/>
          </a:p>
        </p:txBody>
      </p:sp>
      <p:graphicFrame>
        <p:nvGraphicFramePr>
          <p:cNvPr id="1774" name="Content Placeholder 1773">
            <a:extLst>
              <a:ext uri="{FF2B5EF4-FFF2-40B4-BE49-F238E27FC236}">
                <a16:creationId xmlns:a16="http://schemas.microsoft.com/office/drawing/2014/main" id="{D26687A6-7171-1AA2-201C-8F4B342AC84C}"/>
              </a:ext>
            </a:extLst>
          </p:cNvPr>
          <p:cNvGraphicFramePr>
            <a:graphicFrameLocks noGrp="1"/>
          </p:cNvGraphicFramePr>
          <p:nvPr>
            <p:ph idx="1"/>
            <p:extLst>
              <p:ext uri="{D42A27DB-BD31-4B8C-83A1-F6EECF244321}">
                <p14:modId xmlns:p14="http://schemas.microsoft.com/office/powerpoint/2010/main" val="3740563594"/>
              </p:ext>
            </p:extLst>
          </p:nvPr>
        </p:nvGraphicFramePr>
        <p:xfrm>
          <a:off x="788068" y="1474705"/>
          <a:ext cx="10706100" cy="45618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564" name="Diagram 2563">
            <a:extLst>
              <a:ext uri="{FF2B5EF4-FFF2-40B4-BE49-F238E27FC236}">
                <a16:creationId xmlns:a16="http://schemas.microsoft.com/office/drawing/2014/main" id="{C92F387E-0E43-C8F1-8975-FD99EE8A2275}"/>
              </a:ext>
            </a:extLst>
          </p:cNvPr>
          <p:cNvGraphicFramePr/>
          <p:nvPr>
            <p:extLst>
              <p:ext uri="{D42A27DB-BD31-4B8C-83A1-F6EECF244321}">
                <p14:modId xmlns:p14="http://schemas.microsoft.com/office/powerpoint/2010/main" val="2605481383"/>
              </p:ext>
            </p:extLst>
          </p:nvPr>
        </p:nvGraphicFramePr>
        <p:xfrm>
          <a:off x="2105525" y="6031831"/>
          <a:ext cx="8061159" cy="68981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086568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0EF8A-25D7-9B98-842C-CF7A96C6029F}"/>
              </a:ext>
            </a:extLst>
          </p:cNvPr>
          <p:cNvSpPr>
            <a:spLocks noGrp="1"/>
          </p:cNvSpPr>
          <p:nvPr>
            <p:ph type="title"/>
          </p:nvPr>
        </p:nvSpPr>
        <p:spPr/>
        <p:txBody>
          <a:bodyPr>
            <a:normAutofit fontScale="90000"/>
          </a:bodyPr>
          <a:lstStyle/>
          <a:p>
            <a:br>
              <a:rPr lang="en-US"/>
            </a:br>
            <a:r>
              <a:rPr lang="en-US">
                <a:latin typeface="Urbanist Black"/>
              </a:rPr>
              <a:t>OTELA Membership</a:t>
            </a:r>
            <a:br>
              <a:rPr lang="en-US"/>
            </a:br>
            <a:endParaRPr lang="en-US"/>
          </a:p>
        </p:txBody>
      </p:sp>
      <p:graphicFrame>
        <p:nvGraphicFramePr>
          <p:cNvPr id="5" name="Content Placeholder 4">
            <a:extLst>
              <a:ext uri="{FF2B5EF4-FFF2-40B4-BE49-F238E27FC236}">
                <a16:creationId xmlns:a16="http://schemas.microsoft.com/office/drawing/2014/main" id="{65032EF2-6EB9-5F20-2674-F3A6F03E25CC}"/>
              </a:ext>
            </a:extLst>
          </p:cNvPr>
          <p:cNvGraphicFramePr>
            <a:graphicFrameLocks noGrp="1"/>
          </p:cNvGraphicFramePr>
          <p:nvPr>
            <p:ph idx="1"/>
            <p:extLst>
              <p:ext uri="{D42A27DB-BD31-4B8C-83A1-F6EECF244321}">
                <p14:modId xmlns:p14="http://schemas.microsoft.com/office/powerpoint/2010/main" val="3160988771"/>
              </p:ext>
            </p:extLst>
          </p:nvPr>
        </p:nvGraphicFramePr>
        <p:xfrm>
          <a:off x="667753" y="1845678"/>
          <a:ext cx="10866521" cy="4692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5AB8928A-B628-25E1-22AE-7228F727B3D0}"/>
              </a:ext>
            </a:extLst>
          </p:cNvPr>
          <p:cNvSpPr>
            <a:spLocks noGrp="1"/>
          </p:cNvSpPr>
          <p:nvPr>
            <p:ph type="sldNum" sz="quarter" idx="12"/>
          </p:nvPr>
        </p:nvSpPr>
        <p:spPr/>
        <p:txBody>
          <a:bodyPr/>
          <a:lstStyle/>
          <a:p>
            <a:fld id="{386BE44D-7BE8-4BA4-B72D-D1EB693EB927}" type="slidenum">
              <a:rPr lang="en-US" smtClean="0"/>
              <a:t>7</a:t>
            </a:fld>
            <a:endParaRPr lang="en-US"/>
          </a:p>
        </p:txBody>
      </p:sp>
    </p:spTree>
    <p:extLst>
      <p:ext uri="{BB962C8B-B14F-4D97-AF65-F5344CB8AC3E}">
        <p14:creationId xmlns:p14="http://schemas.microsoft.com/office/powerpoint/2010/main" val="3478206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F4503-7618-3589-3C67-3C1B66C843A1}"/>
              </a:ext>
            </a:extLst>
          </p:cNvPr>
          <p:cNvSpPr>
            <a:spLocks noGrp="1"/>
          </p:cNvSpPr>
          <p:nvPr>
            <p:ph type="title"/>
          </p:nvPr>
        </p:nvSpPr>
        <p:spPr/>
        <p:txBody>
          <a:bodyPr/>
          <a:lstStyle/>
          <a:p>
            <a:r>
              <a:rPr lang="en-US">
                <a:latin typeface="Urbanist Black"/>
              </a:rPr>
              <a:t>OTELA Responsibilities</a:t>
            </a:r>
            <a:endParaRPr lang="en-US"/>
          </a:p>
        </p:txBody>
      </p:sp>
      <p:graphicFrame>
        <p:nvGraphicFramePr>
          <p:cNvPr id="5" name="Content Placeholder 4">
            <a:extLst>
              <a:ext uri="{FF2B5EF4-FFF2-40B4-BE49-F238E27FC236}">
                <a16:creationId xmlns:a16="http://schemas.microsoft.com/office/drawing/2014/main" id="{B82EDE7F-7522-C78F-676F-67DDC53E9D59}"/>
              </a:ext>
            </a:extLst>
          </p:cNvPr>
          <p:cNvGraphicFramePr>
            <a:graphicFrameLocks noGrp="1"/>
          </p:cNvGraphicFramePr>
          <p:nvPr>
            <p:ph idx="1"/>
            <p:extLst>
              <p:ext uri="{D42A27DB-BD31-4B8C-83A1-F6EECF244321}">
                <p14:modId xmlns:p14="http://schemas.microsoft.com/office/powerpoint/2010/main" val="32076430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CC6EAAC9-5387-792C-CD47-6D3F4C954DA4}"/>
              </a:ext>
            </a:extLst>
          </p:cNvPr>
          <p:cNvSpPr>
            <a:spLocks noGrp="1"/>
          </p:cNvSpPr>
          <p:nvPr>
            <p:ph type="sldNum" sz="quarter" idx="12"/>
          </p:nvPr>
        </p:nvSpPr>
        <p:spPr/>
        <p:txBody>
          <a:bodyPr/>
          <a:lstStyle/>
          <a:p>
            <a:fld id="{386BE44D-7BE8-4BA4-B72D-D1EB693EB927}" type="slidenum">
              <a:rPr lang="en-US" smtClean="0"/>
              <a:t>8</a:t>
            </a:fld>
            <a:endParaRPr lang="en-US"/>
          </a:p>
        </p:txBody>
      </p:sp>
    </p:spTree>
    <p:extLst>
      <p:ext uri="{BB962C8B-B14F-4D97-AF65-F5344CB8AC3E}">
        <p14:creationId xmlns:p14="http://schemas.microsoft.com/office/powerpoint/2010/main" val="3002252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5775E-6039-22A6-E848-CEE37993A0C9}"/>
              </a:ext>
            </a:extLst>
          </p:cNvPr>
          <p:cNvSpPr>
            <a:spLocks noGrp="1"/>
          </p:cNvSpPr>
          <p:nvPr>
            <p:ph type="title"/>
          </p:nvPr>
        </p:nvSpPr>
        <p:spPr/>
        <p:txBody>
          <a:bodyPr/>
          <a:lstStyle/>
          <a:p>
            <a:r>
              <a:rPr lang="en-US" dirty="0">
                <a:latin typeface="Urbanist Black"/>
              </a:rPr>
              <a:t>OTELA Decision Making Authority</a:t>
            </a:r>
            <a:endParaRPr lang="en-US" dirty="0"/>
          </a:p>
        </p:txBody>
      </p:sp>
      <p:sp>
        <p:nvSpPr>
          <p:cNvPr id="4" name="Slide Number Placeholder 3">
            <a:extLst>
              <a:ext uri="{FF2B5EF4-FFF2-40B4-BE49-F238E27FC236}">
                <a16:creationId xmlns:a16="http://schemas.microsoft.com/office/drawing/2014/main" id="{00EB9D06-628F-9B73-5E57-1C4E4FC7C5C9}"/>
              </a:ext>
            </a:extLst>
          </p:cNvPr>
          <p:cNvSpPr>
            <a:spLocks noGrp="1"/>
          </p:cNvSpPr>
          <p:nvPr>
            <p:ph type="sldNum" sz="quarter" idx="12"/>
          </p:nvPr>
        </p:nvSpPr>
        <p:spPr/>
        <p:txBody>
          <a:bodyPr/>
          <a:lstStyle/>
          <a:p>
            <a:fld id="{386BE44D-7BE8-4BA4-B72D-D1EB693EB927}" type="slidenum">
              <a:rPr lang="en-US" smtClean="0"/>
              <a:t>9</a:t>
            </a:fld>
            <a:endParaRPr lang="en-US"/>
          </a:p>
        </p:txBody>
      </p:sp>
      <p:graphicFrame>
        <p:nvGraphicFramePr>
          <p:cNvPr id="5" name="Diagram 4">
            <a:extLst>
              <a:ext uri="{FF2B5EF4-FFF2-40B4-BE49-F238E27FC236}">
                <a16:creationId xmlns:a16="http://schemas.microsoft.com/office/drawing/2014/main" id="{55EEB3C6-6599-4B94-CFA6-A899E429C380}"/>
              </a:ext>
            </a:extLst>
          </p:cNvPr>
          <p:cNvGraphicFramePr/>
          <p:nvPr>
            <p:extLst>
              <p:ext uri="{D42A27DB-BD31-4B8C-83A1-F6EECF244321}">
                <p14:modId xmlns:p14="http://schemas.microsoft.com/office/powerpoint/2010/main" val="1532754870"/>
              </p:ext>
            </p:extLst>
          </p:nvPr>
        </p:nvGraphicFramePr>
        <p:xfrm>
          <a:off x="1158657" y="1715022"/>
          <a:ext cx="9885121" cy="46388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23237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ELD - Purple">
  <a:themeElements>
    <a:clrScheme name="Early Learning">
      <a:dk1>
        <a:sysClr val="windowText" lastClr="000000"/>
      </a:dk1>
      <a:lt1>
        <a:sysClr val="window" lastClr="FFFFFF"/>
      </a:lt1>
      <a:dk2>
        <a:srgbClr val="007064"/>
      </a:dk2>
      <a:lt2>
        <a:srgbClr val="D3E7EE"/>
      </a:lt2>
      <a:accent1>
        <a:srgbClr val="00A79D"/>
      </a:accent1>
      <a:accent2>
        <a:srgbClr val="2CB673"/>
      </a:accent2>
      <a:accent3>
        <a:srgbClr val="746458"/>
      </a:accent3>
      <a:accent4>
        <a:srgbClr val="673090"/>
      </a:accent4>
      <a:accent5>
        <a:srgbClr val="932A8E"/>
      </a:accent5>
      <a:accent6>
        <a:srgbClr val="DF3416"/>
      </a:accent6>
      <a:hlink>
        <a:srgbClr val="304E68"/>
      </a:hlink>
      <a:folHlink>
        <a:srgbClr val="304E6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55A68A4C-4494-4154-A7F0-7690026A112E}" vid="{89B1E683-A0FE-4634-A99D-F5E57ACC1E66}"/>
    </a:ext>
  </a:extLst>
</a:theme>
</file>

<file path=ppt/theme/theme3.xml><?xml version="1.0" encoding="utf-8"?>
<a:theme xmlns:a="http://schemas.openxmlformats.org/drawingml/2006/main" name="2_ELD - Green">
  <a:themeElements>
    <a:clrScheme name="DELC Theme">
      <a:dk1>
        <a:srgbClr val="002E57"/>
      </a:dk1>
      <a:lt1>
        <a:srgbClr val="FEBF00"/>
      </a:lt1>
      <a:dk2>
        <a:srgbClr val="FEFFFF"/>
      </a:dk2>
      <a:lt2>
        <a:srgbClr val="FEF3DB"/>
      </a:lt2>
      <a:accent1>
        <a:srgbClr val="01A692"/>
      </a:accent1>
      <a:accent2>
        <a:srgbClr val="F15A4D"/>
      </a:accent2>
      <a:accent3>
        <a:srgbClr val="F7C21A"/>
      </a:accent3>
      <a:accent4>
        <a:srgbClr val="002E57"/>
      </a:accent4>
      <a:accent5>
        <a:srgbClr val="01A692"/>
      </a:accent5>
      <a:accent6>
        <a:srgbClr val="FFFFFF"/>
      </a:accent6>
      <a:hlink>
        <a:srgbClr val="304E68"/>
      </a:hlink>
      <a:folHlink>
        <a:srgbClr val="304E6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LC-powerpoint-template-2023jan5" id="{5E338A8A-C66B-4296-B03A-9F287CDC23F9}" vid="{031E1848-17B3-4AEA-B642-B1E35C5AA96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wic_System_Copyright xmlns="http://schemas.microsoft.com/sharepoint/v3/fields" xsi:nil="true"/>
    <ImageCreateDate xmlns="FFAC6BB6-50CD-4B37-A1EC-DB7BBD2820F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D2C8FC251BEDE542A4AA75136BD9197E" ma:contentTypeVersion="5" ma:contentTypeDescription="Upload an image." ma:contentTypeScope="" ma:versionID="fe3d9e856e5b2287a263b00af2797b4c">
  <xsd:schema xmlns:xsd="http://www.w3.org/2001/XMLSchema" xmlns:xs="http://www.w3.org/2001/XMLSchema" xmlns:p="http://schemas.microsoft.com/office/2006/metadata/properties" xmlns:ns1="http://schemas.microsoft.com/sharepoint/v3" xmlns:ns2="FFAC6BB6-50CD-4B37-A1EC-DB7BBD2820FF" xmlns:ns3="http://schemas.microsoft.com/sharepoint/v3/fields" targetNamespace="http://schemas.microsoft.com/office/2006/metadata/properties" ma:root="true" ma:fieldsID="73698c896466aa2121776e243bfddd87" ns1:_="" ns2:_="" ns3:_="">
    <xsd:import namespace="http://schemas.microsoft.com/sharepoint/v3"/>
    <xsd:import namespace="FFAC6BB6-50CD-4B37-A1EC-DB7BBD2820FF"/>
    <xsd:import namespace="http://schemas.microsoft.com/sharepoint/v3/fields"/>
    <xsd:element name="properties">
      <xsd:complexType>
        <xsd:sequence>
          <xsd:element name="documentManagement">
            <xsd:complexType>
              <xsd:all>
                <xsd:element ref="ns1:File_x0020_Type" minOccurs="0"/>
                <xsd:element ref="ns1:HTML_x0020_File_x0020_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1:PublishingStartDate" minOccurs="0"/>
                <xsd:element ref="ns1:PublishingExpirationDate" minOccurs="0"/>
                <xsd:element ref="ns1:FileRef" minOccurs="0"/>
                <xsd:element ref="ns1:FSObj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_x0020_Type" ma:index="8" nillable="true" ma:displayName="File Type" ma:hidden="true" ma:internalName="File_x0020_Type" ma:readOnly="true">
      <xsd:simpleType>
        <xsd:restriction base="dms:Text"/>
      </xsd:simpleType>
    </xsd:element>
    <xsd:element name="HTML_x0020_File_x0020_Type" ma:index="9" nillable="true" ma:displayName="HTML File Type" ma:hidden="true" ma:internalName="HTML_x0020_File_x0020_Type" ma:readOnly="true">
      <xsd:simpleType>
        <xsd:restriction base="dms:Text"/>
      </xsd:simpleType>
    </xsd:element>
    <xsd:element name="PublishingStartDate" ma:index="25" nillable="true" ma:displayName="Scheduling Start Date" ma:description="" ma:hidden="true" ma:internalName="PublishingStartDate" ma:readOnly="false">
      <xsd:simpleType>
        <xsd:restriction base="dms:Unknown"/>
      </xsd:simpleType>
    </xsd:element>
    <xsd:element name="PublishingExpirationDate" ma:index="26" nillable="true" ma:displayName="Scheduling End Date" ma:description="" ma:hidden="true" ma:internalName="PublishingExpirationDate" ma:readOnly="false">
      <xsd:simpleType>
        <xsd:restriction base="dms:Unknown"/>
      </xsd:simpleType>
    </xsd:element>
    <xsd:element name="FileRef" ma:index="27" nillable="true" ma:displayName="URL Path" ma:hidden="true" ma:list="Docs" ma:internalName="FileRef" ma:readOnly="true" ma:showField="FullUrl">
      <xsd:simpleType>
        <xsd:restriction base="dms:Lookup"/>
      </xsd:simpleType>
    </xsd:element>
    <xsd:element name="FSObjType" ma:index="28"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FFAC6BB6-50CD-4B37-A1EC-DB7BBD2820FF" elementFormDefault="qualified">
    <xsd:import namespace="http://schemas.microsoft.com/office/2006/documentManagement/types"/>
    <xsd:import namespace="http://schemas.microsoft.com/office/infopath/2007/PartnerControls"/>
    <xsd:element name="ThumbnailExists" ma:index="16" nillable="true" ma:displayName="Thumbnail Exists" ma:default="FALSE" ma:hidden="true" ma:internalName="ThumbnailExists" ma:readOnly="true">
      <xsd:simpleType>
        <xsd:restriction base="dms:Boolean"/>
      </xsd:simpleType>
    </xsd:element>
    <xsd:element name="PreviewExists" ma:index="17" nillable="true" ma:displayName="Preview Exists" ma:default="FALSE" ma:hidden="true" ma:internalName="PreviewExists" ma:readOnly="true">
      <xsd:simpleType>
        <xsd:restriction base="dms:Boolean"/>
      </xsd:simpleType>
    </xsd:element>
    <xsd:element name="ImageWidth" ma:index="18" nillable="true" ma:displayName="Width" ma:internalName="ImageWidth" ma:readOnly="true">
      <xsd:simpleType>
        <xsd:restriction base="dms:Unknown"/>
      </xsd:simpleType>
    </xsd:element>
    <xsd:element name="ImageHeight" ma:index="20" nillable="true" ma:displayName="Height" ma:internalName="ImageHeight" ma:readOnly="true">
      <xsd:simpleType>
        <xsd:restriction base="dms:Unknown"/>
      </xsd:simpleType>
    </xsd:element>
    <xsd:element name="ImageCreateDate" ma:index="23"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4"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2"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1" ma:displayName="Comments"/>
        <xsd:element name="keywords" minOccurs="0" maxOccurs="1" type="xsd:string" ma:index="12"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1DDFCC-577D-4A52-BD91-81E2367B7AB3}">
  <ds:schemaRefs>
    <ds:schemaRef ds:uri="3a007ab2-cb93-4148-bbc1-c35672ab4670"/>
    <ds:schemaRef ds:uri="ae145147-f0be-46a2-bc42-a6019c72eb36"/>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56C40A66-B77A-47BC-8AEB-C3FD83F7BA20}">
  <ds:schemaRefs>
    <ds:schemaRef ds:uri="http://schemas.microsoft.com/sharepoint/v3/contenttype/forms"/>
  </ds:schemaRefs>
</ds:datastoreItem>
</file>

<file path=customXml/itemProps3.xml><?xml version="1.0" encoding="utf-8"?>
<ds:datastoreItem xmlns:ds="http://schemas.openxmlformats.org/officeDocument/2006/customXml" ds:itemID="{E789C318-81EE-4E61-9B42-6C757D9DA3D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16</Slides>
  <Notes>11</Notes>
  <HiddenSlides>4</HiddenSlides>
  <ScaleCrop>false</ScaleCrop>
  <HeadingPairs>
    <vt:vector size="4" baseType="variant">
      <vt:variant>
        <vt:lpstr>Theme</vt:lpstr>
      </vt:variant>
      <vt:variant>
        <vt:i4>3</vt:i4>
      </vt:variant>
      <vt:variant>
        <vt:lpstr>Slide Titles</vt:lpstr>
      </vt:variant>
      <vt:variant>
        <vt:i4>16</vt:i4>
      </vt:variant>
    </vt:vector>
  </HeadingPairs>
  <TitlesOfParts>
    <vt:vector size="19" baseType="lpstr">
      <vt:lpstr>office theme</vt:lpstr>
      <vt:lpstr>ELD - Purple</vt:lpstr>
      <vt:lpstr>2_ELD - Green</vt:lpstr>
      <vt:lpstr> Tribal Early Learning Plan and Fund: House Bill 2815-1</vt:lpstr>
      <vt:lpstr>House Bill 2815-1</vt:lpstr>
      <vt:lpstr>Definitions</vt:lpstr>
      <vt:lpstr>Tribal Early Learning Plan Objectives</vt:lpstr>
      <vt:lpstr>Tribal Early Learning Plan Strategies</vt:lpstr>
      <vt:lpstr>DELC Responsibilities</vt:lpstr>
      <vt:lpstr> OTELA Membership </vt:lpstr>
      <vt:lpstr>OTELA Responsibilities</vt:lpstr>
      <vt:lpstr>OTELA Decision Making Authority</vt:lpstr>
      <vt:lpstr>Why it Matters</vt:lpstr>
      <vt:lpstr>Questions?</vt:lpstr>
      <vt:lpstr>Office of Tribal Affairs</vt:lpstr>
      <vt:lpstr>History of State-Offered Early Learning Funding for Tribes</vt:lpstr>
      <vt:lpstr>Tribal Advisory Committee Work</vt:lpstr>
      <vt:lpstr>Tribal Advisory Committee Recommendations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keywords/>
  <dc:description/>
  <cp:revision>348</cp:revision>
  <dcterms:created xsi:type="dcterms:W3CDTF">2013-07-15T20:26:40Z</dcterms:created>
  <dcterms:modified xsi:type="dcterms:W3CDTF">2025-02-12T23:54:33Z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9b73270-2993-4076-be47-9c78f42a1e84_Enabled">
    <vt:lpwstr>true</vt:lpwstr>
  </property>
  <property fmtid="{D5CDD505-2E9C-101B-9397-08002B2CF9AE}" pid="3" name="MSIP_Label_09b73270-2993-4076-be47-9c78f42a1e84_SetDate">
    <vt:lpwstr>2025-01-24T23:50:48Z</vt:lpwstr>
  </property>
  <property fmtid="{D5CDD505-2E9C-101B-9397-08002B2CF9AE}" pid="4" name="MSIP_Label_09b73270-2993-4076-be47-9c78f42a1e84_Method">
    <vt:lpwstr>Privileged</vt:lpwstr>
  </property>
  <property fmtid="{D5CDD505-2E9C-101B-9397-08002B2CF9AE}" pid="5" name="MSIP_Label_09b73270-2993-4076-be47-9c78f42a1e84_Name">
    <vt:lpwstr>Level 1 - Published (Items)</vt:lpwstr>
  </property>
  <property fmtid="{D5CDD505-2E9C-101B-9397-08002B2CF9AE}" pid="6" name="MSIP_Label_09b73270-2993-4076-be47-9c78f42a1e84_SiteId">
    <vt:lpwstr>aa3f6932-fa7c-47b4-a0ce-a598cad161cf</vt:lpwstr>
  </property>
  <property fmtid="{D5CDD505-2E9C-101B-9397-08002B2CF9AE}" pid="7" name="MSIP_Label_09b73270-2993-4076-be47-9c78f42a1e84_ActionId">
    <vt:lpwstr>c3e6d641-3cf8-4638-a83b-72b172ca0f80</vt:lpwstr>
  </property>
  <property fmtid="{D5CDD505-2E9C-101B-9397-08002B2CF9AE}" pid="8" name="MSIP_Label_09b73270-2993-4076-be47-9c78f42a1e84_ContentBits">
    <vt:lpwstr>0</vt:lpwstr>
  </property>
  <property fmtid="{D5CDD505-2E9C-101B-9397-08002B2CF9AE}" pid="9" name="MSIP_Label_09b73270-2993-4076-be47-9c78f42a1e84_Tag">
    <vt:lpwstr>10, 0, 1, 2</vt:lpwstr>
  </property>
  <property fmtid="{D5CDD505-2E9C-101B-9397-08002B2CF9AE}" pid="10" name="ContentTypeId">
    <vt:lpwstr>0x0101009148F5A04DDD49CBA7127AADA5FB792B00AADE34325A8B49CDA8BB4DB53328F21400D2C8FC251BEDE542A4AA75136BD9197E</vt:lpwstr>
  </property>
  <property fmtid="{D5CDD505-2E9C-101B-9397-08002B2CF9AE}" pid="11" name="MediaServiceImageTags">
    <vt:lpwstr/>
  </property>
  <property fmtid="{D5CDD505-2E9C-101B-9397-08002B2CF9AE}" pid="12" name="AlternateThumbnailUrl">
    <vt:lpwstr/>
  </property>
  <property fmtid="{D5CDD505-2E9C-101B-9397-08002B2CF9AE}" pid="16" name="VideoRenditionLabel">
    <vt:lpwstr/>
  </property>
</Properties>
</file>