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comments.xml" ContentType="application/vnd.openxmlformats-officedocument.wordprocessingml.comment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commentsExtended.xml" ContentType="application/vnd.openxmlformats-officedocument.wordprocessingml.commentsExtended+xml"/>
  <Override PartName="/word/commentsIds.xml" ContentType="application/vnd.openxmlformats-officedocument.wordprocessingml.commentsIds+xml"/>
  <Override PartName="/word/commentsExtensible.xml" ContentType="application/vnd.openxmlformats-officedocument.wordprocessingml.commentsExtensible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microsoft.com/office/2020/02/relationships/classificationlabels" Target="docMetadata/LabelInfo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CCA2F41" w14:textId="77777777" w:rsidR="006F5539" w:rsidRDefault="006F5539" w:rsidP="003370A2">
      <w:pPr>
        <w:tabs>
          <w:tab w:val="left" w:pos="1440"/>
        </w:tabs>
        <w:spacing w:after="0" w:line="240" w:lineRule="auto"/>
        <w:rPr>
          <w:rFonts w:ascii="Times New Roman" w:eastAsia="Times New Roman" w:hAnsi="Times New Roman" w:cs="Times New Roman"/>
          <w:b/>
          <w:kern w:val="0"/>
          <w:szCs w:val="20"/>
          <w14:ligatures w14:val="none"/>
        </w:rPr>
      </w:pPr>
    </w:p>
    <w:p w14:paraId="6DA17F8D" w14:textId="4AECE2EB" w:rsidR="003370A2" w:rsidRPr="00E0733A" w:rsidRDefault="003370A2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b/>
          <w:kern w:val="0"/>
          <w:szCs w:val="20"/>
          <w14:ligatures w14:val="none"/>
        </w:rPr>
      </w:pPr>
      <w:r w:rsidRPr="00E0733A">
        <w:rPr>
          <w:rFonts w:ascii="Arial" w:eastAsia="Times New Roman" w:hAnsi="Arial" w:cs="Arial"/>
          <w:b/>
          <w:kern w:val="0"/>
          <w:szCs w:val="20"/>
          <w14:ligatures w14:val="none"/>
        </w:rPr>
        <w:t>MEMORANDUM</w:t>
      </w:r>
    </w:p>
    <w:p w14:paraId="67A745EC" w14:textId="77777777" w:rsidR="003370A2" w:rsidRPr="00E0733A" w:rsidRDefault="003370A2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b/>
          <w:kern w:val="0"/>
          <w:szCs w:val="20"/>
          <w14:ligatures w14:val="none"/>
        </w:rPr>
      </w:pPr>
    </w:p>
    <w:p w14:paraId="173258C3" w14:textId="77777777" w:rsidR="003370A2" w:rsidRPr="00E0733A" w:rsidRDefault="003370A2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b/>
          <w:kern w:val="0"/>
          <w:szCs w:val="20"/>
          <w14:ligatures w14:val="none"/>
        </w:rPr>
      </w:pPr>
      <w:r w:rsidRPr="00E0733A">
        <w:rPr>
          <w:rFonts w:ascii="Arial" w:eastAsia="Times New Roman" w:hAnsi="Arial" w:cs="Arial"/>
          <w:b/>
          <w:kern w:val="0"/>
          <w:szCs w:val="20"/>
          <w14:ligatures w14:val="none"/>
        </w:rPr>
        <w:t>To:</w:t>
      </w:r>
      <w:r w:rsidRPr="00E0733A">
        <w:rPr>
          <w:rFonts w:ascii="Arial" w:eastAsia="Times New Roman" w:hAnsi="Arial" w:cs="Arial"/>
          <w:b/>
          <w:kern w:val="0"/>
          <w:szCs w:val="20"/>
          <w14:ligatures w14:val="none"/>
        </w:rPr>
        <w:tab/>
      </w:r>
      <w:r w:rsidRPr="00E0733A">
        <w:rPr>
          <w:rFonts w:ascii="Arial" w:eastAsia="Times New Roman" w:hAnsi="Arial" w:cs="Arial"/>
          <w:bCs/>
          <w:kern w:val="0"/>
          <w:szCs w:val="20"/>
          <w14:ligatures w14:val="none"/>
        </w:rPr>
        <w:t>DAS Classification and Compensation</w:t>
      </w:r>
    </w:p>
    <w:p w14:paraId="0183E525" w14:textId="77777777" w:rsidR="003370A2" w:rsidRPr="00E0733A" w:rsidRDefault="003370A2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kern w:val="0"/>
          <w:szCs w:val="20"/>
          <w14:ligatures w14:val="none"/>
        </w:rPr>
      </w:pPr>
    </w:p>
    <w:p w14:paraId="799460B5" w14:textId="3EDC686D" w:rsidR="00EC517C" w:rsidRPr="00E0733A" w:rsidRDefault="003370A2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kern w:val="0"/>
          <w:szCs w:val="20"/>
          <w14:ligatures w14:val="none"/>
        </w:rPr>
      </w:pPr>
      <w:r w:rsidRPr="00E0733A">
        <w:rPr>
          <w:rFonts w:ascii="Arial" w:eastAsia="Times New Roman" w:hAnsi="Arial" w:cs="Arial"/>
          <w:b/>
          <w:kern w:val="0"/>
          <w:szCs w:val="20"/>
          <w14:ligatures w14:val="none"/>
        </w:rPr>
        <w:t>From:</w:t>
      </w:r>
      <w:r w:rsidRPr="00E0733A">
        <w:rPr>
          <w:rFonts w:ascii="Arial" w:eastAsia="Times New Roman" w:hAnsi="Arial" w:cs="Arial"/>
          <w:kern w:val="0"/>
          <w:szCs w:val="20"/>
          <w14:ligatures w14:val="none"/>
        </w:rPr>
        <w:tab/>
      </w:r>
      <w:sdt>
        <w:sdtPr>
          <w:rPr>
            <w:rFonts w:ascii="Arial" w:hAnsi="Arial" w:cs="Arial"/>
          </w:rPr>
          <w:id w:val="-1766757896"/>
          <w:placeholder>
            <w:docPart w:val="A2F4FBCB3C5744F2A71432289EA616C2"/>
          </w:placeholder>
          <w:showingPlcHdr/>
        </w:sdtPr>
        <w:sdtEndPr/>
        <w:sdtContent>
          <w:r w:rsidR="00A24ACD">
            <w:rPr>
              <w:rStyle w:val="PlaceholderText"/>
              <w:rFonts w:ascii="Arial" w:hAnsi="Arial" w:cs="Arial"/>
            </w:rPr>
            <w:t>Name</w:t>
          </w:r>
        </w:sdtContent>
      </w:sdt>
      <w:r w:rsidR="00A24ACD">
        <w:rPr>
          <w:rFonts w:ascii="Arial" w:eastAsia="Times New Roman" w:hAnsi="Arial" w:cs="Arial"/>
          <w:kern w:val="0"/>
          <w:szCs w:val="20"/>
          <w14:ligatures w14:val="none"/>
        </w:rPr>
        <w:t xml:space="preserve"> , </w:t>
      </w:r>
      <w:sdt>
        <w:sdtPr>
          <w:rPr>
            <w:rFonts w:ascii="Arial" w:hAnsi="Arial" w:cs="Arial"/>
          </w:rPr>
          <w:id w:val="1246845229"/>
          <w:placeholder>
            <w:docPart w:val="0B447F1E5720473FA8041146A9DDB1C5"/>
          </w:placeholder>
          <w:showingPlcHdr/>
        </w:sdtPr>
        <w:sdtEndPr/>
        <w:sdtContent>
          <w:r w:rsidR="00A24ACD">
            <w:rPr>
              <w:rStyle w:val="PlaceholderText"/>
              <w:rFonts w:ascii="Arial" w:hAnsi="Arial" w:cs="Arial"/>
            </w:rPr>
            <w:t>Working Title</w:t>
          </w:r>
        </w:sdtContent>
      </w:sdt>
      <w:r w:rsidR="00A24ACD">
        <w:rPr>
          <w:rFonts w:ascii="Arial" w:eastAsia="Times New Roman" w:hAnsi="Arial" w:cs="Arial"/>
          <w:kern w:val="0"/>
          <w:szCs w:val="20"/>
          <w14:ligatures w14:val="none"/>
        </w:rPr>
        <w:t xml:space="preserve"> </w:t>
      </w:r>
      <w:r w:rsidR="00EC517C" w:rsidRPr="00E0733A">
        <w:rPr>
          <w:rFonts w:ascii="Arial" w:eastAsia="Times New Roman" w:hAnsi="Arial" w:cs="Arial"/>
          <w:kern w:val="0"/>
          <w:szCs w:val="20"/>
          <w14:ligatures w14:val="none"/>
        </w:rPr>
        <w:t xml:space="preserve"> </w:t>
      </w:r>
    </w:p>
    <w:p w14:paraId="3BFA67AD" w14:textId="589F1C69" w:rsidR="003370A2" w:rsidRPr="00E0733A" w:rsidRDefault="00EC517C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kern w:val="0"/>
          <w:szCs w:val="20"/>
          <w14:ligatures w14:val="none"/>
        </w:rPr>
      </w:pPr>
      <w:r w:rsidRPr="00E0733A">
        <w:rPr>
          <w:rFonts w:ascii="Arial" w:eastAsia="Times New Roman" w:hAnsi="Arial" w:cs="Arial"/>
          <w:kern w:val="0"/>
          <w:szCs w:val="20"/>
          <w14:ligatures w14:val="none"/>
        </w:rPr>
        <w:tab/>
      </w:r>
      <w:sdt>
        <w:sdtPr>
          <w:rPr>
            <w:rFonts w:ascii="Arial" w:hAnsi="Arial" w:cs="Arial"/>
          </w:rPr>
          <w:id w:val="-2104407666"/>
          <w:placeholder>
            <w:docPart w:val="6E934CB6CCFE459D818960E36B59DE88"/>
          </w:placeholder>
          <w:showingPlcHdr/>
        </w:sdtPr>
        <w:sdtEndPr/>
        <w:sdtContent>
          <w:r w:rsidR="00A24ACD">
            <w:rPr>
              <w:rStyle w:val="PlaceholderText"/>
              <w:rFonts w:ascii="Arial" w:hAnsi="Arial" w:cs="Arial"/>
            </w:rPr>
            <w:t>Agency</w:t>
          </w:r>
        </w:sdtContent>
      </w:sdt>
      <w:r w:rsidR="00A24ACD">
        <w:rPr>
          <w:rFonts w:ascii="Arial" w:eastAsia="Times New Roman" w:hAnsi="Arial" w:cs="Arial"/>
          <w:kern w:val="0"/>
          <w:szCs w:val="20"/>
          <w14:ligatures w14:val="none"/>
        </w:rPr>
        <w:t xml:space="preserve"> </w:t>
      </w:r>
    </w:p>
    <w:p w14:paraId="10682A46" w14:textId="77777777" w:rsidR="003370A2" w:rsidRPr="00E0733A" w:rsidRDefault="003370A2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kern w:val="0"/>
          <w:szCs w:val="20"/>
          <w14:ligatures w14:val="none"/>
        </w:rPr>
      </w:pPr>
    </w:p>
    <w:p w14:paraId="072A76E1" w14:textId="2867F644" w:rsidR="003370A2" w:rsidRPr="00E0733A" w:rsidRDefault="003370A2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kern w:val="0"/>
          <w:szCs w:val="20"/>
          <w14:ligatures w14:val="none"/>
        </w:rPr>
      </w:pPr>
      <w:r w:rsidRPr="00E0733A">
        <w:rPr>
          <w:rFonts w:ascii="Arial" w:eastAsia="Times New Roman" w:hAnsi="Arial" w:cs="Arial"/>
          <w:b/>
          <w:kern w:val="0"/>
          <w:szCs w:val="20"/>
          <w14:ligatures w14:val="none"/>
        </w:rPr>
        <w:t>Date:</w:t>
      </w:r>
      <w:r w:rsidRPr="00E0733A">
        <w:rPr>
          <w:rFonts w:ascii="Arial" w:eastAsia="Times New Roman" w:hAnsi="Arial" w:cs="Arial"/>
          <w:kern w:val="0"/>
          <w:szCs w:val="20"/>
          <w14:ligatures w14:val="none"/>
        </w:rPr>
        <w:tab/>
      </w:r>
      <w:sdt>
        <w:sdtPr>
          <w:rPr>
            <w:rFonts w:ascii="Arial" w:eastAsia="Times New Roman" w:hAnsi="Arial" w:cs="Arial"/>
            <w:kern w:val="0"/>
            <w:szCs w:val="20"/>
            <w14:ligatures w14:val="none"/>
          </w:rPr>
          <w:id w:val="-2032177320"/>
          <w:placeholder>
            <w:docPart w:val="2F7AB8E231F4411B9B3F47FC1BF65717"/>
          </w:placeholder>
          <w:date>
            <w:dateFormat w:val="M/d/yyyy"/>
            <w:lid w:val="en-US"/>
            <w:storeMappedDataAs w:val="dateTime"/>
            <w:calendar w:val="gregorian"/>
          </w:date>
        </w:sdtPr>
        <w:sdtEndPr/>
        <w:sdtContent>
          <w:r w:rsidR="00E0733A">
            <w:rPr>
              <w:rFonts w:ascii="Arial" w:eastAsia="Times New Roman" w:hAnsi="Arial" w:cs="Arial"/>
              <w:kern w:val="0"/>
              <w:szCs w:val="20"/>
              <w14:ligatures w14:val="none"/>
            </w:rPr>
            <w:t>SELECT DATE</w:t>
          </w:r>
        </w:sdtContent>
      </w:sdt>
    </w:p>
    <w:p w14:paraId="031F591A" w14:textId="77777777" w:rsidR="003370A2" w:rsidRPr="00E0733A" w:rsidRDefault="003370A2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kern w:val="0"/>
          <w:szCs w:val="20"/>
          <w14:ligatures w14:val="none"/>
        </w:rPr>
      </w:pPr>
    </w:p>
    <w:p w14:paraId="64A9F93C" w14:textId="78FC5255" w:rsidR="003370A2" w:rsidRPr="00E0733A" w:rsidRDefault="003370A2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kern w:val="0"/>
          <w:szCs w:val="20"/>
          <w14:ligatures w14:val="none"/>
        </w:rPr>
      </w:pPr>
      <w:r w:rsidRPr="00E0733A">
        <w:rPr>
          <w:rFonts w:ascii="Arial" w:eastAsia="Times New Roman" w:hAnsi="Arial" w:cs="Arial"/>
          <w:b/>
          <w:kern w:val="0"/>
          <w:szCs w:val="20"/>
          <w14:ligatures w14:val="none"/>
        </w:rPr>
        <w:t>Subject:</w:t>
      </w:r>
      <w:r w:rsidRPr="00E0733A">
        <w:rPr>
          <w:rFonts w:ascii="Arial" w:eastAsia="Times New Roman" w:hAnsi="Arial" w:cs="Arial"/>
          <w:kern w:val="0"/>
          <w:szCs w:val="20"/>
          <w14:ligatures w14:val="none"/>
        </w:rPr>
        <w:tab/>
        <w:t>Classification Analysis – Unclassified Service</w:t>
      </w:r>
      <w:r w:rsidR="00E0733A">
        <w:rPr>
          <w:rFonts w:ascii="Arial" w:eastAsia="Times New Roman" w:hAnsi="Arial" w:cs="Arial"/>
          <w:kern w:val="0"/>
          <w:szCs w:val="20"/>
          <w14:ligatures w14:val="none"/>
        </w:rPr>
        <w:t>, Principal Assistant</w:t>
      </w:r>
    </w:p>
    <w:p w14:paraId="67CB54E1" w14:textId="77777777" w:rsidR="003370A2" w:rsidRPr="00E0733A" w:rsidRDefault="003370A2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kern w:val="0"/>
          <w:szCs w:val="20"/>
          <w14:ligatures w14:val="none"/>
        </w:rPr>
      </w:pPr>
    </w:p>
    <w:p w14:paraId="7E8423A9" w14:textId="77777777" w:rsidR="003370A2" w:rsidRPr="00E0733A" w:rsidRDefault="003370A2" w:rsidP="003370A2">
      <w:pPr>
        <w:tabs>
          <w:tab w:val="left" w:pos="1440"/>
        </w:tabs>
        <w:spacing w:after="0" w:line="240" w:lineRule="auto"/>
        <w:rPr>
          <w:rFonts w:ascii="Arial" w:eastAsia="Times New Roman" w:hAnsi="Arial" w:cs="Arial"/>
          <w:kern w:val="0"/>
          <w:szCs w:val="20"/>
          <w14:ligatures w14:val="none"/>
        </w:rPr>
      </w:pPr>
      <w:r w:rsidRPr="00E0733A">
        <w:rPr>
          <w:rFonts w:ascii="Arial" w:eastAsia="Times New Roman" w:hAnsi="Arial" w:cs="Arial"/>
          <w:b/>
          <w:noProof/>
          <w:kern w:val="0"/>
          <w:szCs w:val="20"/>
          <w14:ligatures w14:val="none"/>
        </w:rPr>
        <mc:AlternateContent>
          <mc:Choice Requires="wps">
            <w:drawing>
              <wp:anchor distT="0" distB="0" distL="114300" distR="114300" simplePos="0" relativeHeight="251659264" behindDoc="0" locked="0" layoutInCell="1" allowOverlap="1" wp14:anchorId="7EA4EDA8" wp14:editId="183E3873">
                <wp:simplePos x="0" y="0"/>
                <wp:positionH relativeFrom="column">
                  <wp:posOffset>3810</wp:posOffset>
                </wp:positionH>
                <wp:positionV relativeFrom="paragraph">
                  <wp:posOffset>21590</wp:posOffset>
                </wp:positionV>
                <wp:extent cx="5943600" cy="0"/>
                <wp:effectExtent l="13335" t="11430" r="5715" b="7620"/>
                <wp:wrapNone/>
                <wp:docPr id="10" name="Straight Connector 10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CnPr>
                        <a:cxnSpLocks noChangeShapeType="1"/>
                      </wps:cNvCnPr>
                      <wps:spPr bwMode="auto">
                        <a:xfrm>
                          <a:off x="0" y="0"/>
                          <a:ext cx="5943600" cy="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</a:extLst>
                      </wps:spPr>
                      <wps:bodyPr/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line w14:anchorId="4FFAC738" id="Straight Connector 10" o:spid="_x0000_s1026" style="position:absolute;z-index:2516592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" from=".3pt,1.7pt" to="468.3pt,1.7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Qbn2sAEAAEgDAAAOAAAAZHJzL2Uyb0RvYy54bWysU8Fu2zAMvQ/YPwi6L3aypViNOD2k6y7d&#10;FqDdBzCSbAuTRYFU4uTvJ6lJWmy3YT4Ikkg+vfdIr+6OoxMHQ2zRt3I+q6UwXqG2vm/lz+eHD5+l&#10;4Aheg0NvWnkyLO/W79+tptCYBQ7otCGRQDw3U2jlEGNoqorVYEbgGQbjU7BDGiGmI/WVJpgS+uiq&#10;RV3fVBOSDoTKMKfb+5egXBf8rjMq/ug6NlG4ViZusaxU1l1eq/UKmp4gDFadacA/sBjB+vToFeoe&#10;Iog92b+gRqsIGbs4UzhW2HVWmaIhqZnXf6h5GiCYoiWZw+FqE/8/WPX9sPFbytTV0T+FR1S/WHjc&#10;DOB7Uwg8n0Jq3DxbVU2Bm2tJPnDYkthN31CnHNhHLC4cOxozZNInjsXs09Vsc4xCpcvl7aePN3Xq&#10;ibrEKmguhYE4fjU4irxppbM++wANHB45ZiLQXFLytccH61zppfNiauXtcrEsBYzO6hzMaUz9buNI&#10;HCBPQ/mKqhR5m0a497qADQb0l/M+gnUv+/S482czsv48bNzsUJ+2dDEptauwPI9Wnoe351L9+gOs&#10;fwMAAP//AwBQSwMEFAAGAAgAAAAhAJjCSLzYAAAABAEAAA8AAABkcnMvZG93bnJldi54bWxMjsFO&#10;wzAQRO9I/IO1SFyq1qFBUQlxKgTkxoUC4rqNlyQiXqex2wa+nqUXOD7NaOYV68n16kBj6DwbuFok&#10;oIhrbztuDLy+VPMVqBCRLfaeycAXBViX52cF5tYf+ZkOm9goGeGQo4E2xiHXOtQtOQwLPxBL9uFH&#10;h1FwbLQd8SjjrtfLJMm0w47locWB7luqPzd7ZyBUb7Srvmf1LHlPG0/L3cPTIxpzeTHd3YKKNMW/&#10;MvzqizqU4rT1e7ZB9QYy6RlIr0FJeJNmwtsT67LQ/+XLHwAAAP//AwBQSwECLQAUAAYACAAAACEA&#10;toM4kv4AAADhAQAAEwAAAAAAAAAAAAAAAAAAAAAAW0NvbnRlbnRfVHlwZXNdLnhtbFBLAQItABQA&#10;BgAIAAAAIQA4/SH/1gAAAJQBAAALAAAAAAAAAAAAAAAAAC8BAABfcmVscy8ucmVsc1BLAQItABQA&#10;BgAIAAAAIQAbQbn2sAEAAEgDAAAOAAAAAAAAAAAAAAAAAC4CAABkcnMvZTJvRG9jLnhtbFBLAQIt&#10;ABQABgAIAAAAIQCYwki82AAAAAQBAAAPAAAAAAAAAAAAAAAAAAoEAABkcnMvZG93bnJldi54bWxQ&#10;SwUGAAAAAAQABADzAAAADwUAAAAA&#10;"/>
            </w:pict>
          </mc:Fallback>
        </mc:AlternateContent>
      </w:r>
    </w:p>
    <w:p w14:paraId="2E590820" w14:textId="77777777" w:rsidR="003370A2" w:rsidRPr="00E0733A" w:rsidRDefault="003370A2" w:rsidP="003370A2">
      <w:pPr>
        <w:spacing w:after="0" w:line="240" w:lineRule="auto"/>
        <w:rPr>
          <w:rFonts w:ascii="Arial" w:eastAsia="Times New Roman" w:hAnsi="Arial" w:cs="Arial"/>
          <w:b/>
          <w:kern w:val="0"/>
          <w:u w:val="single"/>
          <w14:ligatures w14:val="none"/>
        </w:rPr>
      </w:pPr>
      <w:r w:rsidRPr="00E0733A">
        <w:rPr>
          <w:rFonts w:ascii="Arial" w:eastAsia="Times New Roman" w:hAnsi="Arial" w:cs="Arial"/>
          <w:b/>
          <w:kern w:val="0"/>
          <w:u w:val="single"/>
          <w14:ligatures w14:val="none"/>
        </w:rPr>
        <w:t>POSITION DATA</w:t>
      </w:r>
    </w:p>
    <w:p w14:paraId="7BE6BF97" w14:textId="77777777" w:rsidR="006F5539" w:rsidRPr="00E0733A" w:rsidRDefault="006F5539" w:rsidP="003370A2">
      <w:pPr>
        <w:spacing w:after="0" w:line="240" w:lineRule="auto"/>
        <w:rPr>
          <w:rFonts w:ascii="Arial" w:eastAsia="Times New Roman" w:hAnsi="Arial" w:cs="Arial"/>
          <w:kern w:val="0"/>
          <w:sz w:val="22"/>
          <w:szCs w:val="22"/>
          <w14:ligatures w14:val="none"/>
        </w:rPr>
      </w:pPr>
    </w:p>
    <w:p w14:paraId="65A5A249" w14:textId="6740D11E" w:rsidR="008F6A1B" w:rsidRPr="00E0733A" w:rsidRDefault="008F6A1B" w:rsidP="008D1EF3">
      <w:pPr>
        <w:spacing w:after="0" w:line="276" w:lineRule="auto"/>
        <w:rPr>
          <w:rFonts w:ascii="Arial" w:eastAsia="Times New Roman" w:hAnsi="Arial" w:cs="Arial"/>
          <w:kern w:val="0"/>
          <w:sz w:val="22"/>
          <w:szCs w:val="22"/>
          <w14:ligatures w14:val="none"/>
        </w:rPr>
      </w:pPr>
      <w:r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>Incumbent:</w:t>
      </w:r>
      <w:r w:rsidR="000E714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r w:rsidR="000E714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r w:rsidR="000E714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r w:rsidR="000E714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sdt>
        <w:sdtPr>
          <w:rPr>
            <w:rFonts w:ascii="Arial" w:hAnsi="Arial" w:cs="Arial"/>
          </w:rPr>
          <w:id w:val="1570850729"/>
          <w:placeholder>
            <w:docPart w:val="5DA144D553CA481DA35E155390FADA3F"/>
          </w:placeholder>
          <w:showingPlcHdr/>
        </w:sdtPr>
        <w:sdtEndPr/>
        <w:sdtContent>
          <w:r w:rsidR="00E0733A" w:rsidRPr="00D0488A">
            <w:rPr>
              <w:rStyle w:val="PlaceholderText"/>
              <w:rFonts w:ascii="Arial" w:hAnsi="Arial" w:cs="Arial"/>
            </w:rPr>
            <w:t>Click or tap here to enter text.</w:t>
          </w:r>
        </w:sdtContent>
      </w:sdt>
    </w:p>
    <w:p w14:paraId="28915EC8" w14:textId="3D2B919E" w:rsidR="008F6A1B" w:rsidRPr="00E0733A" w:rsidRDefault="008F6A1B" w:rsidP="008D1EF3">
      <w:pPr>
        <w:spacing w:after="0" w:line="276" w:lineRule="auto"/>
        <w:rPr>
          <w:rFonts w:ascii="Arial" w:eastAsia="Times New Roman" w:hAnsi="Arial" w:cs="Arial"/>
          <w:kern w:val="0"/>
          <w:sz w:val="22"/>
          <w:szCs w:val="22"/>
          <w14:ligatures w14:val="none"/>
        </w:rPr>
      </w:pPr>
      <w:r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>Supervisor:</w:t>
      </w:r>
      <w:r w:rsidR="008C50E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r w:rsidR="008C50E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r w:rsidR="008C50E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r w:rsidR="008C50E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sdt>
        <w:sdtPr>
          <w:rPr>
            <w:rFonts w:ascii="Arial" w:hAnsi="Arial" w:cs="Arial"/>
          </w:rPr>
          <w:id w:val="1441715768"/>
          <w:placeholder>
            <w:docPart w:val="31D0081B3CE848F3A0C5FA8E1E99A050"/>
          </w:placeholder>
          <w:showingPlcHdr/>
        </w:sdtPr>
        <w:sdtEndPr/>
        <w:sdtContent>
          <w:r w:rsidR="00E0733A" w:rsidRPr="00D0488A">
            <w:rPr>
              <w:rStyle w:val="PlaceholderText"/>
              <w:rFonts w:ascii="Arial" w:hAnsi="Arial" w:cs="Arial"/>
            </w:rPr>
            <w:t>Click or tap here to enter text.</w:t>
          </w:r>
        </w:sdtContent>
      </w:sdt>
    </w:p>
    <w:p w14:paraId="0A216692" w14:textId="2F2D1FF7" w:rsidR="008F6A1B" w:rsidRPr="00E0733A" w:rsidRDefault="008F6A1B" w:rsidP="008D1EF3">
      <w:pPr>
        <w:spacing w:after="0" w:line="276" w:lineRule="auto"/>
        <w:rPr>
          <w:rFonts w:ascii="Arial" w:eastAsia="Times New Roman" w:hAnsi="Arial" w:cs="Arial"/>
          <w:kern w:val="0"/>
          <w:sz w:val="22"/>
          <w:szCs w:val="22"/>
          <w14:ligatures w14:val="none"/>
        </w:rPr>
      </w:pPr>
      <w:r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>Division/Section:</w:t>
      </w:r>
      <w:r w:rsidR="008C50E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r w:rsidR="008C50E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r w:rsidR="008C50E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sdt>
        <w:sdtPr>
          <w:rPr>
            <w:rFonts w:ascii="Arial" w:hAnsi="Arial" w:cs="Arial"/>
          </w:rPr>
          <w:id w:val="1178774238"/>
          <w:placeholder>
            <w:docPart w:val="C59810F0A7424292B6C8E70A9F176E2E"/>
          </w:placeholder>
          <w:showingPlcHdr/>
        </w:sdtPr>
        <w:sdtEndPr/>
        <w:sdtContent>
          <w:r w:rsidR="00E0733A" w:rsidRPr="00D0488A">
            <w:rPr>
              <w:rStyle w:val="PlaceholderText"/>
              <w:rFonts w:ascii="Arial" w:hAnsi="Arial" w:cs="Arial"/>
            </w:rPr>
            <w:t>Click or tap here to enter text.</w:t>
          </w:r>
        </w:sdtContent>
      </w:sdt>
    </w:p>
    <w:p w14:paraId="268B29C2" w14:textId="2BA5A588" w:rsidR="0006569D" w:rsidRPr="00E0733A" w:rsidRDefault="0006569D" w:rsidP="008D1EF3">
      <w:pPr>
        <w:spacing w:after="0" w:line="276" w:lineRule="auto"/>
        <w:rPr>
          <w:rFonts w:ascii="Arial" w:eastAsia="Times New Roman" w:hAnsi="Arial" w:cs="Arial"/>
          <w:kern w:val="0"/>
          <w:sz w:val="22"/>
          <w:szCs w:val="22"/>
          <w14:ligatures w14:val="none"/>
        </w:rPr>
      </w:pPr>
      <w:r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>Current PPDB Position Number:</w:t>
      </w:r>
      <w:r w:rsidR="00442CE4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sdt>
        <w:sdtPr>
          <w:rPr>
            <w:rFonts w:ascii="Arial" w:hAnsi="Arial" w:cs="Arial"/>
          </w:rPr>
          <w:id w:val="-305165178"/>
          <w:placeholder>
            <w:docPart w:val="FA78595702BD401EAEDAFD8B6A9E7CBE"/>
          </w:placeholder>
          <w:showingPlcHdr/>
        </w:sdtPr>
        <w:sdtEndPr/>
        <w:sdtContent>
          <w:r w:rsidR="00E0733A" w:rsidRPr="00D0488A">
            <w:rPr>
              <w:rStyle w:val="PlaceholderText"/>
              <w:rFonts w:ascii="Arial" w:hAnsi="Arial" w:cs="Arial"/>
            </w:rPr>
            <w:t>Click or tap here to enter text.</w:t>
          </w:r>
        </w:sdtContent>
      </w:sdt>
    </w:p>
    <w:p w14:paraId="777BCC5C" w14:textId="77777777" w:rsidR="00E0733A" w:rsidRDefault="00A9156A" w:rsidP="008D1EF3">
      <w:pPr>
        <w:spacing w:after="0" w:line="276" w:lineRule="auto"/>
        <w:rPr>
          <w:rFonts w:ascii="Arial" w:eastAsia="Times New Roman" w:hAnsi="Arial" w:cs="Arial"/>
          <w:kern w:val="0"/>
          <w:sz w:val="22"/>
          <w:szCs w:val="22"/>
          <w14:ligatures w14:val="none"/>
        </w:rPr>
      </w:pPr>
      <w:r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>Current WD ID Number:</w:t>
      </w:r>
      <w:r w:rsidR="00A06D81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r w:rsidR="00A06D81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sdt>
        <w:sdtPr>
          <w:rPr>
            <w:rFonts w:ascii="Arial" w:hAnsi="Arial" w:cs="Arial"/>
          </w:rPr>
          <w:id w:val="-1272782173"/>
          <w:placeholder>
            <w:docPart w:val="A2454BDAB26044C3A9EC2A5DFD58F976"/>
          </w:placeholder>
          <w:showingPlcHdr/>
        </w:sdtPr>
        <w:sdtEndPr/>
        <w:sdtContent>
          <w:r w:rsidR="00E0733A" w:rsidRPr="00D0488A">
            <w:rPr>
              <w:rStyle w:val="PlaceholderText"/>
              <w:rFonts w:ascii="Arial" w:hAnsi="Arial" w:cs="Arial"/>
            </w:rPr>
            <w:t>Click or tap here to enter text.</w:t>
          </w:r>
        </w:sdtContent>
      </w:sdt>
      <w:r w:rsidR="00E0733A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 xml:space="preserve"> </w:t>
      </w:r>
    </w:p>
    <w:p w14:paraId="172CE93A" w14:textId="392E9C7C" w:rsidR="00A9156A" w:rsidRPr="00E0733A" w:rsidRDefault="00A9156A" w:rsidP="008D1EF3">
      <w:pPr>
        <w:spacing w:after="0" w:line="276" w:lineRule="auto"/>
        <w:rPr>
          <w:rFonts w:ascii="Arial" w:eastAsia="Times New Roman" w:hAnsi="Arial" w:cs="Arial"/>
          <w:kern w:val="0"/>
          <w:sz w:val="22"/>
          <w:szCs w:val="22"/>
          <w14:ligatures w14:val="none"/>
        </w:rPr>
      </w:pPr>
      <w:r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>Current Service Type Designation:</w:t>
      </w:r>
      <w:r w:rsidR="008C50E5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sdt>
        <w:sdtPr>
          <w:rPr>
            <w:rFonts w:ascii="Arial" w:hAnsi="Arial" w:cs="Arial"/>
          </w:rPr>
          <w:id w:val="-1416005722"/>
          <w:placeholder>
            <w:docPart w:val="7E06D6EEEC324DA48FD9DA47C7AAD4B0"/>
          </w:placeholder>
          <w:showingPlcHdr/>
        </w:sdtPr>
        <w:sdtEndPr/>
        <w:sdtContent>
          <w:r w:rsidR="00E0733A" w:rsidRPr="00D0488A">
            <w:rPr>
              <w:rStyle w:val="PlaceholderText"/>
              <w:rFonts w:ascii="Arial" w:hAnsi="Arial" w:cs="Arial"/>
            </w:rPr>
            <w:t>Click or tap here to enter text.</w:t>
          </w:r>
        </w:sdtContent>
      </w:sdt>
    </w:p>
    <w:p w14:paraId="62D3BF43" w14:textId="77777777" w:rsidR="006F5539" w:rsidRPr="00E0733A" w:rsidRDefault="006F5539" w:rsidP="00E46D6F">
      <w:pPr>
        <w:spacing w:after="0" w:line="276" w:lineRule="auto"/>
        <w:ind w:left="3600" w:hanging="3600"/>
        <w:rPr>
          <w:rFonts w:ascii="Arial" w:eastAsia="Times New Roman" w:hAnsi="Arial" w:cs="Arial"/>
          <w:kern w:val="0"/>
          <w:sz w:val="22"/>
          <w:szCs w:val="22"/>
          <w14:ligatures w14:val="none"/>
        </w:rPr>
      </w:pPr>
    </w:p>
    <w:p w14:paraId="521625E9" w14:textId="01FCB0B9" w:rsidR="003370A2" w:rsidRPr="00E0733A" w:rsidRDefault="0011079D" w:rsidP="00E46D6F">
      <w:pPr>
        <w:spacing w:after="0" w:line="276" w:lineRule="auto"/>
        <w:rPr>
          <w:rFonts w:ascii="Arial" w:eastAsia="Times New Roman" w:hAnsi="Arial" w:cs="Arial"/>
          <w:kern w:val="0"/>
          <w:szCs w:val="20"/>
          <w14:ligatures w14:val="none"/>
        </w:rPr>
      </w:pPr>
      <w:proofErr w:type="gramStart"/>
      <w:r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 xml:space="preserve">Requested </w:t>
      </w:r>
      <w:r w:rsidR="009F4D5E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>Service Type Designation</w:t>
      </w:r>
      <w:proofErr w:type="gramEnd"/>
      <w:r w:rsidR="009F4D5E" w:rsidRPr="00E0733A">
        <w:rPr>
          <w:rFonts w:ascii="Arial" w:eastAsia="Times New Roman" w:hAnsi="Arial" w:cs="Arial"/>
          <w:kern w:val="0"/>
          <w:sz w:val="22"/>
          <w:szCs w:val="22"/>
          <w14:ligatures w14:val="none"/>
        </w:rPr>
        <w:t>:</w:t>
      </w:r>
      <w:r w:rsidR="0096374E">
        <w:rPr>
          <w:rFonts w:ascii="Arial" w:eastAsia="Times New Roman" w:hAnsi="Arial" w:cs="Arial"/>
          <w:kern w:val="0"/>
          <w:sz w:val="22"/>
          <w:szCs w:val="22"/>
          <w14:ligatures w14:val="none"/>
        </w:rPr>
        <w:tab/>
      </w:r>
      <w:sdt>
        <w:sdtPr>
          <w:rPr>
            <w:rFonts w:ascii="Arial" w:hAnsi="Arial" w:cs="Arial"/>
          </w:rPr>
          <w:id w:val="-1237319767"/>
          <w:placeholder>
            <w:docPart w:val="FDDF74FD6B97418EB124E15916C11C87"/>
          </w:placeholder>
        </w:sdtPr>
        <w:sdtEndPr/>
        <w:sdtContent>
          <w:r w:rsidR="00E0733A">
            <w:rPr>
              <w:rFonts w:ascii="Arial" w:hAnsi="Arial" w:cs="Arial"/>
            </w:rPr>
            <w:t>Unclassified Service, Principal Assistant</w:t>
          </w:r>
        </w:sdtContent>
      </w:sdt>
    </w:p>
    <w:p w14:paraId="5FAC4F16" w14:textId="77777777" w:rsidR="00E0733A" w:rsidRDefault="00E0733A" w:rsidP="003370A2">
      <w:pPr>
        <w:spacing w:after="0" w:line="240" w:lineRule="auto"/>
        <w:rPr>
          <w:rFonts w:ascii="Arial" w:eastAsia="Times New Roman" w:hAnsi="Arial" w:cs="Arial"/>
          <w:b/>
          <w:bCs/>
          <w:kern w:val="0"/>
          <w:u w:val="single"/>
          <w14:ligatures w14:val="none"/>
        </w:rPr>
      </w:pPr>
    </w:p>
    <w:p w14:paraId="36B93748" w14:textId="78513D5F" w:rsidR="003370A2" w:rsidRPr="00E0733A" w:rsidRDefault="003370A2" w:rsidP="003370A2">
      <w:pPr>
        <w:spacing w:after="0" w:line="240" w:lineRule="auto"/>
        <w:rPr>
          <w:rFonts w:ascii="Arial" w:eastAsia="Times New Roman" w:hAnsi="Arial" w:cs="Arial"/>
          <w:b/>
          <w:bCs/>
          <w:kern w:val="0"/>
          <w:u w:val="single"/>
          <w14:ligatures w14:val="none"/>
        </w:rPr>
      </w:pPr>
      <w:r w:rsidRPr="00E0733A">
        <w:rPr>
          <w:rFonts w:ascii="Arial" w:eastAsia="Times New Roman" w:hAnsi="Arial" w:cs="Arial"/>
          <w:b/>
          <w:bCs/>
          <w:kern w:val="0"/>
          <w:u w:val="single"/>
          <w14:ligatures w14:val="none"/>
        </w:rPr>
        <w:t>BACKGROUND</w:t>
      </w:r>
      <w:r w:rsidRPr="00E0733A">
        <w:rPr>
          <w:rFonts w:ascii="Arial" w:eastAsia="Times New Roman" w:hAnsi="Arial" w:cs="Arial"/>
          <w:b/>
          <w:bCs/>
          <w:spacing w:val="6"/>
          <w:kern w:val="0"/>
          <w:u w:val="single"/>
          <w14:ligatures w14:val="none"/>
        </w:rPr>
        <w:t xml:space="preserve"> </w:t>
      </w:r>
      <w:r w:rsidRPr="00E0733A">
        <w:rPr>
          <w:rFonts w:ascii="Arial" w:eastAsia="Times New Roman" w:hAnsi="Arial" w:cs="Arial"/>
          <w:b/>
          <w:bCs/>
          <w:kern w:val="0"/>
          <w:u w:val="single"/>
          <w14:ligatures w14:val="none"/>
        </w:rPr>
        <w:t>&amp;</w:t>
      </w:r>
      <w:r w:rsidRPr="00E0733A">
        <w:rPr>
          <w:rFonts w:ascii="Arial" w:eastAsia="Times New Roman" w:hAnsi="Arial" w:cs="Arial"/>
          <w:b/>
          <w:bCs/>
          <w:spacing w:val="5"/>
          <w:kern w:val="0"/>
          <w:u w:val="single"/>
          <w14:ligatures w14:val="none"/>
        </w:rPr>
        <w:t xml:space="preserve"> </w:t>
      </w:r>
      <w:r w:rsidRPr="00E0733A">
        <w:rPr>
          <w:rFonts w:ascii="Arial" w:eastAsia="Times New Roman" w:hAnsi="Arial" w:cs="Arial"/>
          <w:b/>
          <w:bCs/>
          <w:kern w:val="0"/>
          <w:u w:val="single"/>
          <w14:ligatures w14:val="none"/>
        </w:rPr>
        <w:t>BUSINESS</w:t>
      </w:r>
      <w:r w:rsidRPr="00E0733A">
        <w:rPr>
          <w:rFonts w:ascii="Arial" w:eastAsia="Times New Roman" w:hAnsi="Arial" w:cs="Arial"/>
          <w:b/>
          <w:bCs/>
          <w:spacing w:val="5"/>
          <w:kern w:val="0"/>
          <w:u w:val="single"/>
          <w14:ligatures w14:val="none"/>
        </w:rPr>
        <w:t xml:space="preserve"> </w:t>
      </w:r>
      <w:r w:rsidRPr="00E0733A">
        <w:rPr>
          <w:rFonts w:ascii="Arial" w:eastAsia="Times New Roman" w:hAnsi="Arial" w:cs="Arial"/>
          <w:b/>
          <w:bCs/>
          <w:kern w:val="0"/>
          <w:u w:val="single"/>
          <w14:ligatures w14:val="none"/>
        </w:rPr>
        <w:t>NEED</w:t>
      </w:r>
    </w:p>
    <w:p w14:paraId="7A8AA49D" w14:textId="01B6C0DE" w:rsidR="003370A2" w:rsidRPr="00E0733A" w:rsidRDefault="0051194E" w:rsidP="003370A2">
      <w:pPr>
        <w:spacing w:before="13" w:after="0" w:line="242" w:lineRule="auto"/>
        <w:ind w:left="49" w:right="51"/>
        <w:rPr>
          <w:rFonts w:ascii="Arial" w:eastAsia="Times New Roman" w:hAnsi="Arial" w:cs="Arial"/>
          <w:b/>
          <w:bCs/>
          <w:i/>
          <w:iCs/>
          <w:kern w:val="0"/>
          <w:sz w:val="22"/>
          <w:szCs w:val="22"/>
          <w14:ligatures w14:val="none"/>
        </w:rPr>
      </w:pPr>
      <w:r w:rsidRPr="00E0733A">
        <w:rPr>
          <w:rFonts w:ascii="Arial" w:eastAsia="Times New Roman" w:hAnsi="Arial" w:cs="Arial"/>
          <w:b/>
          <w:bCs/>
          <w:i/>
          <w:iCs/>
          <w:kern w:val="0"/>
          <w:sz w:val="20"/>
          <w:szCs w:val="20"/>
          <w14:ligatures w14:val="none"/>
        </w:rPr>
        <w:t>D</w:t>
      </w:r>
      <w:r w:rsidR="003370A2" w:rsidRPr="00E0733A">
        <w:rPr>
          <w:rFonts w:ascii="Arial" w:eastAsia="Times New Roman" w:hAnsi="Arial" w:cs="Arial"/>
          <w:b/>
          <w:bCs/>
          <w:i/>
          <w:iCs/>
          <w:kern w:val="0"/>
          <w:sz w:val="20"/>
          <w:szCs w:val="20"/>
          <w14:ligatures w14:val="none"/>
        </w:rPr>
        <w:t xml:space="preserve">escribe in detail what has changed in the </w:t>
      </w:r>
      <w:r w:rsidR="00E0733A" w:rsidRPr="00E0733A">
        <w:rPr>
          <w:rFonts w:ascii="Arial" w:eastAsia="Times New Roman" w:hAnsi="Arial" w:cs="Arial"/>
          <w:b/>
          <w:bCs/>
          <w:i/>
          <w:iCs/>
          <w:kern w:val="0"/>
          <w:sz w:val="20"/>
          <w:szCs w:val="20"/>
          <w14:ligatures w14:val="none"/>
        </w:rPr>
        <w:t>organization,</w:t>
      </w:r>
      <w:r w:rsidR="003370A2" w:rsidRPr="00E0733A">
        <w:rPr>
          <w:rFonts w:ascii="Arial" w:eastAsia="Times New Roman" w:hAnsi="Arial" w:cs="Arial"/>
          <w:b/>
          <w:bCs/>
          <w:i/>
          <w:iCs/>
          <w:kern w:val="0"/>
          <w:sz w:val="20"/>
          <w:szCs w:val="20"/>
          <w14:ligatures w14:val="none"/>
        </w:rPr>
        <w:t xml:space="preserve"> creat</w:t>
      </w:r>
      <w:r w:rsidRPr="00E0733A">
        <w:rPr>
          <w:rFonts w:ascii="Arial" w:eastAsia="Times New Roman" w:hAnsi="Arial" w:cs="Arial"/>
          <w:b/>
          <w:bCs/>
          <w:i/>
          <w:iCs/>
          <w:kern w:val="0"/>
          <w:sz w:val="20"/>
          <w:szCs w:val="20"/>
          <w14:ligatures w14:val="none"/>
        </w:rPr>
        <w:t>ing</w:t>
      </w:r>
      <w:r w:rsidR="003370A2" w:rsidRPr="00E0733A">
        <w:rPr>
          <w:rFonts w:ascii="Arial" w:eastAsia="Times New Roman" w:hAnsi="Arial" w:cs="Arial"/>
          <w:b/>
          <w:bCs/>
          <w:i/>
          <w:iCs/>
          <w:kern w:val="0"/>
          <w:sz w:val="20"/>
          <w:szCs w:val="20"/>
          <w14:ligatures w14:val="none"/>
        </w:rPr>
        <w:t xml:space="preserve"> </w:t>
      </w:r>
      <w:r w:rsidRPr="00E0733A">
        <w:rPr>
          <w:rFonts w:ascii="Arial" w:eastAsia="Times New Roman" w:hAnsi="Arial" w:cs="Arial"/>
          <w:b/>
          <w:bCs/>
          <w:i/>
          <w:iCs/>
          <w:kern w:val="0"/>
          <w:sz w:val="20"/>
          <w:szCs w:val="20"/>
          <w14:ligatures w14:val="none"/>
        </w:rPr>
        <w:t xml:space="preserve">a </w:t>
      </w:r>
      <w:r w:rsidR="003370A2" w:rsidRPr="00E0733A">
        <w:rPr>
          <w:rFonts w:ascii="Arial" w:eastAsia="Times New Roman" w:hAnsi="Arial" w:cs="Arial"/>
          <w:b/>
          <w:bCs/>
          <w:i/>
          <w:iCs/>
          <w:kern w:val="0"/>
          <w:sz w:val="20"/>
          <w:szCs w:val="20"/>
          <w14:ligatures w14:val="none"/>
        </w:rPr>
        <w:t xml:space="preserve">need for this position and the position’s purpose. For example, is there a new program? Is this position being established to provide additional resources? </w:t>
      </w:r>
    </w:p>
    <w:p w14:paraId="33DA049C" w14:textId="77777777" w:rsidR="003370A2" w:rsidRPr="00E0733A" w:rsidRDefault="003370A2" w:rsidP="003370A2">
      <w:pPr>
        <w:spacing w:before="13" w:after="0" w:line="242" w:lineRule="auto"/>
        <w:ind w:right="51"/>
        <w:rPr>
          <w:rFonts w:ascii="Arial" w:eastAsia="Times New Roman" w:hAnsi="Arial" w:cs="Arial"/>
          <w:b/>
          <w:bCs/>
          <w:i/>
          <w:iCs/>
          <w:kern w:val="0"/>
          <w:sz w:val="20"/>
          <w:szCs w:val="20"/>
          <w14:ligatures w14:val="none"/>
        </w:rPr>
      </w:pPr>
    </w:p>
    <w:sdt>
      <w:sdtPr>
        <w:rPr>
          <w:rFonts w:ascii="Arial" w:hAnsi="Arial" w:cs="Arial"/>
        </w:rPr>
        <w:id w:val="2017183812"/>
        <w:placeholder>
          <w:docPart w:val="0477A6727B51451F81E6D56A1BB4C1A8"/>
        </w:placeholder>
        <w:showingPlcHdr/>
      </w:sdtPr>
      <w:sdtEndPr/>
      <w:sdtContent>
        <w:p w14:paraId="002CF878" w14:textId="36A41E7E" w:rsidR="00E0733A" w:rsidRPr="00E0733A" w:rsidRDefault="00E0733A" w:rsidP="008D1EF3">
          <w:pPr>
            <w:spacing w:before="13" w:after="0" w:line="276" w:lineRule="auto"/>
            <w:ind w:right="58"/>
            <w:rPr>
              <w:rFonts w:ascii="Arial" w:hAnsi="Arial" w:cs="Arial"/>
            </w:rPr>
          </w:pPr>
          <w:r w:rsidRPr="00F66654">
            <w:rPr>
              <w:rStyle w:val="PlaceholderText"/>
            </w:rPr>
            <w:t>Click or tap here to enter text.</w:t>
          </w:r>
        </w:p>
      </w:sdtContent>
    </w:sdt>
    <w:p w14:paraId="4F7A4D0E" w14:textId="77777777" w:rsidR="005625AD" w:rsidRPr="00E0733A" w:rsidRDefault="005625AD" w:rsidP="005A2C07">
      <w:pPr>
        <w:spacing w:after="0" w:line="276" w:lineRule="auto"/>
        <w:rPr>
          <w:rFonts w:ascii="Arial" w:hAnsi="Arial" w:cs="Arial"/>
          <w:b/>
          <w:bCs/>
        </w:rPr>
      </w:pPr>
    </w:p>
    <w:p w14:paraId="31BF96F5" w14:textId="077558CE" w:rsidR="005625AD" w:rsidRPr="00E0733A" w:rsidRDefault="005625AD" w:rsidP="005625AD">
      <w:pPr>
        <w:spacing w:after="0" w:line="240" w:lineRule="auto"/>
        <w:rPr>
          <w:rFonts w:ascii="Arial" w:eastAsia="Times New Roman" w:hAnsi="Arial" w:cs="Arial"/>
          <w:b/>
          <w:bCs/>
          <w:kern w:val="0"/>
          <w:sz w:val="28"/>
          <w:szCs w:val="28"/>
          <w:u w:val="single"/>
          <w14:ligatures w14:val="none"/>
        </w:rPr>
      </w:pPr>
      <w:r w:rsidRPr="00E0733A">
        <w:rPr>
          <w:rFonts w:ascii="Arial" w:eastAsia="Times New Roman" w:hAnsi="Arial" w:cs="Arial"/>
          <w:b/>
          <w:bCs/>
          <w:kern w:val="0"/>
          <w:sz w:val="28"/>
          <w:szCs w:val="28"/>
          <w:u w:val="single"/>
          <w14:ligatures w14:val="none"/>
        </w:rPr>
        <w:t>Service Type Designation</w:t>
      </w:r>
    </w:p>
    <w:p w14:paraId="093FEB11" w14:textId="405B2119" w:rsidR="00AA069D" w:rsidRPr="00E0733A" w:rsidRDefault="00AA069D" w:rsidP="008D1EF3">
      <w:pPr>
        <w:spacing w:after="0" w:line="276" w:lineRule="auto"/>
        <w:rPr>
          <w:rFonts w:ascii="Arial" w:hAnsi="Arial" w:cs="Arial"/>
          <w:b/>
          <w:bCs/>
        </w:rPr>
      </w:pPr>
    </w:p>
    <w:p w14:paraId="187566D6" w14:textId="6F341D16" w:rsidR="00592F9D" w:rsidRPr="00E0733A" w:rsidRDefault="0070584A" w:rsidP="008D1EF3">
      <w:pPr>
        <w:spacing w:after="0" w:line="276" w:lineRule="auto"/>
        <w:rPr>
          <w:rFonts w:ascii="Arial" w:hAnsi="Arial" w:cs="Arial"/>
        </w:rPr>
      </w:pPr>
      <w:bookmarkStart w:id="0" w:name="_Hlk207896400"/>
      <w:r w:rsidRPr="00E0733A">
        <w:rPr>
          <w:rFonts w:ascii="Arial" w:hAnsi="Arial" w:cs="Arial"/>
        </w:rPr>
        <w:t xml:space="preserve">ORS 240.205(4) indicates that </w:t>
      </w:r>
      <w:r w:rsidR="00592F9D" w:rsidRPr="00E0733A">
        <w:rPr>
          <w:rFonts w:ascii="Arial" w:hAnsi="Arial" w:cs="Arial"/>
        </w:rPr>
        <w:t xml:space="preserve">positions may be designated as </w:t>
      </w:r>
      <w:r w:rsidR="0051194E" w:rsidRPr="00E0733A">
        <w:rPr>
          <w:rFonts w:ascii="Arial" w:hAnsi="Arial" w:cs="Arial"/>
        </w:rPr>
        <w:t>U</w:t>
      </w:r>
      <w:r w:rsidR="00592F9D" w:rsidRPr="00E0733A">
        <w:rPr>
          <w:rFonts w:ascii="Arial" w:hAnsi="Arial" w:cs="Arial"/>
        </w:rPr>
        <w:t xml:space="preserve">nclassified </w:t>
      </w:r>
      <w:r w:rsidR="0051194E" w:rsidRPr="00E0733A">
        <w:rPr>
          <w:rFonts w:ascii="Arial" w:hAnsi="Arial" w:cs="Arial"/>
        </w:rPr>
        <w:t>S</w:t>
      </w:r>
      <w:r w:rsidR="00592F9D" w:rsidRPr="00E0733A">
        <w:rPr>
          <w:rFonts w:ascii="Arial" w:hAnsi="Arial" w:cs="Arial"/>
        </w:rPr>
        <w:t xml:space="preserve">ervice </w:t>
      </w:r>
      <w:r w:rsidR="0051194E" w:rsidRPr="00E0733A">
        <w:rPr>
          <w:rFonts w:ascii="Arial" w:hAnsi="Arial" w:cs="Arial"/>
        </w:rPr>
        <w:t>P</w:t>
      </w:r>
      <w:r w:rsidR="00592F9D" w:rsidRPr="00E0733A">
        <w:rPr>
          <w:rFonts w:ascii="Arial" w:hAnsi="Arial" w:cs="Arial"/>
        </w:rPr>
        <w:t xml:space="preserve">rincipal </w:t>
      </w:r>
      <w:r w:rsidR="0051194E" w:rsidRPr="00E0733A">
        <w:rPr>
          <w:rFonts w:ascii="Arial" w:hAnsi="Arial" w:cs="Arial"/>
        </w:rPr>
        <w:t xml:space="preserve">Assistants </w:t>
      </w:r>
      <w:r w:rsidR="00592F9D" w:rsidRPr="00E0733A">
        <w:rPr>
          <w:rFonts w:ascii="Arial" w:hAnsi="Arial" w:cs="Arial"/>
        </w:rPr>
        <w:t>if they meet the following criteria:</w:t>
      </w:r>
    </w:p>
    <w:p w14:paraId="745523D8" w14:textId="77777777" w:rsidR="00592F9D" w:rsidRPr="00E0733A" w:rsidRDefault="00592F9D" w:rsidP="008D1EF3">
      <w:pPr>
        <w:spacing w:after="0" w:line="276" w:lineRule="auto"/>
        <w:rPr>
          <w:rFonts w:ascii="Arial" w:hAnsi="Arial" w:cs="Arial"/>
        </w:rPr>
      </w:pPr>
    </w:p>
    <w:p w14:paraId="050A6E1E" w14:textId="1DB7C40F" w:rsidR="0070584A" w:rsidRPr="00E0733A" w:rsidRDefault="0070584A" w:rsidP="008D1EF3">
      <w:pPr>
        <w:pStyle w:val="ListParagraph"/>
        <w:numPr>
          <w:ilvl w:val="0"/>
          <w:numId w:val="1"/>
        </w:numPr>
        <w:spacing w:after="0" w:line="276" w:lineRule="auto"/>
        <w:rPr>
          <w:rFonts w:ascii="Arial" w:hAnsi="Arial" w:cs="Arial"/>
        </w:rPr>
      </w:pPr>
      <w:r w:rsidRPr="00E0733A">
        <w:rPr>
          <w:rFonts w:ascii="Arial" w:hAnsi="Arial" w:cs="Arial"/>
        </w:rPr>
        <w:t>The position is the manager of a major agency organizational component,</w:t>
      </w:r>
    </w:p>
    <w:p w14:paraId="06A3E9E5" w14:textId="391B4773" w:rsidR="0070584A" w:rsidRPr="00E0733A" w:rsidRDefault="0070584A" w:rsidP="008D1EF3">
      <w:pPr>
        <w:pStyle w:val="ListParagraph"/>
        <w:numPr>
          <w:ilvl w:val="0"/>
          <w:numId w:val="1"/>
        </w:numPr>
        <w:spacing w:after="0" w:line="276" w:lineRule="auto"/>
        <w:rPr>
          <w:rFonts w:ascii="Arial" w:hAnsi="Arial" w:cs="Arial"/>
        </w:rPr>
      </w:pPr>
      <w:r w:rsidRPr="00E0733A">
        <w:rPr>
          <w:rFonts w:ascii="Arial" w:hAnsi="Arial" w:cs="Arial"/>
        </w:rPr>
        <w:t>The position reports directly to an executive or administrative officer listed in subsection (1) to (3)</w:t>
      </w:r>
      <w:r w:rsidR="00D561F9" w:rsidRPr="00E0733A">
        <w:rPr>
          <w:rFonts w:ascii="Arial" w:hAnsi="Arial" w:cs="Arial"/>
        </w:rPr>
        <w:t>,</w:t>
      </w:r>
      <w:r w:rsidRPr="00E0733A">
        <w:rPr>
          <w:rFonts w:ascii="Arial" w:hAnsi="Arial" w:cs="Arial"/>
        </w:rPr>
        <w:t xml:space="preserve"> </w:t>
      </w:r>
      <w:r w:rsidR="00D561F9" w:rsidRPr="00E0733A">
        <w:rPr>
          <w:rFonts w:ascii="Arial" w:hAnsi="Arial" w:cs="Arial"/>
        </w:rPr>
        <w:t xml:space="preserve">or a deputy as defined in subsection (4), </w:t>
      </w:r>
      <w:r w:rsidRPr="00E0733A">
        <w:rPr>
          <w:rFonts w:ascii="Arial" w:hAnsi="Arial" w:cs="Arial"/>
        </w:rPr>
        <w:t>of ORS 240.205, and,</w:t>
      </w:r>
    </w:p>
    <w:p w14:paraId="2F54F8DA" w14:textId="3971E851" w:rsidR="0070584A" w:rsidRPr="00E0733A" w:rsidRDefault="0070584A" w:rsidP="008D1EF3">
      <w:pPr>
        <w:pStyle w:val="ListParagraph"/>
        <w:numPr>
          <w:ilvl w:val="0"/>
          <w:numId w:val="1"/>
        </w:numPr>
        <w:spacing w:after="0" w:line="276" w:lineRule="auto"/>
        <w:rPr>
          <w:rFonts w:ascii="Arial" w:hAnsi="Arial" w:cs="Arial"/>
        </w:rPr>
      </w:pPr>
      <w:r w:rsidRPr="00E0733A">
        <w:rPr>
          <w:rFonts w:ascii="Arial" w:hAnsi="Arial" w:cs="Arial"/>
        </w:rPr>
        <w:t>Who is designated as such by that executive or administrative officer with the approval of the Director of the Oregon Department of Administrative Services.</w:t>
      </w:r>
    </w:p>
    <w:p w14:paraId="02DE14E9" w14:textId="77777777" w:rsidR="00592F9D" w:rsidRPr="00E0733A" w:rsidRDefault="00592F9D" w:rsidP="008D1EF3">
      <w:pPr>
        <w:spacing w:after="0" w:line="276" w:lineRule="auto"/>
        <w:rPr>
          <w:rFonts w:ascii="Arial" w:hAnsi="Arial" w:cs="Arial"/>
        </w:rPr>
      </w:pPr>
    </w:p>
    <w:p w14:paraId="5DD5A0D2" w14:textId="409C379A" w:rsidR="006801CA" w:rsidRPr="00E0733A" w:rsidRDefault="006801CA" w:rsidP="00A43313">
      <w:pPr>
        <w:pStyle w:val="ListParagraph"/>
        <w:numPr>
          <w:ilvl w:val="0"/>
          <w:numId w:val="6"/>
        </w:numPr>
        <w:spacing w:after="0" w:line="276" w:lineRule="auto"/>
        <w:ind w:left="360"/>
        <w:rPr>
          <w:rFonts w:ascii="Arial" w:hAnsi="Arial" w:cs="Arial"/>
          <w:b/>
          <w:bCs/>
        </w:rPr>
      </w:pPr>
      <w:commentRangeStart w:id="1"/>
      <w:r w:rsidRPr="00E0733A">
        <w:rPr>
          <w:rFonts w:ascii="Arial" w:hAnsi="Arial" w:cs="Arial"/>
          <w:b/>
          <w:bCs/>
        </w:rPr>
        <w:t>Major Agency Organizational Component</w:t>
      </w:r>
      <w:commentRangeEnd w:id="1"/>
      <w:r w:rsidR="003417A9" w:rsidRPr="00E0733A">
        <w:rPr>
          <w:rStyle w:val="CommentReference"/>
          <w:rFonts w:ascii="Arial" w:hAnsi="Arial" w:cs="Arial"/>
        </w:rPr>
        <w:commentReference w:id="1"/>
      </w:r>
    </w:p>
    <w:p w14:paraId="38515297" w14:textId="268D97E2" w:rsidR="00A14DCF" w:rsidRDefault="001878D8" w:rsidP="00E0733A">
      <w:pPr>
        <w:spacing w:after="0" w:line="276" w:lineRule="auto"/>
        <w:ind w:firstLine="360"/>
        <w:rPr>
          <w:rFonts w:ascii="Arial" w:hAnsi="Arial" w:cs="Arial"/>
        </w:rPr>
      </w:pPr>
      <w:sdt>
        <w:sdtPr>
          <w:rPr>
            <w:rFonts w:ascii="Arial" w:hAnsi="Arial" w:cs="Arial"/>
          </w:rPr>
          <w:id w:val="626750258"/>
          <w:placeholder>
            <w:docPart w:val="9208BCE259BB429FA851E0275A340CAA"/>
          </w:placeholder>
          <w:showingPlcHdr/>
        </w:sdtPr>
        <w:sdtEndPr/>
        <w:sdtContent>
          <w:r w:rsidR="0096374E">
            <w:rPr>
              <w:rStyle w:val="PlaceholderText"/>
              <w:rFonts w:ascii="Arial" w:hAnsi="Arial" w:cs="Arial"/>
            </w:rPr>
            <w:t>Explain in detail how this position manages a major organizational component of the agency</w:t>
          </w:r>
          <w:r w:rsidR="00E0733A" w:rsidRPr="00D0488A">
            <w:rPr>
              <w:rStyle w:val="PlaceholderText"/>
              <w:rFonts w:ascii="Arial" w:hAnsi="Arial" w:cs="Arial"/>
            </w:rPr>
            <w:t>.</w:t>
          </w:r>
          <w:r w:rsidR="0096374E">
            <w:rPr>
              <w:rStyle w:val="PlaceholderText"/>
              <w:rFonts w:ascii="Arial" w:hAnsi="Arial" w:cs="Arial"/>
            </w:rPr>
            <w:t xml:space="preserve"> Describe what the major organizational component is and how it meets the necessary criteria.</w:t>
          </w:r>
        </w:sdtContent>
      </w:sdt>
    </w:p>
    <w:p w14:paraId="14AD2820" w14:textId="77777777" w:rsidR="00E0733A" w:rsidRPr="00E0733A" w:rsidRDefault="00E0733A" w:rsidP="008D1EF3">
      <w:pPr>
        <w:spacing w:after="0" w:line="276" w:lineRule="auto"/>
        <w:rPr>
          <w:rFonts w:ascii="Arial" w:hAnsi="Arial" w:cs="Arial"/>
        </w:rPr>
      </w:pPr>
    </w:p>
    <w:p w14:paraId="67951C95" w14:textId="77777777" w:rsidR="00CC77D1" w:rsidRPr="00E0733A" w:rsidRDefault="00CC77D1" w:rsidP="008D1EF3">
      <w:pPr>
        <w:spacing w:after="0" w:line="276" w:lineRule="auto"/>
        <w:rPr>
          <w:rFonts w:ascii="Arial" w:hAnsi="Arial" w:cs="Arial"/>
          <w:b/>
          <w:bCs/>
        </w:rPr>
      </w:pPr>
      <w:r w:rsidRPr="00E0733A">
        <w:rPr>
          <w:rFonts w:ascii="Arial" w:hAnsi="Arial" w:cs="Arial"/>
          <w:b/>
          <w:bCs/>
        </w:rPr>
        <w:t>Major Organizational Component Conclusion</w:t>
      </w:r>
    </w:p>
    <w:p w14:paraId="02A7B325" w14:textId="2AE18E83" w:rsidR="00E8185E" w:rsidRDefault="001878D8" w:rsidP="00E0733A">
      <w:pPr>
        <w:spacing w:after="0" w:line="276" w:lineRule="auto"/>
        <w:ind w:firstLine="360"/>
        <w:rPr>
          <w:rFonts w:ascii="Arial" w:hAnsi="Arial" w:cs="Arial"/>
        </w:rPr>
      </w:pPr>
      <w:sdt>
        <w:sdtPr>
          <w:rPr>
            <w:rFonts w:ascii="Arial" w:hAnsi="Arial" w:cs="Arial"/>
          </w:rPr>
          <w:id w:val="-538509152"/>
          <w:placeholder>
            <w:docPart w:val="0998A8D8EB1949909DC6FDC94C4D749B"/>
          </w:placeholder>
          <w:showingPlcHdr/>
        </w:sdtPr>
        <w:sdtEndPr/>
        <w:sdtContent>
          <w:r w:rsidR="0096374E">
            <w:rPr>
              <w:rStyle w:val="PlaceholderText"/>
            </w:rPr>
            <w:t>Summarize your description of the major organizational component</w:t>
          </w:r>
          <w:r w:rsidR="00E0733A" w:rsidRPr="00F66654">
            <w:rPr>
              <w:rStyle w:val="PlaceholderText"/>
            </w:rPr>
            <w:t>.</w:t>
          </w:r>
        </w:sdtContent>
      </w:sdt>
    </w:p>
    <w:p w14:paraId="13E72B81" w14:textId="77777777" w:rsidR="00E0733A" w:rsidRPr="00E0733A" w:rsidRDefault="00E0733A" w:rsidP="008D1EF3">
      <w:pPr>
        <w:spacing w:after="0" w:line="276" w:lineRule="auto"/>
        <w:rPr>
          <w:rFonts w:ascii="Arial" w:hAnsi="Arial" w:cs="Arial"/>
          <w:b/>
          <w:bCs/>
        </w:rPr>
      </w:pPr>
    </w:p>
    <w:p w14:paraId="0D10F3BE" w14:textId="4E30378F" w:rsidR="0070584A" w:rsidRPr="00E0733A" w:rsidRDefault="006801CA" w:rsidP="00A43313">
      <w:pPr>
        <w:pStyle w:val="ListParagraph"/>
        <w:numPr>
          <w:ilvl w:val="0"/>
          <w:numId w:val="6"/>
        </w:numPr>
        <w:spacing w:after="0" w:line="276" w:lineRule="auto"/>
        <w:ind w:left="360"/>
        <w:rPr>
          <w:rFonts w:ascii="Arial" w:hAnsi="Arial" w:cs="Arial"/>
          <w:b/>
          <w:bCs/>
        </w:rPr>
      </w:pPr>
      <w:commentRangeStart w:id="2"/>
      <w:r w:rsidRPr="00E0733A">
        <w:rPr>
          <w:rFonts w:ascii="Arial" w:hAnsi="Arial" w:cs="Arial"/>
          <w:b/>
          <w:bCs/>
        </w:rPr>
        <w:t>Reporting Structure</w:t>
      </w:r>
      <w:commentRangeEnd w:id="2"/>
      <w:r w:rsidR="000A60EE" w:rsidRPr="00E0733A">
        <w:rPr>
          <w:rStyle w:val="CommentReference"/>
          <w:rFonts w:ascii="Arial" w:hAnsi="Arial" w:cs="Arial"/>
        </w:rPr>
        <w:commentReference w:id="2"/>
      </w:r>
    </w:p>
    <w:p w14:paraId="3D41E2A7" w14:textId="77777777" w:rsidR="00A43313" w:rsidRPr="00E0733A" w:rsidRDefault="00A43313" w:rsidP="008D1EF3">
      <w:pPr>
        <w:spacing w:after="0" w:line="276" w:lineRule="auto"/>
        <w:rPr>
          <w:rFonts w:ascii="Arial" w:hAnsi="Arial" w:cs="Arial"/>
          <w:b/>
          <w:bCs/>
        </w:rPr>
      </w:pPr>
    </w:p>
    <w:p w14:paraId="568203D7" w14:textId="111A692F" w:rsidR="00CF263C" w:rsidRPr="00E0733A" w:rsidRDefault="00CF263C" w:rsidP="008D1EF3">
      <w:pPr>
        <w:spacing w:after="0" w:line="276" w:lineRule="auto"/>
        <w:rPr>
          <w:rFonts w:ascii="Arial" w:hAnsi="Arial" w:cs="Arial"/>
          <w:b/>
          <w:bCs/>
        </w:rPr>
      </w:pPr>
      <w:r w:rsidRPr="00E0733A">
        <w:rPr>
          <w:rFonts w:ascii="Arial" w:hAnsi="Arial" w:cs="Arial"/>
          <w:b/>
          <w:bCs/>
        </w:rPr>
        <w:t>Agency Director</w:t>
      </w:r>
    </w:p>
    <w:p w14:paraId="6D59BA73" w14:textId="55FE7EF9" w:rsidR="00D70172" w:rsidRPr="00E0733A" w:rsidRDefault="001878D8" w:rsidP="00E0733A">
      <w:pPr>
        <w:spacing w:after="0" w:line="276" w:lineRule="auto"/>
        <w:ind w:firstLine="720"/>
        <w:rPr>
          <w:rFonts w:ascii="Arial" w:hAnsi="Arial" w:cs="Arial"/>
        </w:rPr>
      </w:pPr>
      <w:sdt>
        <w:sdtPr>
          <w:rPr>
            <w:rFonts w:ascii="Arial" w:hAnsi="Arial" w:cs="Arial"/>
          </w:rPr>
          <w:id w:val="1900241107"/>
          <w:placeholder>
            <w:docPart w:val="91ADE802243F4F318F93FA3480755A8C"/>
          </w:placeholder>
          <w:showingPlcHdr/>
        </w:sdtPr>
        <w:sdtEndPr/>
        <w:sdtContent>
          <w:r w:rsidR="0096374E">
            <w:rPr>
              <w:rStyle w:val="PlaceholderText"/>
              <w:rFonts w:ascii="Arial" w:hAnsi="Arial" w:cs="Arial"/>
            </w:rPr>
            <w:t>Explain how the agency director meets the necessary criteria to be designated as such</w:t>
          </w:r>
          <w:r w:rsidR="00E0733A" w:rsidRPr="00D0488A">
            <w:rPr>
              <w:rStyle w:val="PlaceholderText"/>
              <w:rFonts w:ascii="Arial" w:hAnsi="Arial" w:cs="Arial"/>
            </w:rPr>
            <w:t>.</w:t>
          </w:r>
        </w:sdtContent>
      </w:sdt>
    </w:p>
    <w:p w14:paraId="4ED0C376" w14:textId="77777777" w:rsidR="00E0733A" w:rsidRDefault="00E0733A" w:rsidP="008D1EF3">
      <w:pPr>
        <w:spacing w:after="0" w:line="276" w:lineRule="auto"/>
        <w:rPr>
          <w:rFonts w:ascii="Arial" w:hAnsi="Arial" w:cs="Arial"/>
          <w:b/>
          <w:bCs/>
          <w:color w:val="FF0000"/>
        </w:rPr>
      </w:pPr>
    </w:p>
    <w:p w14:paraId="1DDCF75C" w14:textId="6939D4CC" w:rsidR="00031FC2" w:rsidRPr="00E0733A" w:rsidRDefault="00031FC2" w:rsidP="008D1EF3">
      <w:pPr>
        <w:spacing w:after="0" w:line="276" w:lineRule="auto"/>
        <w:rPr>
          <w:rFonts w:ascii="Arial" w:hAnsi="Arial" w:cs="Arial"/>
          <w:b/>
          <w:bCs/>
        </w:rPr>
      </w:pPr>
      <w:r w:rsidRPr="00E0733A">
        <w:rPr>
          <w:rFonts w:ascii="Arial" w:hAnsi="Arial" w:cs="Arial"/>
          <w:b/>
          <w:bCs/>
        </w:rPr>
        <w:t>Deputy Director</w:t>
      </w:r>
      <w:r w:rsidR="00E0733A">
        <w:rPr>
          <w:rFonts w:ascii="Arial" w:hAnsi="Arial" w:cs="Arial"/>
          <w:b/>
          <w:bCs/>
        </w:rPr>
        <w:t xml:space="preserve"> (if needed)</w:t>
      </w:r>
    </w:p>
    <w:p w14:paraId="6D440DC3" w14:textId="46802BFA" w:rsidR="00B15D3D" w:rsidRDefault="001878D8" w:rsidP="00E0733A">
      <w:pPr>
        <w:spacing w:after="0" w:line="276" w:lineRule="auto"/>
        <w:ind w:firstLine="720"/>
        <w:rPr>
          <w:rFonts w:ascii="Arial" w:hAnsi="Arial" w:cs="Arial"/>
        </w:rPr>
      </w:pPr>
      <w:sdt>
        <w:sdtPr>
          <w:rPr>
            <w:rFonts w:ascii="Arial" w:hAnsi="Arial" w:cs="Arial"/>
          </w:rPr>
          <w:id w:val="-1541119075"/>
          <w:placeholder>
            <w:docPart w:val="6C8042C2E6BE4BA3BFABA96C3E57E41D"/>
          </w:placeholder>
          <w:showingPlcHdr/>
        </w:sdtPr>
        <w:sdtEndPr/>
        <w:sdtContent>
          <w:r w:rsidR="0096374E">
            <w:rPr>
              <w:rStyle w:val="PlaceholderText"/>
            </w:rPr>
            <w:t xml:space="preserve">If the position in question reports to the agency’s deputy director, explain how </w:t>
          </w:r>
          <w:r w:rsidR="004B2396">
            <w:rPr>
              <w:rStyle w:val="PlaceholderText"/>
            </w:rPr>
            <w:t>the deputy director meets the necessary criteria</w:t>
          </w:r>
          <w:r w:rsidR="00E0733A" w:rsidRPr="00F66654">
            <w:rPr>
              <w:rStyle w:val="PlaceholderText"/>
            </w:rPr>
            <w:t>.</w:t>
          </w:r>
        </w:sdtContent>
      </w:sdt>
    </w:p>
    <w:p w14:paraId="4899035D" w14:textId="77777777" w:rsidR="00E0733A" w:rsidRPr="00E0733A" w:rsidRDefault="00E0733A" w:rsidP="00B15D3D">
      <w:pPr>
        <w:spacing w:after="0" w:line="276" w:lineRule="auto"/>
        <w:rPr>
          <w:rFonts w:ascii="Arial" w:hAnsi="Arial" w:cs="Arial"/>
        </w:rPr>
      </w:pPr>
    </w:p>
    <w:p w14:paraId="17AD31BB" w14:textId="223B6BAC" w:rsidR="00C44198" w:rsidRDefault="00C44198" w:rsidP="008D1EF3">
      <w:pPr>
        <w:spacing w:after="0" w:line="276" w:lineRule="auto"/>
        <w:rPr>
          <w:rFonts w:ascii="Arial" w:hAnsi="Arial" w:cs="Arial"/>
          <w:b/>
          <w:bCs/>
        </w:rPr>
      </w:pPr>
      <w:r>
        <w:rPr>
          <w:rFonts w:ascii="Arial" w:hAnsi="Arial" w:cs="Arial"/>
          <w:b/>
          <w:bCs/>
        </w:rPr>
        <w:t>Other Manager Position (if needed)</w:t>
      </w:r>
    </w:p>
    <w:p w14:paraId="0B0CD336" w14:textId="111ADA2A" w:rsidR="00C44198" w:rsidRDefault="00C44198" w:rsidP="00C44198">
      <w:pPr>
        <w:spacing w:after="0" w:line="276" w:lineRule="auto"/>
        <w:ind w:firstLine="720"/>
        <w:rPr>
          <w:rFonts w:ascii="Arial" w:hAnsi="Arial" w:cs="Arial"/>
          <w:b/>
          <w:bCs/>
        </w:rPr>
      </w:pPr>
      <w:sdt>
        <w:sdtPr>
          <w:rPr>
            <w:rFonts w:ascii="Arial" w:hAnsi="Arial" w:cs="Arial"/>
          </w:rPr>
          <w:id w:val="1460137924"/>
          <w:placeholder>
            <w:docPart w:val="45B1FA4B7DF74D368A5F329D3778D48D"/>
          </w:placeholder>
          <w:showingPlcHdr/>
        </w:sdtPr>
        <w:sdtContent>
          <w:r w:rsidR="004B2396">
            <w:rPr>
              <w:rStyle w:val="PlaceholderText"/>
            </w:rPr>
            <w:t xml:space="preserve">If the position reports to a different manager, explain how that manager meets the necessary criteria as an </w:t>
          </w:r>
          <w:r w:rsidR="004B2396" w:rsidRPr="004B2396">
            <w:rPr>
              <w:rStyle w:val="PlaceholderText"/>
            </w:rPr>
            <w:t>executive or administrative officer listed in subsections (1) to (3) or deputy</w:t>
          </w:r>
          <w:r w:rsidR="004B2396">
            <w:rPr>
              <w:rStyle w:val="PlaceholderText"/>
            </w:rPr>
            <w:t xml:space="preserve"> of ORS 240.205</w:t>
          </w:r>
          <w:r w:rsidRPr="00F66654">
            <w:rPr>
              <w:rStyle w:val="PlaceholderText"/>
            </w:rPr>
            <w:t>.</w:t>
          </w:r>
        </w:sdtContent>
      </w:sdt>
    </w:p>
    <w:p w14:paraId="318AFDD9" w14:textId="77777777" w:rsidR="00C44198" w:rsidRDefault="00C44198" w:rsidP="008D1EF3">
      <w:pPr>
        <w:spacing w:after="0" w:line="276" w:lineRule="auto"/>
        <w:rPr>
          <w:rFonts w:ascii="Arial" w:hAnsi="Arial" w:cs="Arial"/>
          <w:b/>
          <w:bCs/>
        </w:rPr>
      </w:pPr>
    </w:p>
    <w:p w14:paraId="524BC23B" w14:textId="00B16C0E" w:rsidR="00BE505E" w:rsidRPr="00E0733A" w:rsidRDefault="00CC77D1" w:rsidP="008D1EF3">
      <w:pPr>
        <w:spacing w:after="0" w:line="276" w:lineRule="auto"/>
        <w:rPr>
          <w:rFonts w:ascii="Arial" w:hAnsi="Arial" w:cs="Arial"/>
        </w:rPr>
      </w:pPr>
      <w:r w:rsidRPr="00E0733A">
        <w:rPr>
          <w:rFonts w:ascii="Arial" w:hAnsi="Arial" w:cs="Arial"/>
          <w:b/>
          <w:bCs/>
        </w:rPr>
        <w:t xml:space="preserve">Reporting Structure </w:t>
      </w:r>
      <w:r w:rsidR="00BE505E" w:rsidRPr="00E0733A">
        <w:rPr>
          <w:rFonts w:ascii="Arial" w:hAnsi="Arial" w:cs="Arial"/>
          <w:b/>
          <w:bCs/>
        </w:rPr>
        <w:t>Conclusion</w:t>
      </w:r>
    </w:p>
    <w:bookmarkEnd w:id="0"/>
    <w:p w14:paraId="4140384A" w14:textId="3331FD18" w:rsidR="00CF263C" w:rsidRDefault="001878D8" w:rsidP="00E0733A">
      <w:pPr>
        <w:spacing w:after="0" w:line="276" w:lineRule="auto"/>
        <w:ind w:firstLine="360"/>
        <w:rPr>
          <w:rFonts w:ascii="Arial" w:hAnsi="Arial" w:cs="Arial"/>
        </w:rPr>
      </w:pPr>
      <w:sdt>
        <w:sdtPr>
          <w:rPr>
            <w:rFonts w:ascii="Arial" w:hAnsi="Arial" w:cs="Arial"/>
          </w:rPr>
          <w:id w:val="-1444685431"/>
          <w:placeholder>
            <w:docPart w:val="3027E221265B4E01B563C79586FDF9E7"/>
          </w:placeholder>
          <w:showingPlcHdr/>
        </w:sdtPr>
        <w:sdtEndPr/>
        <w:sdtContent>
          <w:r w:rsidR="00E0733A" w:rsidRPr="00F66654">
            <w:rPr>
              <w:rStyle w:val="PlaceholderText"/>
            </w:rPr>
            <w:t xml:space="preserve">Click or tap here to enter </w:t>
          </w:r>
          <w:r w:rsidR="004B2396">
            <w:rPr>
              <w:rStyle w:val="PlaceholderText"/>
            </w:rPr>
            <w:t>your summary of how the position meets the reporting structure criteria of ORS 240.205(4)</w:t>
          </w:r>
          <w:r w:rsidR="00E0733A" w:rsidRPr="00F66654">
            <w:rPr>
              <w:rStyle w:val="PlaceholderText"/>
            </w:rPr>
            <w:t>.</w:t>
          </w:r>
        </w:sdtContent>
      </w:sdt>
    </w:p>
    <w:p w14:paraId="11C753DC" w14:textId="77777777" w:rsidR="00E0733A" w:rsidRPr="00E0733A" w:rsidRDefault="00E0733A" w:rsidP="008D1EF3">
      <w:pPr>
        <w:spacing w:after="0" w:line="276" w:lineRule="auto"/>
        <w:rPr>
          <w:rFonts w:ascii="Arial" w:hAnsi="Arial" w:cs="Arial"/>
        </w:rPr>
      </w:pPr>
    </w:p>
    <w:p w14:paraId="737DC9B1" w14:textId="5EEEACA0" w:rsidR="00B97538" w:rsidRPr="00E0733A" w:rsidRDefault="00F827F5" w:rsidP="00A43313">
      <w:pPr>
        <w:pStyle w:val="ListParagraph"/>
        <w:numPr>
          <w:ilvl w:val="0"/>
          <w:numId w:val="6"/>
        </w:numPr>
        <w:spacing w:after="0" w:line="276" w:lineRule="auto"/>
        <w:ind w:left="360"/>
        <w:rPr>
          <w:rFonts w:ascii="Arial" w:hAnsi="Arial" w:cs="Arial"/>
          <w:b/>
          <w:bCs/>
        </w:rPr>
      </w:pPr>
      <w:r w:rsidRPr="00E0733A">
        <w:rPr>
          <w:rFonts w:ascii="Arial" w:hAnsi="Arial" w:cs="Arial"/>
          <w:b/>
          <w:bCs/>
        </w:rPr>
        <w:t xml:space="preserve">Designation and </w:t>
      </w:r>
      <w:r w:rsidR="003E6265" w:rsidRPr="00E0733A">
        <w:rPr>
          <w:rFonts w:ascii="Arial" w:hAnsi="Arial" w:cs="Arial"/>
          <w:b/>
          <w:bCs/>
        </w:rPr>
        <w:t>DAS Approval Request</w:t>
      </w:r>
    </w:p>
    <w:p w14:paraId="4768088A" w14:textId="77777777" w:rsidR="00A43313" w:rsidRPr="00E0733A" w:rsidRDefault="00A43313" w:rsidP="00A43313">
      <w:pPr>
        <w:pStyle w:val="ListParagraph"/>
        <w:spacing w:after="0" w:line="276" w:lineRule="auto"/>
        <w:ind w:left="360"/>
        <w:rPr>
          <w:rFonts w:ascii="Arial" w:hAnsi="Arial" w:cs="Arial"/>
          <w:b/>
          <w:bCs/>
        </w:rPr>
      </w:pPr>
    </w:p>
    <w:p w14:paraId="2F32EDB3" w14:textId="77777777" w:rsidR="00956276" w:rsidRPr="00E0733A" w:rsidRDefault="00B97538" w:rsidP="008D1EF3">
      <w:pPr>
        <w:spacing w:after="0" w:line="276" w:lineRule="auto"/>
        <w:rPr>
          <w:rFonts w:ascii="Arial" w:hAnsi="Arial" w:cs="Arial"/>
        </w:rPr>
      </w:pPr>
      <w:r w:rsidRPr="00E0733A">
        <w:rPr>
          <w:rFonts w:ascii="Arial" w:hAnsi="Arial" w:cs="Arial"/>
        </w:rPr>
        <w:t xml:space="preserve">This position meets the criteria to be designated as unclassified service under ORS 240.205(4) as a principal assistant. </w:t>
      </w:r>
    </w:p>
    <w:p w14:paraId="253F864C" w14:textId="5110ACCB" w:rsidR="00BE3C11" w:rsidRDefault="00C44198" w:rsidP="00C44198">
      <w:pPr>
        <w:pStyle w:val="ListParagraph"/>
        <w:numPr>
          <w:ilvl w:val="0"/>
          <w:numId w:val="8"/>
        </w:numPr>
        <w:spacing w:after="0" w:line="276" w:lineRule="auto"/>
        <w:rPr>
          <w:rFonts w:ascii="Arial" w:hAnsi="Arial" w:cs="Arial"/>
        </w:rPr>
      </w:pPr>
      <w:r>
        <w:rPr>
          <w:rFonts w:ascii="Arial" w:hAnsi="Arial" w:cs="Arial"/>
        </w:rPr>
        <w:t xml:space="preserve">It manages </w:t>
      </w:r>
      <w:sdt>
        <w:sdtPr>
          <w:rPr>
            <w:rFonts w:ascii="Arial" w:hAnsi="Arial" w:cs="Arial"/>
          </w:rPr>
          <w:id w:val="1127657702"/>
          <w:placeholder>
            <w:docPart w:val="FA60CDBF55E44CFB8D919D7F5A4835AE"/>
          </w:placeholder>
          <w:showingPlcHdr/>
        </w:sdtPr>
        <w:sdtEndPr/>
        <w:sdtContent>
          <w:r w:rsidR="00E0733A" w:rsidRPr="00F66654">
            <w:rPr>
              <w:rStyle w:val="PlaceholderText"/>
            </w:rPr>
            <w:t xml:space="preserve">Click or tap here to enter </w:t>
          </w:r>
          <w:r w:rsidR="0096374E">
            <w:rPr>
              <w:rStyle w:val="PlaceholderText"/>
            </w:rPr>
            <w:t>the name/title of the major organizational component</w:t>
          </w:r>
          <w:r w:rsidR="00E0733A" w:rsidRPr="00F66654">
            <w:rPr>
              <w:rStyle w:val="PlaceholderText"/>
            </w:rPr>
            <w:t>.</w:t>
          </w:r>
        </w:sdtContent>
      </w:sdt>
      <w:r>
        <w:rPr>
          <w:rFonts w:ascii="Arial" w:hAnsi="Arial" w:cs="Arial"/>
        </w:rPr>
        <w:t>, a major organizational component of the agency.</w:t>
      </w:r>
    </w:p>
    <w:p w14:paraId="032B5D90" w14:textId="3B337EB5" w:rsidR="00C44198" w:rsidRDefault="00C44198" w:rsidP="00C44198">
      <w:pPr>
        <w:pStyle w:val="ListParagraph"/>
        <w:numPr>
          <w:ilvl w:val="0"/>
          <w:numId w:val="8"/>
        </w:numPr>
        <w:spacing w:after="0" w:line="276" w:lineRule="auto"/>
        <w:rPr>
          <w:rFonts w:ascii="Arial" w:hAnsi="Arial" w:cs="Arial"/>
        </w:rPr>
      </w:pPr>
      <w:r>
        <w:rPr>
          <w:rFonts w:ascii="Arial" w:hAnsi="Arial" w:cs="Arial"/>
        </w:rPr>
        <w:t xml:space="preserve">It reports to </w:t>
      </w:r>
      <w:sdt>
        <w:sdtPr>
          <w:rPr>
            <w:rFonts w:ascii="Arial" w:hAnsi="Arial" w:cs="Arial"/>
          </w:rPr>
          <w:id w:val="-2099311462"/>
          <w:placeholder>
            <w:docPart w:val="6D7AD7AF3F80428DBE4AEC14923851F1"/>
          </w:placeholder>
          <w:showingPlcHdr/>
        </w:sdtPr>
        <w:sdtContent>
          <w:r w:rsidRPr="00F66654">
            <w:rPr>
              <w:rStyle w:val="PlaceholderText"/>
            </w:rPr>
            <w:t>Click or tap here to enter</w:t>
          </w:r>
          <w:r w:rsidR="0096374E">
            <w:rPr>
              <w:rStyle w:val="PlaceholderText"/>
            </w:rPr>
            <w:t xml:space="preserve"> the title of the individual this position reports to</w:t>
          </w:r>
          <w:r w:rsidRPr="00F66654">
            <w:rPr>
              <w:rStyle w:val="PlaceholderText"/>
            </w:rPr>
            <w:t>.</w:t>
          </w:r>
        </w:sdtContent>
      </w:sdt>
      <w:r>
        <w:rPr>
          <w:rFonts w:ascii="Arial" w:hAnsi="Arial" w:cs="Arial"/>
        </w:rPr>
        <w:t xml:space="preserve">, which meets the criteria of </w:t>
      </w:r>
      <w:sdt>
        <w:sdtPr>
          <w:rPr>
            <w:rFonts w:ascii="Arial" w:hAnsi="Arial" w:cs="Arial"/>
          </w:rPr>
          <w:id w:val="1330184982"/>
          <w:placeholder>
            <w:docPart w:val="B93186E006D24CA28E08E18D1B069377"/>
          </w:placeholder>
          <w:showingPlcHdr/>
        </w:sdtPr>
        <w:sdtContent>
          <w:r w:rsidRPr="00F66654">
            <w:rPr>
              <w:rStyle w:val="PlaceholderText"/>
            </w:rPr>
            <w:t>Click or tap here to enter</w:t>
          </w:r>
          <w:r w:rsidR="0096374E">
            <w:rPr>
              <w:rStyle w:val="PlaceholderText"/>
            </w:rPr>
            <w:t xml:space="preserve"> the criteria the executive or administrative officer</w:t>
          </w:r>
        </w:sdtContent>
      </w:sdt>
      <w:r>
        <w:rPr>
          <w:rFonts w:ascii="Arial" w:hAnsi="Arial" w:cs="Arial"/>
        </w:rPr>
        <w:t xml:space="preserve"> under ORS 240.205(</w:t>
      </w:r>
      <w:sdt>
        <w:sdtPr>
          <w:rPr>
            <w:rFonts w:ascii="Arial" w:hAnsi="Arial" w:cs="Arial"/>
          </w:rPr>
          <w:id w:val="-999802573"/>
          <w:placeholder>
            <w:docPart w:val="1CC3A851FC824E2997CCED982AFDC974"/>
          </w:placeholder>
          <w:showingPlcHdr/>
        </w:sdtPr>
        <w:sdtContent>
          <w:r w:rsidR="0096374E" w:rsidRPr="00F66654">
            <w:rPr>
              <w:rStyle w:val="PlaceholderText"/>
            </w:rPr>
            <w:t>Click or tap here to enter</w:t>
          </w:r>
          <w:r w:rsidR="0096374E">
            <w:rPr>
              <w:rStyle w:val="PlaceholderText"/>
            </w:rPr>
            <w:t xml:space="preserve"> the subset of ORS 240.205 that this position’s manager meets</w:t>
          </w:r>
          <w:r w:rsidRPr="00F66654">
            <w:rPr>
              <w:rStyle w:val="PlaceholderText"/>
            </w:rPr>
            <w:t>.</w:t>
          </w:r>
        </w:sdtContent>
      </w:sdt>
      <w:r>
        <w:rPr>
          <w:rFonts w:ascii="Arial" w:hAnsi="Arial" w:cs="Arial"/>
        </w:rPr>
        <w:t>).</w:t>
      </w:r>
    </w:p>
    <w:p w14:paraId="0645A8D9" w14:textId="70BA3ACA" w:rsidR="00C44198" w:rsidRPr="00C44198" w:rsidRDefault="00C44198" w:rsidP="00C44198">
      <w:pPr>
        <w:pStyle w:val="ListParagraph"/>
        <w:numPr>
          <w:ilvl w:val="0"/>
          <w:numId w:val="8"/>
        </w:numPr>
        <w:spacing w:after="0" w:line="276" w:lineRule="auto"/>
        <w:rPr>
          <w:rFonts w:ascii="Arial" w:hAnsi="Arial" w:cs="Arial"/>
        </w:rPr>
      </w:pPr>
      <w:r>
        <w:rPr>
          <w:rFonts w:ascii="Arial" w:hAnsi="Arial" w:cs="Arial"/>
        </w:rPr>
        <w:t>The agency’s Director, or other authorized executive</w:t>
      </w:r>
      <w:r w:rsidR="0096374E">
        <w:rPr>
          <w:rFonts w:ascii="Arial" w:hAnsi="Arial" w:cs="Arial"/>
        </w:rPr>
        <w:t xml:space="preserve"> or administrative officer</w:t>
      </w:r>
      <w:r>
        <w:rPr>
          <w:rFonts w:ascii="Arial" w:hAnsi="Arial" w:cs="Arial"/>
        </w:rPr>
        <w:t>, has designated this position as the manager of a major organizational component that meets the criteria under ORS 240.205(4) principal assistant.</w:t>
      </w:r>
    </w:p>
    <w:p w14:paraId="72C96CC2" w14:textId="77777777" w:rsidR="00E0733A" w:rsidRDefault="00E0733A" w:rsidP="008D1EF3">
      <w:pPr>
        <w:spacing w:after="0" w:line="276" w:lineRule="auto"/>
        <w:rPr>
          <w:rFonts w:ascii="Arial" w:hAnsi="Arial" w:cs="Arial"/>
        </w:rPr>
      </w:pPr>
    </w:p>
    <w:p w14:paraId="6D6B1C15" w14:textId="514F85B6" w:rsidR="00B97538" w:rsidRPr="00E0733A" w:rsidRDefault="00893C96" w:rsidP="008D1EF3">
      <w:pPr>
        <w:spacing w:after="0" w:line="276" w:lineRule="auto"/>
        <w:rPr>
          <w:rFonts w:ascii="Arial" w:hAnsi="Arial" w:cs="Arial"/>
        </w:rPr>
      </w:pPr>
      <w:r w:rsidRPr="00E0733A">
        <w:rPr>
          <w:rFonts w:ascii="Arial" w:hAnsi="Arial" w:cs="Arial"/>
        </w:rPr>
        <w:t xml:space="preserve">Therefore, </w:t>
      </w:r>
      <w:r w:rsidR="006130FB" w:rsidRPr="00E0733A">
        <w:rPr>
          <w:rFonts w:ascii="Arial" w:hAnsi="Arial" w:cs="Arial"/>
        </w:rPr>
        <w:t>we are</w:t>
      </w:r>
      <w:r w:rsidR="007C7E36" w:rsidRPr="00E0733A">
        <w:rPr>
          <w:rFonts w:ascii="Arial" w:hAnsi="Arial" w:cs="Arial"/>
        </w:rPr>
        <w:t xml:space="preserve"> requesting that the </w:t>
      </w:r>
      <w:r w:rsidR="00D5663E" w:rsidRPr="00E0733A">
        <w:rPr>
          <w:rFonts w:ascii="Arial" w:hAnsi="Arial" w:cs="Arial"/>
        </w:rPr>
        <w:t>Director of the Oregon Department of Administrative Services approve this request</w:t>
      </w:r>
      <w:r w:rsidR="00BE3C11" w:rsidRPr="00E0733A">
        <w:rPr>
          <w:rFonts w:ascii="Arial" w:hAnsi="Arial" w:cs="Arial"/>
        </w:rPr>
        <w:t xml:space="preserve"> to designate this position as </w:t>
      </w:r>
      <w:r w:rsidR="001B1DED" w:rsidRPr="00E0733A">
        <w:rPr>
          <w:rFonts w:ascii="Arial" w:hAnsi="Arial" w:cs="Arial"/>
        </w:rPr>
        <w:t xml:space="preserve">an </w:t>
      </w:r>
      <w:r w:rsidR="00BE3C11" w:rsidRPr="00E0733A">
        <w:rPr>
          <w:rFonts w:ascii="Arial" w:hAnsi="Arial" w:cs="Arial"/>
        </w:rPr>
        <w:t xml:space="preserve">unclassified service </w:t>
      </w:r>
      <w:r w:rsidR="0069516E" w:rsidRPr="00E0733A">
        <w:rPr>
          <w:rFonts w:ascii="Arial" w:hAnsi="Arial" w:cs="Arial"/>
        </w:rPr>
        <w:t xml:space="preserve">principal assistant </w:t>
      </w:r>
      <w:r w:rsidR="00BE3C11" w:rsidRPr="00E0733A">
        <w:rPr>
          <w:rFonts w:ascii="Arial" w:hAnsi="Arial" w:cs="Arial"/>
        </w:rPr>
        <w:t>under ORS 240.205(4).</w:t>
      </w:r>
    </w:p>
    <w:sectPr w:rsidR="00B97538" w:rsidRPr="00E0733A">
      <w:pgSz w:w="12240" w:h="15840"/>
      <w:pgMar w:top="1440" w:right="1440" w:bottom="1440" w:left="1440" w:header="720" w:footer="720" w:gutter="0"/>
      <w:cols w:space="720"/>
      <w:docGrid w:linePitch="360"/>
    </w:sectPr>
  </w:body>
</w:document>
</file>

<file path=word/comments.xml><?xml version="1.0" encoding="utf-8"?>
<w:comment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comment w:id="1" w:author="ROMAN Bill * DAS" w:date="2025-09-11T17:01:00Z" w:initials="BR">
    <w:p w14:paraId="3AD0A93A" w14:textId="77777777" w:rsidR="00C44198" w:rsidRDefault="003417A9" w:rsidP="00C44198">
      <w:pPr>
        <w:pStyle w:val="CommentText"/>
      </w:pPr>
      <w:r>
        <w:rPr>
          <w:rStyle w:val="CommentReference"/>
        </w:rPr>
        <w:annotationRef/>
      </w:r>
      <w:r w:rsidR="00C44198">
        <w:t>Describe what the major organizational component is and how it meets the criteria of a major organizational component.</w:t>
      </w:r>
    </w:p>
    <w:p w14:paraId="71F8FB85" w14:textId="77777777" w:rsidR="00C44198" w:rsidRDefault="00C44198" w:rsidP="00C44198">
      <w:pPr>
        <w:pStyle w:val="CommentText"/>
      </w:pPr>
    </w:p>
    <w:p w14:paraId="77D61B45" w14:textId="77777777" w:rsidR="00C44198" w:rsidRDefault="00C44198" w:rsidP="00C44198">
      <w:pPr>
        <w:pStyle w:val="CommentText"/>
      </w:pPr>
      <w:r>
        <w:t>Why is this group a major organizational component, what impact does this position and group have within the agency?</w:t>
      </w:r>
    </w:p>
    <w:p w14:paraId="6BE10CF1" w14:textId="77777777" w:rsidR="00C44198" w:rsidRDefault="00C44198" w:rsidP="00C44198">
      <w:pPr>
        <w:pStyle w:val="CommentText"/>
      </w:pPr>
    </w:p>
    <w:p w14:paraId="62B84068" w14:textId="77777777" w:rsidR="00C44198" w:rsidRDefault="00C44198" w:rsidP="00C44198">
      <w:pPr>
        <w:pStyle w:val="CommentText"/>
      </w:pPr>
      <w:r>
        <w:t>Has the position been designated as managing a major organizational component? How? By who? Best practice, an email from the executive/ administrative officer designating the position as a manager of a major organizational component and that executive/administrative officer’s signature as the appointing authority on the position’s PD.</w:t>
      </w:r>
    </w:p>
  </w:comment>
  <w:comment w:id="2" w:author="ROMAN Bill * DAS" w:date="2025-09-15T08:51:00Z" w:initials="BR">
    <w:p w14:paraId="22160881" w14:textId="10629AF4" w:rsidR="000A60EE" w:rsidRDefault="000A60EE" w:rsidP="000A60EE">
      <w:pPr>
        <w:pStyle w:val="CommentText"/>
      </w:pPr>
      <w:r>
        <w:rPr>
          <w:rStyle w:val="CommentReference"/>
        </w:rPr>
        <w:annotationRef/>
      </w:r>
      <w:r>
        <w:t>Describe how the position’s reporting structure supports ORS 240.205(4). This should connect the position to a manager/executive/administrator who meets the criteria for ORS 240.205(1) - (3), or a deputy as described in ORS 240.205(4).</w:t>
      </w:r>
    </w:p>
    <w:p w14:paraId="4251059E" w14:textId="77777777" w:rsidR="000A60EE" w:rsidRDefault="000A60EE" w:rsidP="000A60EE">
      <w:pPr>
        <w:pStyle w:val="CommentText"/>
      </w:pPr>
    </w:p>
    <w:p w14:paraId="68EA0403" w14:textId="77777777" w:rsidR="000A60EE" w:rsidRDefault="000A60EE" w:rsidP="000A60EE">
      <w:pPr>
        <w:pStyle w:val="CommentText"/>
      </w:pPr>
      <w:r>
        <w:t>Best practice. Start from the agency director and work down to the position’s direct manager, describing each position and how they meet the necessary criteria.</w:t>
      </w:r>
    </w:p>
  </w:comment>
</w:comments>
</file>

<file path=word/commentsExtended.xml><?xml version="1.0" encoding="utf-8"?>
<w15:commentsEx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commentEx w15:paraId="62B84068" w15:done="0"/>
  <w15:commentEx w15:paraId="68EA0403" w15:done="0"/>
</w15:commentsEx>
</file>

<file path=word/commentsExtensible.xml><?xml version="1.0" encoding="utf-8"?>
<w16cex:commentsExtensib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cr="http://schemas.microsoft.com/office/comments/2020/reactions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cr w16du wp14">
  <w16cex:commentExtensible w16cex:durableId="72440096" w16cex:dateUtc="2025-09-12T00:01:00Z"/>
  <w16cex:commentExtensible w16cex:durableId="0A754B82" w16cex:dateUtc="2025-09-15T15:51:00Z"/>
</w16cex:commentsExtensible>
</file>

<file path=word/commentsIds.xml><?xml version="1.0" encoding="utf-8"?>
<w16cid:commentsId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6cid:commentId w16cid:paraId="62B84068" w16cid:durableId="72440096"/>
  <w16cid:commentId w16cid:paraId="68EA0403" w16cid:durableId="0A754B82"/>
</w16cid:commentsId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26874D9E"/>
    <w:multiLevelType w:val="hybridMultilevel"/>
    <w:tmpl w:val="D14E518A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2D47367E"/>
    <w:multiLevelType w:val="hybridMultilevel"/>
    <w:tmpl w:val="5FD86E34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2E860C2C"/>
    <w:multiLevelType w:val="hybridMultilevel"/>
    <w:tmpl w:val="2A7AEBA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34A56AB6"/>
    <w:multiLevelType w:val="hybridMultilevel"/>
    <w:tmpl w:val="2E7A4B92"/>
    <w:lvl w:ilvl="0" w:tplc="04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4" w15:restartNumberingAfterBreak="0">
    <w:nsid w:val="37B37CCE"/>
    <w:multiLevelType w:val="hybridMultilevel"/>
    <w:tmpl w:val="AF7CD0C0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39355F2C"/>
    <w:multiLevelType w:val="hybridMultilevel"/>
    <w:tmpl w:val="B330EF3E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3B142CFE"/>
    <w:multiLevelType w:val="hybridMultilevel"/>
    <w:tmpl w:val="6E7AC08C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56B52A55"/>
    <w:multiLevelType w:val="hybridMultilevel"/>
    <w:tmpl w:val="8C3A2DF2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860972270">
    <w:abstractNumId w:val="7"/>
  </w:num>
  <w:num w:numId="2" w16cid:durableId="1264456008">
    <w:abstractNumId w:val="6"/>
  </w:num>
  <w:num w:numId="3" w16cid:durableId="92943741">
    <w:abstractNumId w:val="1"/>
  </w:num>
  <w:num w:numId="4" w16cid:durableId="105319215">
    <w:abstractNumId w:val="5"/>
  </w:num>
  <w:num w:numId="5" w16cid:durableId="417025386">
    <w:abstractNumId w:val="0"/>
  </w:num>
  <w:num w:numId="6" w16cid:durableId="423192064">
    <w:abstractNumId w:val="4"/>
  </w:num>
  <w:num w:numId="7" w16cid:durableId="1572815803">
    <w:abstractNumId w:val="2"/>
  </w:num>
  <w:num w:numId="8" w16cid:durableId="1033119080">
    <w:abstractNumId w:val="3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15:person w15:author="ROMAN Bill * DAS">
    <w15:presenceInfo w15:providerId="AD" w15:userId="S::Bill.Roman@das.oregon.gov::08ed3319-297b-4e39-9aa3-bafa1d3c1532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50"/>
  <w:proofState w:spelling="clean" w:grammar="clean"/>
  <w:formsDesign/>
  <w:defaultTabStop w:val="720"/>
  <w:characterSpacingControl w:val="doNotCompress"/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53005"/>
    <w:rsid w:val="00031FC2"/>
    <w:rsid w:val="0006569D"/>
    <w:rsid w:val="00081AF6"/>
    <w:rsid w:val="000A60EE"/>
    <w:rsid w:val="000C455F"/>
    <w:rsid w:val="000E7145"/>
    <w:rsid w:val="0011072E"/>
    <w:rsid w:val="0011079D"/>
    <w:rsid w:val="00135CA5"/>
    <w:rsid w:val="001378E7"/>
    <w:rsid w:val="00170FD8"/>
    <w:rsid w:val="00175D11"/>
    <w:rsid w:val="001878D8"/>
    <w:rsid w:val="001A54F6"/>
    <w:rsid w:val="001B1DED"/>
    <w:rsid w:val="001B45BA"/>
    <w:rsid w:val="001C0509"/>
    <w:rsid w:val="00213708"/>
    <w:rsid w:val="002268E4"/>
    <w:rsid w:val="00235FF2"/>
    <w:rsid w:val="00243512"/>
    <w:rsid w:val="00254193"/>
    <w:rsid w:val="00280170"/>
    <w:rsid w:val="00286E4C"/>
    <w:rsid w:val="00287E88"/>
    <w:rsid w:val="002C595A"/>
    <w:rsid w:val="002E2409"/>
    <w:rsid w:val="002E7EA6"/>
    <w:rsid w:val="00333826"/>
    <w:rsid w:val="003370A2"/>
    <w:rsid w:val="003417A9"/>
    <w:rsid w:val="00371476"/>
    <w:rsid w:val="003851C5"/>
    <w:rsid w:val="00392C54"/>
    <w:rsid w:val="003B5719"/>
    <w:rsid w:val="003E6265"/>
    <w:rsid w:val="003F50CB"/>
    <w:rsid w:val="00442CE4"/>
    <w:rsid w:val="004431BD"/>
    <w:rsid w:val="00474F8C"/>
    <w:rsid w:val="004B2396"/>
    <w:rsid w:val="004F02CC"/>
    <w:rsid w:val="005031E6"/>
    <w:rsid w:val="00507710"/>
    <w:rsid w:val="0051194E"/>
    <w:rsid w:val="005625AD"/>
    <w:rsid w:val="00563BF7"/>
    <w:rsid w:val="0057365F"/>
    <w:rsid w:val="00592F9D"/>
    <w:rsid w:val="005A2C07"/>
    <w:rsid w:val="005E2173"/>
    <w:rsid w:val="006130FB"/>
    <w:rsid w:val="006801CA"/>
    <w:rsid w:val="00693151"/>
    <w:rsid w:val="0069516E"/>
    <w:rsid w:val="006D6F78"/>
    <w:rsid w:val="006F5539"/>
    <w:rsid w:val="00704E44"/>
    <w:rsid w:val="0070584A"/>
    <w:rsid w:val="00717B4F"/>
    <w:rsid w:val="00731B33"/>
    <w:rsid w:val="0073244C"/>
    <w:rsid w:val="00745575"/>
    <w:rsid w:val="007C7E36"/>
    <w:rsid w:val="007E7BE7"/>
    <w:rsid w:val="0080257E"/>
    <w:rsid w:val="008243BB"/>
    <w:rsid w:val="00893C96"/>
    <w:rsid w:val="008B0421"/>
    <w:rsid w:val="008B7EFB"/>
    <w:rsid w:val="008C50E5"/>
    <w:rsid w:val="008D1EF3"/>
    <w:rsid w:val="008D402F"/>
    <w:rsid w:val="008D53D7"/>
    <w:rsid w:val="008F2950"/>
    <w:rsid w:val="008F2F3E"/>
    <w:rsid w:val="008F6A1B"/>
    <w:rsid w:val="00917A1B"/>
    <w:rsid w:val="00940332"/>
    <w:rsid w:val="00953005"/>
    <w:rsid w:val="00956276"/>
    <w:rsid w:val="0096374E"/>
    <w:rsid w:val="009A55F5"/>
    <w:rsid w:val="009F4D5E"/>
    <w:rsid w:val="00A06D81"/>
    <w:rsid w:val="00A11E04"/>
    <w:rsid w:val="00A14DCF"/>
    <w:rsid w:val="00A24ACD"/>
    <w:rsid w:val="00A340F1"/>
    <w:rsid w:val="00A43313"/>
    <w:rsid w:val="00A8787A"/>
    <w:rsid w:val="00A9156A"/>
    <w:rsid w:val="00AA069D"/>
    <w:rsid w:val="00AC684C"/>
    <w:rsid w:val="00AF29BE"/>
    <w:rsid w:val="00B15D3D"/>
    <w:rsid w:val="00B1603E"/>
    <w:rsid w:val="00B42CE9"/>
    <w:rsid w:val="00B91E75"/>
    <w:rsid w:val="00B97538"/>
    <w:rsid w:val="00BE3C11"/>
    <w:rsid w:val="00BE505E"/>
    <w:rsid w:val="00BE59E2"/>
    <w:rsid w:val="00BF293E"/>
    <w:rsid w:val="00C00AAD"/>
    <w:rsid w:val="00C27A1D"/>
    <w:rsid w:val="00C44198"/>
    <w:rsid w:val="00C46546"/>
    <w:rsid w:val="00C6097D"/>
    <w:rsid w:val="00CC77D1"/>
    <w:rsid w:val="00CF1090"/>
    <w:rsid w:val="00CF263C"/>
    <w:rsid w:val="00CF6A25"/>
    <w:rsid w:val="00D12894"/>
    <w:rsid w:val="00D316F3"/>
    <w:rsid w:val="00D317D6"/>
    <w:rsid w:val="00D31E95"/>
    <w:rsid w:val="00D365CB"/>
    <w:rsid w:val="00D561F9"/>
    <w:rsid w:val="00D5663E"/>
    <w:rsid w:val="00D61B38"/>
    <w:rsid w:val="00D70172"/>
    <w:rsid w:val="00D85724"/>
    <w:rsid w:val="00DE2975"/>
    <w:rsid w:val="00DF42F8"/>
    <w:rsid w:val="00E0733A"/>
    <w:rsid w:val="00E136EF"/>
    <w:rsid w:val="00E46D6F"/>
    <w:rsid w:val="00E77A0D"/>
    <w:rsid w:val="00E8185E"/>
    <w:rsid w:val="00E824B4"/>
    <w:rsid w:val="00E94B05"/>
    <w:rsid w:val="00EC517C"/>
    <w:rsid w:val="00EC5379"/>
    <w:rsid w:val="00F13B99"/>
    <w:rsid w:val="00F144F6"/>
    <w:rsid w:val="00F3133E"/>
    <w:rsid w:val="00F50F7B"/>
    <w:rsid w:val="00F51F99"/>
    <w:rsid w:val="00F827F5"/>
    <w:rsid w:val="00FB1322"/>
    <w:rsid w:val="00FE059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34159AC2"/>
  <w15:chartTrackingRefBased/>
  <w15:docId w15:val="{DB50CFA1-E17C-4237-9F8A-7151C0A0F50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link w:val="Heading1Char"/>
    <w:uiPriority w:val="9"/>
    <w:qFormat/>
    <w:rsid w:val="00953005"/>
    <w:pPr>
      <w:keepNext/>
      <w:keepLines/>
      <w:spacing w:before="360" w:after="80"/>
      <w:outlineLvl w:val="0"/>
    </w:pPr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953005"/>
    <w:pPr>
      <w:keepNext/>
      <w:keepLines/>
      <w:spacing w:before="160" w:after="80"/>
      <w:outlineLvl w:val="1"/>
    </w:pPr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953005"/>
    <w:pPr>
      <w:keepNext/>
      <w:keepLines/>
      <w:spacing w:before="160" w:after="80"/>
      <w:outlineLvl w:val="2"/>
    </w:pPr>
    <w:rPr>
      <w:rFonts w:eastAsiaTheme="majorEastAsia" w:cstheme="majorBidi"/>
      <w:color w:val="0F4761" w:themeColor="accent1" w:themeShade="BF"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953005"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0F4761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953005"/>
    <w:pPr>
      <w:keepNext/>
      <w:keepLines/>
      <w:spacing w:before="80" w:after="40"/>
      <w:outlineLvl w:val="4"/>
    </w:pPr>
    <w:rPr>
      <w:rFonts w:eastAsiaTheme="majorEastAsia" w:cstheme="majorBidi"/>
      <w:color w:val="0F4761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953005"/>
    <w:pPr>
      <w:keepNext/>
      <w:keepLines/>
      <w:spacing w:before="40" w:after="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953005"/>
    <w:pPr>
      <w:keepNext/>
      <w:keepLines/>
      <w:spacing w:before="40" w:after="0"/>
      <w:outlineLvl w:val="6"/>
    </w:pPr>
    <w:rPr>
      <w:rFonts w:eastAsiaTheme="majorEastAsia" w:cstheme="majorBidi"/>
      <w:color w:val="595959" w:themeColor="text1" w:themeTint="A6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953005"/>
    <w:pPr>
      <w:keepNext/>
      <w:keepLines/>
      <w:spacing w:after="0"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953005"/>
    <w:pPr>
      <w:keepNext/>
      <w:keepLines/>
      <w:spacing w:after="0"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953005"/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953005"/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953005"/>
    <w:rPr>
      <w:rFonts w:eastAsiaTheme="majorEastAsia" w:cstheme="majorBidi"/>
      <w:color w:val="0F4761" w:themeColor="accent1" w:themeShade="BF"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953005"/>
    <w:rPr>
      <w:rFonts w:eastAsiaTheme="majorEastAsia" w:cstheme="majorBidi"/>
      <w:i/>
      <w:iCs/>
      <w:color w:val="0F4761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953005"/>
    <w:rPr>
      <w:rFonts w:eastAsiaTheme="majorEastAsia" w:cstheme="majorBidi"/>
      <w:color w:val="0F4761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953005"/>
    <w:rPr>
      <w:rFonts w:eastAsiaTheme="majorEastAsia" w:cstheme="majorBidi"/>
      <w:i/>
      <w:iCs/>
      <w:color w:val="595959" w:themeColor="text1" w:themeTint="A6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953005"/>
    <w:rPr>
      <w:rFonts w:eastAsiaTheme="majorEastAsia" w:cstheme="majorBidi"/>
      <w:color w:val="595959" w:themeColor="text1" w:themeTint="A6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953005"/>
    <w:rPr>
      <w:rFonts w:eastAsiaTheme="majorEastAsia" w:cstheme="majorBidi"/>
      <w:i/>
      <w:iCs/>
      <w:color w:val="272727" w:themeColor="text1" w:themeTint="D8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953005"/>
    <w:rPr>
      <w:rFonts w:eastAsiaTheme="majorEastAsia" w:cstheme="majorBidi"/>
      <w:color w:val="272727" w:themeColor="text1" w:themeTint="D8"/>
    </w:rPr>
  </w:style>
  <w:style w:type="paragraph" w:styleId="Title">
    <w:name w:val="Title"/>
    <w:basedOn w:val="Normal"/>
    <w:next w:val="Normal"/>
    <w:link w:val="TitleChar"/>
    <w:uiPriority w:val="10"/>
    <w:qFormat/>
    <w:rsid w:val="00953005"/>
    <w:pPr>
      <w:spacing w:after="80"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10"/>
    <w:rsid w:val="00953005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Subtitle">
    <w:name w:val="Subtitle"/>
    <w:basedOn w:val="Normal"/>
    <w:next w:val="Normal"/>
    <w:link w:val="SubtitleChar"/>
    <w:uiPriority w:val="11"/>
    <w:qFormat/>
    <w:rsid w:val="00953005"/>
    <w:pPr>
      <w:numPr>
        <w:ilvl w:val="1"/>
      </w:numPr>
    </w:pPr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character" w:customStyle="1" w:styleId="SubtitleChar">
    <w:name w:val="Subtitle Char"/>
    <w:basedOn w:val="DefaultParagraphFont"/>
    <w:link w:val="Subtitle"/>
    <w:uiPriority w:val="11"/>
    <w:rsid w:val="00953005"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paragraph" w:styleId="Quote">
    <w:name w:val="Quote"/>
    <w:basedOn w:val="Normal"/>
    <w:next w:val="Normal"/>
    <w:link w:val="QuoteChar"/>
    <w:uiPriority w:val="29"/>
    <w:qFormat/>
    <w:rsid w:val="00953005"/>
    <w:pPr>
      <w:spacing w:before="160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953005"/>
    <w:rPr>
      <w:i/>
      <w:iCs/>
      <w:color w:val="404040" w:themeColor="text1" w:themeTint="BF"/>
    </w:rPr>
  </w:style>
  <w:style w:type="paragraph" w:styleId="ListParagraph">
    <w:name w:val="List Paragraph"/>
    <w:basedOn w:val="Normal"/>
    <w:uiPriority w:val="34"/>
    <w:qFormat/>
    <w:rsid w:val="00953005"/>
    <w:pPr>
      <w:ind w:left="720"/>
      <w:contextualSpacing/>
    </w:pPr>
  </w:style>
  <w:style w:type="character" w:styleId="IntenseEmphasis">
    <w:name w:val="Intense Emphasis"/>
    <w:basedOn w:val="DefaultParagraphFont"/>
    <w:uiPriority w:val="21"/>
    <w:qFormat/>
    <w:rsid w:val="00953005"/>
    <w:rPr>
      <w:i/>
      <w:iCs/>
      <w:color w:val="0F4761" w:themeColor="accent1" w:themeShade="BF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953005"/>
    <w:pPr>
      <w:pBdr>
        <w:top w:val="single" w:sz="4" w:space="10" w:color="0F4761" w:themeColor="accent1" w:themeShade="BF"/>
        <w:bottom w:val="single" w:sz="4" w:space="10" w:color="0F4761" w:themeColor="accent1" w:themeShade="BF"/>
      </w:pBdr>
      <w:spacing w:before="360" w:after="360"/>
      <w:ind w:left="864" w:right="864"/>
      <w:jc w:val="center"/>
    </w:pPr>
    <w:rPr>
      <w:i/>
      <w:iCs/>
      <w:color w:val="0F4761" w:themeColor="accent1" w:themeShade="BF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953005"/>
    <w:rPr>
      <w:i/>
      <w:iCs/>
      <w:color w:val="0F4761" w:themeColor="accent1" w:themeShade="BF"/>
    </w:rPr>
  </w:style>
  <w:style w:type="character" w:styleId="IntenseReference">
    <w:name w:val="Intense Reference"/>
    <w:basedOn w:val="DefaultParagraphFont"/>
    <w:uiPriority w:val="32"/>
    <w:qFormat/>
    <w:rsid w:val="00953005"/>
    <w:rPr>
      <w:b/>
      <w:bCs/>
      <w:smallCaps/>
      <w:color w:val="0F4761" w:themeColor="accent1" w:themeShade="BF"/>
      <w:spacing w:val="5"/>
    </w:rPr>
  </w:style>
  <w:style w:type="character" w:styleId="Hyperlink">
    <w:name w:val="Hyperlink"/>
    <w:basedOn w:val="DefaultParagraphFont"/>
    <w:uiPriority w:val="99"/>
    <w:unhideWhenUsed/>
    <w:rsid w:val="005A2C07"/>
    <w:rPr>
      <w:color w:val="467886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5A2C07"/>
    <w:rPr>
      <w:color w:val="605E5C"/>
      <w:shd w:val="clear" w:color="auto" w:fill="E1DFDD"/>
    </w:rPr>
  </w:style>
  <w:style w:type="paragraph" w:styleId="BodyText">
    <w:name w:val="Body Text"/>
    <w:basedOn w:val="Normal"/>
    <w:link w:val="BodyTextChar"/>
    <w:uiPriority w:val="1"/>
    <w:qFormat/>
    <w:rsid w:val="005A2C07"/>
    <w:pPr>
      <w:widowControl w:val="0"/>
      <w:autoSpaceDE w:val="0"/>
      <w:autoSpaceDN w:val="0"/>
      <w:spacing w:after="0" w:line="240" w:lineRule="auto"/>
    </w:pPr>
    <w:rPr>
      <w:rFonts w:ascii="Arial" w:eastAsia="Arial" w:hAnsi="Arial" w:cs="Arial"/>
      <w:kern w:val="0"/>
      <w:lang w:bidi="en-US"/>
      <w14:ligatures w14:val="none"/>
    </w:rPr>
  </w:style>
  <w:style w:type="character" w:customStyle="1" w:styleId="BodyTextChar">
    <w:name w:val="Body Text Char"/>
    <w:basedOn w:val="DefaultParagraphFont"/>
    <w:link w:val="BodyText"/>
    <w:uiPriority w:val="1"/>
    <w:rsid w:val="005A2C07"/>
    <w:rPr>
      <w:rFonts w:ascii="Arial" w:eastAsia="Arial" w:hAnsi="Arial" w:cs="Arial"/>
      <w:kern w:val="0"/>
      <w:lang w:bidi="en-US"/>
      <w14:ligatures w14:val="none"/>
    </w:rPr>
  </w:style>
  <w:style w:type="character" w:styleId="CommentReference">
    <w:name w:val="annotation reference"/>
    <w:basedOn w:val="DefaultParagraphFont"/>
    <w:uiPriority w:val="99"/>
    <w:semiHidden/>
    <w:unhideWhenUsed/>
    <w:rsid w:val="00A14DCF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A14DCF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A14DCF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14DCF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14DCF"/>
    <w:rPr>
      <w:b/>
      <w:bCs/>
      <w:sz w:val="20"/>
      <w:szCs w:val="20"/>
    </w:rPr>
  </w:style>
  <w:style w:type="paragraph" w:styleId="Revision">
    <w:name w:val="Revision"/>
    <w:hidden/>
    <w:uiPriority w:val="99"/>
    <w:semiHidden/>
    <w:rsid w:val="0051194E"/>
    <w:pPr>
      <w:spacing w:after="0" w:line="240" w:lineRule="auto"/>
    </w:pPr>
  </w:style>
  <w:style w:type="character" w:styleId="PlaceholderText">
    <w:name w:val="Placeholder Text"/>
    <w:basedOn w:val="DefaultParagraphFont"/>
    <w:uiPriority w:val="99"/>
    <w:semiHidden/>
    <w:rsid w:val="00E0733A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0061786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6871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20130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microsoft.com/office/2016/09/relationships/commentsIds" Target="commentsIds.xml"/><Relationship Id="rId13" Type="http://schemas.openxmlformats.org/officeDocument/2006/relationships/theme" Target="theme/theme1.xml"/><Relationship Id="rId3" Type="http://schemas.openxmlformats.org/officeDocument/2006/relationships/styles" Target="styles.xml"/><Relationship Id="rId7" Type="http://schemas.microsoft.com/office/2011/relationships/commentsExtended" Target="commentsExtended.xml"/><Relationship Id="rId12" Type="http://schemas.openxmlformats.org/officeDocument/2006/relationships/glossaryDocument" Target="glossary/document.xml"/><Relationship Id="rId2" Type="http://schemas.openxmlformats.org/officeDocument/2006/relationships/numbering" Target="numbering.xml"/><Relationship Id="rId16" Type="http://schemas.openxmlformats.org/officeDocument/2006/relationships/customXml" Target="../customXml/item4.xml"/><Relationship Id="rId1" Type="http://schemas.openxmlformats.org/officeDocument/2006/relationships/customXml" Target="../customXml/item1.xml"/><Relationship Id="rId6" Type="http://schemas.openxmlformats.org/officeDocument/2006/relationships/comments" Target="comments.xml"/><Relationship Id="rId11" Type="http://schemas.microsoft.com/office/2011/relationships/people" Target="people.xml"/><Relationship Id="rId5" Type="http://schemas.openxmlformats.org/officeDocument/2006/relationships/webSettings" Target="webSettings.xml"/><Relationship Id="rId15" Type="http://schemas.openxmlformats.org/officeDocument/2006/relationships/customXml" Target="../customXml/item3.xml"/><Relationship Id="rId10" Type="http://schemas.openxmlformats.org/officeDocument/2006/relationships/fontTable" Target="fontTable.xml"/><Relationship Id="rId4" Type="http://schemas.openxmlformats.org/officeDocument/2006/relationships/settings" Target="settings.xml"/><Relationship Id="rId9" Type="http://schemas.microsoft.com/office/2018/08/relationships/commentsExtensible" Target="commentsExtensible.xml"/><Relationship Id="rId14" Type="http://schemas.openxmlformats.org/officeDocument/2006/relationships/customXml" Target="../customXml/item2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F7AB8E231F4411B9B3F47FC1BF6571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8E79A92-9FD4-42CE-8C70-4E55375996BC}"/>
      </w:docPartPr>
      <w:docPartBody>
        <w:p w:rsidR="00E7490C" w:rsidRDefault="00265BE9" w:rsidP="00265BE9">
          <w:pPr>
            <w:pStyle w:val="2F7AB8E231F4411B9B3F47FC1BF65717"/>
          </w:pPr>
          <w:r w:rsidRPr="0096745B">
            <w:rPr>
              <w:rStyle w:val="PlaceholderText"/>
            </w:rPr>
            <w:t>Click or tap to enter a date.</w:t>
          </w:r>
        </w:p>
      </w:docPartBody>
    </w:docPart>
    <w:docPart>
      <w:docPartPr>
        <w:name w:val="5DA144D553CA481DA35E155390FADA3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8B0D980-7590-46A5-A1E7-BCBCD8FCA077}"/>
      </w:docPartPr>
      <w:docPartBody>
        <w:p w:rsidR="00077FDF" w:rsidRDefault="00EA786A" w:rsidP="00EA786A">
          <w:pPr>
            <w:pStyle w:val="5DA144D553CA481DA35E155390FADA3F"/>
          </w:pPr>
          <w:r w:rsidRPr="00D0488A">
            <w:rPr>
              <w:rStyle w:val="PlaceholderText"/>
              <w:rFonts w:ascii="Arial" w:hAnsi="Arial" w:cs="Arial"/>
            </w:rPr>
            <w:t>Click or tap here to enter text.</w:t>
          </w:r>
        </w:p>
      </w:docPartBody>
    </w:docPart>
    <w:docPart>
      <w:docPartPr>
        <w:name w:val="31D0081B3CE848F3A0C5FA8E1E99A05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511703C-2085-4E94-9006-8CF5216BA17B}"/>
      </w:docPartPr>
      <w:docPartBody>
        <w:p w:rsidR="00077FDF" w:rsidRDefault="00EA786A" w:rsidP="00EA786A">
          <w:pPr>
            <w:pStyle w:val="31D0081B3CE848F3A0C5FA8E1E99A050"/>
          </w:pPr>
          <w:r w:rsidRPr="00D0488A">
            <w:rPr>
              <w:rStyle w:val="PlaceholderText"/>
              <w:rFonts w:ascii="Arial" w:hAnsi="Arial" w:cs="Arial"/>
            </w:rPr>
            <w:t>Click or tap here to enter text.</w:t>
          </w:r>
        </w:p>
      </w:docPartBody>
    </w:docPart>
    <w:docPart>
      <w:docPartPr>
        <w:name w:val="C59810F0A7424292B6C8E70A9F176E2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2D22B3D-EE30-47E8-B198-C8B2EB89193A}"/>
      </w:docPartPr>
      <w:docPartBody>
        <w:p w:rsidR="00077FDF" w:rsidRDefault="00EA786A" w:rsidP="00EA786A">
          <w:pPr>
            <w:pStyle w:val="C59810F0A7424292B6C8E70A9F176E2E"/>
          </w:pPr>
          <w:r w:rsidRPr="00D0488A">
            <w:rPr>
              <w:rStyle w:val="PlaceholderText"/>
              <w:rFonts w:ascii="Arial" w:hAnsi="Arial" w:cs="Arial"/>
            </w:rPr>
            <w:t>Click or tap here to enter text.</w:t>
          </w:r>
        </w:p>
      </w:docPartBody>
    </w:docPart>
    <w:docPart>
      <w:docPartPr>
        <w:name w:val="FA78595702BD401EAEDAFD8B6A9E7CB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F2D0587-FD23-4F38-965C-3649BD6C2F26}"/>
      </w:docPartPr>
      <w:docPartBody>
        <w:p w:rsidR="00077FDF" w:rsidRDefault="00EA786A" w:rsidP="00EA786A">
          <w:pPr>
            <w:pStyle w:val="FA78595702BD401EAEDAFD8B6A9E7CBE"/>
          </w:pPr>
          <w:r w:rsidRPr="00D0488A">
            <w:rPr>
              <w:rStyle w:val="PlaceholderText"/>
              <w:rFonts w:ascii="Arial" w:hAnsi="Arial" w:cs="Arial"/>
            </w:rPr>
            <w:t>Click or tap here to enter text.</w:t>
          </w:r>
        </w:p>
      </w:docPartBody>
    </w:docPart>
    <w:docPart>
      <w:docPartPr>
        <w:name w:val="A2454BDAB26044C3A9EC2A5DFD58F97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4C13BCC-690A-4A57-8BD0-F88A51EDC015}"/>
      </w:docPartPr>
      <w:docPartBody>
        <w:p w:rsidR="00077FDF" w:rsidRDefault="00EA786A" w:rsidP="00EA786A">
          <w:pPr>
            <w:pStyle w:val="A2454BDAB26044C3A9EC2A5DFD58F976"/>
          </w:pPr>
          <w:r w:rsidRPr="00D0488A">
            <w:rPr>
              <w:rStyle w:val="PlaceholderText"/>
              <w:rFonts w:ascii="Arial" w:hAnsi="Arial" w:cs="Arial"/>
            </w:rPr>
            <w:t>Click or tap here to enter text.</w:t>
          </w:r>
        </w:p>
      </w:docPartBody>
    </w:docPart>
    <w:docPart>
      <w:docPartPr>
        <w:name w:val="7E06D6EEEC324DA48FD9DA47C7AAD4B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01B0402-5315-4D03-ACD4-77F6BA8EE320}"/>
      </w:docPartPr>
      <w:docPartBody>
        <w:p w:rsidR="00077FDF" w:rsidRDefault="00EA786A" w:rsidP="00EA786A">
          <w:pPr>
            <w:pStyle w:val="7E06D6EEEC324DA48FD9DA47C7AAD4B0"/>
          </w:pPr>
          <w:r w:rsidRPr="00D0488A">
            <w:rPr>
              <w:rStyle w:val="PlaceholderText"/>
              <w:rFonts w:ascii="Arial" w:hAnsi="Arial" w:cs="Arial"/>
            </w:rPr>
            <w:t>Click or tap here to enter text.</w:t>
          </w:r>
        </w:p>
      </w:docPartBody>
    </w:docPart>
    <w:docPart>
      <w:docPartPr>
        <w:name w:val="FDDF74FD6B97418EB124E15916C11C8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8BDF78C-D737-43AD-AE79-2EBB875DD61B}"/>
      </w:docPartPr>
      <w:docPartBody>
        <w:p w:rsidR="00077FDF" w:rsidRDefault="00077FDF" w:rsidP="00077FDF">
          <w:pPr>
            <w:pStyle w:val="FDDF74FD6B97418EB124E15916C11C87"/>
          </w:pPr>
          <w:r w:rsidRPr="00F66654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0477A6727B51451F81E6D56A1BB4C1A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3958FDD-8FAA-4EFE-B826-07A46FE65116}"/>
      </w:docPartPr>
      <w:docPartBody>
        <w:p w:rsidR="00077FDF" w:rsidRDefault="00EA786A" w:rsidP="00EA786A">
          <w:pPr>
            <w:pStyle w:val="0477A6727B51451F81E6D56A1BB4C1A8"/>
          </w:pPr>
          <w:r w:rsidRPr="00F66654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9208BCE259BB429FA851E0275A340CA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66C97C0-23A2-4052-8481-A1C449B84F6E}"/>
      </w:docPartPr>
      <w:docPartBody>
        <w:p w:rsidR="00077FDF" w:rsidRDefault="00EA786A" w:rsidP="00EA786A">
          <w:pPr>
            <w:pStyle w:val="9208BCE259BB429FA851E0275A340CAA"/>
          </w:pPr>
          <w:r w:rsidRPr="00D0488A">
            <w:rPr>
              <w:rStyle w:val="PlaceholderText"/>
              <w:rFonts w:ascii="Arial" w:hAnsi="Arial" w:cs="Arial"/>
            </w:rPr>
            <w:t>Click or tap here to enter text.</w:t>
          </w:r>
        </w:p>
      </w:docPartBody>
    </w:docPart>
    <w:docPart>
      <w:docPartPr>
        <w:name w:val="0998A8D8EB1949909DC6FDC94C4D749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F97FAEE-5D04-4200-8225-E97BEF4C6CCA}"/>
      </w:docPartPr>
      <w:docPartBody>
        <w:p w:rsidR="00077FDF" w:rsidRDefault="00EA786A" w:rsidP="00EA786A">
          <w:pPr>
            <w:pStyle w:val="0998A8D8EB1949909DC6FDC94C4D749B"/>
          </w:pPr>
          <w:r w:rsidRPr="00F66654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91ADE802243F4F318F93FA3480755A8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F5CE567-C9F6-48DD-917D-D4DCA8CF60CD}"/>
      </w:docPartPr>
      <w:docPartBody>
        <w:p w:rsidR="00077FDF" w:rsidRDefault="00EA786A" w:rsidP="00EA786A">
          <w:pPr>
            <w:pStyle w:val="91ADE802243F4F318F93FA3480755A8C"/>
          </w:pPr>
          <w:r w:rsidRPr="00D0488A">
            <w:rPr>
              <w:rStyle w:val="PlaceholderText"/>
              <w:rFonts w:ascii="Arial" w:hAnsi="Arial" w:cs="Arial"/>
            </w:rPr>
            <w:t>Click or tap here to enter text.</w:t>
          </w:r>
        </w:p>
      </w:docPartBody>
    </w:docPart>
    <w:docPart>
      <w:docPartPr>
        <w:name w:val="6C8042C2E6BE4BA3BFABA96C3E57E41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2018640-DFFE-448B-B118-99BFAF2FAE27}"/>
      </w:docPartPr>
      <w:docPartBody>
        <w:p w:rsidR="00077FDF" w:rsidRDefault="00EA786A" w:rsidP="00EA786A">
          <w:pPr>
            <w:pStyle w:val="6C8042C2E6BE4BA3BFABA96C3E57E41D"/>
          </w:pPr>
          <w:r w:rsidRPr="00F66654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3027E221265B4E01B563C79586FDF9E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0CF4251-101E-449E-95D4-DDF2CE29758B}"/>
      </w:docPartPr>
      <w:docPartBody>
        <w:p w:rsidR="00077FDF" w:rsidRDefault="00EA786A" w:rsidP="00EA786A">
          <w:pPr>
            <w:pStyle w:val="3027E221265B4E01B563C79586FDF9E7"/>
          </w:pPr>
          <w:r w:rsidRPr="00F66654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FA60CDBF55E44CFB8D919D7F5A4835A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F755EDE-EBC7-4D21-A787-1A8F7F508A61}"/>
      </w:docPartPr>
      <w:docPartBody>
        <w:p w:rsidR="00077FDF" w:rsidRDefault="00EA786A" w:rsidP="00EA786A">
          <w:pPr>
            <w:pStyle w:val="FA60CDBF55E44CFB8D919D7F5A4835AE"/>
          </w:pPr>
          <w:r w:rsidRPr="00F66654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A2F4FBCB3C5744F2A71432289EA616C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F3A90B1-7204-4198-B062-B42A5DA265C2}"/>
      </w:docPartPr>
      <w:docPartBody>
        <w:p w:rsidR="008610A9" w:rsidRDefault="00EA786A" w:rsidP="00EA786A">
          <w:pPr>
            <w:pStyle w:val="A2F4FBCB3C5744F2A71432289EA616C2"/>
          </w:pPr>
          <w:r>
            <w:rPr>
              <w:rStyle w:val="PlaceholderText"/>
              <w:rFonts w:ascii="Arial" w:hAnsi="Arial" w:cs="Arial"/>
            </w:rPr>
            <w:t>Name</w:t>
          </w:r>
        </w:p>
      </w:docPartBody>
    </w:docPart>
    <w:docPart>
      <w:docPartPr>
        <w:name w:val="0B447F1E5720473FA8041146A9DDB1C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7D9BBB2-4504-4676-8C18-A2920BCA5D6F}"/>
      </w:docPartPr>
      <w:docPartBody>
        <w:p w:rsidR="008610A9" w:rsidRDefault="00EA786A" w:rsidP="00EA786A">
          <w:pPr>
            <w:pStyle w:val="0B447F1E5720473FA8041146A9DDB1C5"/>
          </w:pPr>
          <w:r>
            <w:rPr>
              <w:rStyle w:val="PlaceholderText"/>
              <w:rFonts w:ascii="Arial" w:hAnsi="Arial" w:cs="Arial"/>
            </w:rPr>
            <w:t>Working Title</w:t>
          </w:r>
        </w:p>
      </w:docPartBody>
    </w:docPart>
    <w:docPart>
      <w:docPartPr>
        <w:name w:val="6E934CB6CCFE459D818960E36B59DE8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F02B8CB-06EB-487F-84A8-270432941487}"/>
      </w:docPartPr>
      <w:docPartBody>
        <w:p w:rsidR="008610A9" w:rsidRDefault="00EA786A" w:rsidP="00EA786A">
          <w:pPr>
            <w:pStyle w:val="6E934CB6CCFE459D818960E36B59DE88"/>
          </w:pPr>
          <w:r>
            <w:rPr>
              <w:rStyle w:val="PlaceholderText"/>
              <w:rFonts w:ascii="Arial" w:hAnsi="Arial" w:cs="Arial"/>
            </w:rPr>
            <w:t>Agency</w:t>
          </w:r>
        </w:p>
      </w:docPartBody>
    </w:docPart>
    <w:docPart>
      <w:docPartPr>
        <w:name w:val="45B1FA4B7DF74D368A5F329D3778D48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02756BE-0FAB-4925-A189-5DFB65FB80E5}"/>
      </w:docPartPr>
      <w:docPartBody>
        <w:p w:rsidR="00EA786A" w:rsidRDefault="00EA786A" w:rsidP="00EA786A">
          <w:pPr>
            <w:pStyle w:val="45B1FA4B7DF74D368A5F329D3778D48D1"/>
          </w:pPr>
          <w:r w:rsidRPr="00F66654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6D7AD7AF3F80428DBE4AEC14923851F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E38F191-1E60-4106-B2B3-3AB7A449599E}"/>
      </w:docPartPr>
      <w:docPartBody>
        <w:p w:rsidR="00EA786A" w:rsidRDefault="00EA786A" w:rsidP="00EA786A">
          <w:pPr>
            <w:pStyle w:val="6D7AD7AF3F80428DBE4AEC14923851F11"/>
          </w:pPr>
          <w:r w:rsidRPr="00F66654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B93186E006D24CA28E08E18D1B06937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D2D3CAE-DD0B-494E-AD81-CD6F3723E194}"/>
      </w:docPartPr>
      <w:docPartBody>
        <w:p w:rsidR="00EA786A" w:rsidRDefault="00EA786A" w:rsidP="00EA786A">
          <w:pPr>
            <w:pStyle w:val="B93186E006D24CA28E08E18D1B0693771"/>
          </w:pPr>
          <w:r w:rsidRPr="00F66654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1CC3A851FC824E2997CCED982AFDC97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F3DEE91-A0D4-4465-B05E-25D6C8F50D5C}"/>
      </w:docPartPr>
      <w:docPartBody>
        <w:p w:rsidR="00EA786A" w:rsidRDefault="00EA786A" w:rsidP="00EA786A">
          <w:pPr>
            <w:pStyle w:val="1CC3A851FC824E2997CCED982AFDC9741"/>
          </w:pPr>
          <w:r w:rsidRPr="00F66654">
            <w:rPr>
              <w:rStyle w:val="PlaceholderTex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65BE9"/>
    <w:rsid w:val="00077FDF"/>
    <w:rsid w:val="00081AF6"/>
    <w:rsid w:val="001C0509"/>
    <w:rsid w:val="001C1B95"/>
    <w:rsid w:val="00265BE9"/>
    <w:rsid w:val="005031E6"/>
    <w:rsid w:val="00503425"/>
    <w:rsid w:val="0057365F"/>
    <w:rsid w:val="00731B33"/>
    <w:rsid w:val="0073244C"/>
    <w:rsid w:val="008610A9"/>
    <w:rsid w:val="008B0421"/>
    <w:rsid w:val="00917A1B"/>
    <w:rsid w:val="00AA00F2"/>
    <w:rsid w:val="00C54D43"/>
    <w:rsid w:val="00C83D36"/>
    <w:rsid w:val="00CF6A25"/>
    <w:rsid w:val="00D85724"/>
    <w:rsid w:val="00E7490C"/>
    <w:rsid w:val="00EA786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en-US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EA786A"/>
    <w:rPr>
      <w:color w:val="808080"/>
    </w:rPr>
  </w:style>
  <w:style w:type="paragraph" w:customStyle="1" w:styleId="2F7AB8E231F4411B9B3F47FC1BF65717">
    <w:name w:val="2F7AB8E231F4411B9B3F47FC1BF65717"/>
    <w:rsid w:val="00265BE9"/>
  </w:style>
  <w:style w:type="paragraph" w:customStyle="1" w:styleId="45B1FA4B7DF74D368A5F329D3778D48D">
    <w:name w:val="45B1FA4B7DF74D368A5F329D3778D48D"/>
    <w:rsid w:val="00EA786A"/>
  </w:style>
  <w:style w:type="paragraph" w:customStyle="1" w:styleId="6D7AD7AF3F80428DBE4AEC14923851F1">
    <w:name w:val="6D7AD7AF3F80428DBE4AEC14923851F1"/>
    <w:rsid w:val="00EA786A"/>
  </w:style>
  <w:style w:type="paragraph" w:customStyle="1" w:styleId="B93186E006D24CA28E08E18D1B069377">
    <w:name w:val="B93186E006D24CA28E08E18D1B069377"/>
    <w:rsid w:val="00EA786A"/>
  </w:style>
  <w:style w:type="paragraph" w:customStyle="1" w:styleId="1CC3A851FC824E2997CCED982AFDC974">
    <w:name w:val="1CC3A851FC824E2997CCED982AFDC974"/>
    <w:rsid w:val="00EA786A"/>
  </w:style>
  <w:style w:type="paragraph" w:customStyle="1" w:styleId="A2F4FBCB3C5744F2A71432289EA616C2">
    <w:name w:val="A2F4FBCB3C5744F2A71432289EA616C2"/>
    <w:rsid w:val="00EA786A"/>
    <w:rPr>
      <w:rFonts w:eastAsiaTheme="minorHAnsi"/>
    </w:rPr>
  </w:style>
  <w:style w:type="paragraph" w:customStyle="1" w:styleId="0B447F1E5720473FA8041146A9DDB1C5">
    <w:name w:val="0B447F1E5720473FA8041146A9DDB1C5"/>
    <w:rsid w:val="00EA786A"/>
    <w:rPr>
      <w:rFonts w:eastAsiaTheme="minorHAnsi"/>
    </w:rPr>
  </w:style>
  <w:style w:type="paragraph" w:customStyle="1" w:styleId="6E934CB6CCFE459D818960E36B59DE88">
    <w:name w:val="6E934CB6CCFE459D818960E36B59DE88"/>
    <w:rsid w:val="00EA786A"/>
    <w:rPr>
      <w:rFonts w:eastAsiaTheme="minorHAnsi"/>
    </w:rPr>
  </w:style>
  <w:style w:type="paragraph" w:customStyle="1" w:styleId="FDDF74FD6B97418EB124E15916C11C87">
    <w:name w:val="FDDF74FD6B97418EB124E15916C11C87"/>
    <w:rsid w:val="00077FDF"/>
  </w:style>
  <w:style w:type="paragraph" w:customStyle="1" w:styleId="5DA144D553CA481DA35E155390FADA3F">
    <w:name w:val="5DA144D553CA481DA35E155390FADA3F"/>
    <w:rsid w:val="00EA786A"/>
    <w:rPr>
      <w:rFonts w:eastAsiaTheme="minorHAnsi"/>
    </w:rPr>
  </w:style>
  <w:style w:type="paragraph" w:customStyle="1" w:styleId="31D0081B3CE848F3A0C5FA8E1E99A050">
    <w:name w:val="31D0081B3CE848F3A0C5FA8E1E99A050"/>
    <w:rsid w:val="00EA786A"/>
    <w:rPr>
      <w:rFonts w:eastAsiaTheme="minorHAnsi"/>
    </w:rPr>
  </w:style>
  <w:style w:type="paragraph" w:customStyle="1" w:styleId="C59810F0A7424292B6C8E70A9F176E2E">
    <w:name w:val="C59810F0A7424292B6C8E70A9F176E2E"/>
    <w:rsid w:val="00EA786A"/>
    <w:rPr>
      <w:rFonts w:eastAsiaTheme="minorHAnsi"/>
    </w:rPr>
  </w:style>
  <w:style w:type="paragraph" w:customStyle="1" w:styleId="FA78595702BD401EAEDAFD8B6A9E7CBE">
    <w:name w:val="FA78595702BD401EAEDAFD8B6A9E7CBE"/>
    <w:rsid w:val="00EA786A"/>
    <w:rPr>
      <w:rFonts w:eastAsiaTheme="minorHAnsi"/>
    </w:rPr>
  </w:style>
  <w:style w:type="paragraph" w:customStyle="1" w:styleId="A2454BDAB26044C3A9EC2A5DFD58F976">
    <w:name w:val="A2454BDAB26044C3A9EC2A5DFD58F976"/>
    <w:rsid w:val="00EA786A"/>
    <w:rPr>
      <w:rFonts w:eastAsiaTheme="minorHAnsi"/>
    </w:rPr>
  </w:style>
  <w:style w:type="paragraph" w:customStyle="1" w:styleId="7E06D6EEEC324DA48FD9DA47C7AAD4B0">
    <w:name w:val="7E06D6EEEC324DA48FD9DA47C7AAD4B0"/>
    <w:rsid w:val="00EA786A"/>
    <w:rPr>
      <w:rFonts w:eastAsiaTheme="minorHAnsi"/>
    </w:rPr>
  </w:style>
  <w:style w:type="paragraph" w:customStyle="1" w:styleId="0477A6727B51451F81E6D56A1BB4C1A8">
    <w:name w:val="0477A6727B51451F81E6D56A1BB4C1A8"/>
    <w:rsid w:val="00EA786A"/>
    <w:rPr>
      <w:rFonts w:eastAsiaTheme="minorHAnsi"/>
    </w:rPr>
  </w:style>
  <w:style w:type="paragraph" w:customStyle="1" w:styleId="9208BCE259BB429FA851E0275A340CAA">
    <w:name w:val="9208BCE259BB429FA851E0275A340CAA"/>
    <w:rsid w:val="00EA786A"/>
    <w:rPr>
      <w:rFonts w:eastAsiaTheme="minorHAnsi"/>
    </w:rPr>
  </w:style>
  <w:style w:type="paragraph" w:customStyle="1" w:styleId="0998A8D8EB1949909DC6FDC94C4D749B">
    <w:name w:val="0998A8D8EB1949909DC6FDC94C4D749B"/>
    <w:rsid w:val="00EA786A"/>
    <w:rPr>
      <w:rFonts w:eastAsiaTheme="minorHAnsi"/>
    </w:rPr>
  </w:style>
  <w:style w:type="paragraph" w:customStyle="1" w:styleId="91ADE802243F4F318F93FA3480755A8C">
    <w:name w:val="91ADE802243F4F318F93FA3480755A8C"/>
    <w:rsid w:val="00EA786A"/>
    <w:rPr>
      <w:rFonts w:eastAsiaTheme="minorHAnsi"/>
    </w:rPr>
  </w:style>
  <w:style w:type="paragraph" w:customStyle="1" w:styleId="6C8042C2E6BE4BA3BFABA96C3E57E41D">
    <w:name w:val="6C8042C2E6BE4BA3BFABA96C3E57E41D"/>
    <w:rsid w:val="00EA786A"/>
    <w:rPr>
      <w:rFonts w:eastAsiaTheme="minorHAnsi"/>
    </w:rPr>
  </w:style>
  <w:style w:type="paragraph" w:customStyle="1" w:styleId="45B1FA4B7DF74D368A5F329D3778D48D1">
    <w:name w:val="45B1FA4B7DF74D368A5F329D3778D48D1"/>
    <w:rsid w:val="00EA786A"/>
    <w:rPr>
      <w:rFonts w:eastAsiaTheme="minorHAnsi"/>
    </w:rPr>
  </w:style>
  <w:style w:type="paragraph" w:customStyle="1" w:styleId="3027E221265B4E01B563C79586FDF9E7">
    <w:name w:val="3027E221265B4E01B563C79586FDF9E7"/>
    <w:rsid w:val="00EA786A"/>
    <w:rPr>
      <w:rFonts w:eastAsiaTheme="minorHAnsi"/>
    </w:rPr>
  </w:style>
  <w:style w:type="paragraph" w:customStyle="1" w:styleId="FA60CDBF55E44CFB8D919D7F5A4835AE">
    <w:name w:val="FA60CDBF55E44CFB8D919D7F5A4835AE"/>
    <w:rsid w:val="00EA786A"/>
    <w:pPr>
      <w:ind w:left="720"/>
      <w:contextualSpacing/>
    </w:pPr>
    <w:rPr>
      <w:rFonts w:eastAsiaTheme="minorHAnsi"/>
    </w:rPr>
  </w:style>
  <w:style w:type="paragraph" w:customStyle="1" w:styleId="6D7AD7AF3F80428DBE4AEC14923851F11">
    <w:name w:val="6D7AD7AF3F80428DBE4AEC14923851F11"/>
    <w:rsid w:val="00EA786A"/>
    <w:pPr>
      <w:ind w:left="720"/>
      <w:contextualSpacing/>
    </w:pPr>
    <w:rPr>
      <w:rFonts w:eastAsiaTheme="minorHAnsi"/>
    </w:rPr>
  </w:style>
  <w:style w:type="paragraph" w:customStyle="1" w:styleId="B93186E006D24CA28E08E18D1B0693771">
    <w:name w:val="B93186E006D24CA28E08E18D1B0693771"/>
    <w:rsid w:val="00EA786A"/>
    <w:pPr>
      <w:ind w:left="720"/>
      <w:contextualSpacing/>
    </w:pPr>
    <w:rPr>
      <w:rFonts w:eastAsiaTheme="minorHAnsi"/>
    </w:rPr>
  </w:style>
  <w:style w:type="paragraph" w:customStyle="1" w:styleId="1CC3A851FC824E2997CCED982AFDC9741">
    <w:name w:val="1CC3A851FC824E2997CCED982AFDC9741"/>
    <w:rsid w:val="00EA786A"/>
    <w:pPr>
      <w:ind w:left="720"/>
      <w:contextualSpacing/>
    </w:pPr>
    <w:rPr>
      <w:rFonts w:eastAsiaTheme="minorHAnsi"/>
    </w:rPr>
  </w:style>
  <w:style w:type="paragraph" w:customStyle="1" w:styleId="A2F4FBCB3C5744F2A71432289EA616C21">
    <w:name w:val="A2F4FBCB3C5744F2A71432289EA616C21"/>
    <w:rsid w:val="008610A9"/>
    <w:rPr>
      <w:rFonts w:eastAsiaTheme="minorHAnsi"/>
    </w:rPr>
  </w:style>
  <w:style w:type="paragraph" w:customStyle="1" w:styleId="0B447F1E5720473FA8041146A9DDB1C51">
    <w:name w:val="0B447F1E5720473FA8041146A9DDB1C51"/>
    <w:rsid w:val="008610A9"/>
    <w:rPr>
      <w:rFonts w:eastAsiaTheme="minorHAnsi"/>
    </w:rPr>
  </w:style>
  <w:style w:type="paragraph" w:customStyle="1" w:styleId="6E934CB6CCFE459D818960E36B59DE881">
    <w:name w:val="6E934CB6CCFE459D818960E36B59DE881"/>
    <w:rsid w:val="008610A9"/>
    <w:rPr>
      <w:rFonts w:eastAsiaTheme="minorHAnsi"/>
    </w:rPr>
  </w:style>
  <w:style w:type="paragraph" w:customStyle="1" w:styleId="5DA144D553CA481DA35E155390FADA3F3">
    <w:name w:val="5DA144D553CA481DA35E155390FADA3F3"/>
    <w:rsid w:val="008610A9"/>
    <w:rPr>
      <w:rFonts w:eastAsiaTheme="minorHAnsi"/>
    </w:rPr>
  </w:style>
  <w:style w:type="paragraph" w:customStyle="1" w:styleId="31D0081B3CE848F3A0C5FA8E1E99A0503">
    <w:name w:val="31D0081B3CE848F3A0C5FA8E1E99A0503"/>
    <w:rsid w:val="008610A9"/>
    <w:rPr>
      <w:rFonts w:eastAsiaTheme="minorHAnsi"/>
    </w:rPr>
  </w:style>
  <w:style w:type="paragraph" w:customStyle="1" w:styleId="C59810F0A7424292B6C8E70A9F176E2E3">
    <w:name w:val="C59810F0A7424292B6C8E70A9F176E2E3"/>
    <w:rsid w:val="008610A9"/>
    <w:rPr>
      <w:rFonts w:eastAsiaTheme="minorHAnsi"/>
    </w:rPr>
  </w:style>
  <w:style w:type="paragraph" w:customStyle="1" w:styleId="FA78595702BD401EAEDAFD8B6A9E7CBE3">
    <w:name w:val="FA78595702BD401EAEDAFD8B6A9E7CBE3"/>
    <w:rsid w:val="008610A9"/>
    <w:rPr>
      <w:rFonts w:eastAsiaTheme="minorHAnsi"/>
    </w:rPr>
  </w:style>
  <w:style w:type="paragraph" w:customStyle="1" w:styleId="A2454BDAB26044C3A9EC2A5DFD58F9763">
    <w:name w:val="A2454BDAB26044C3A9EC2A5DFD58F9763"/>
    <w:rsid w:val="008610A9"/>
    <w:rPr>
      <w:rFonts w:eastAsiaTheme="minorHAnsi"/>
    </w:rPr>
  </w:style>
  <w:style w:type="paragraph" w:customStyle="1" w:styleId="7E06D6EEEC324DA48FD9DA47C7AAD4B03">
    <w:name w:val="7E06D6EEEC324DA48FD9DA47C7AAD4B03"/>
    <w:rsid w:val="008610A9"/>
    <w:rPr>
      <w:rFonts w:eastAsiaTheme="minorHAnsi"/>
    </w:rPr>
  </w:style>
  <w:style w:type="paragraph" w:customStyle="1" w:styleId="0477A6727B51451F81E6D56A1BB4C1A83">
    <w:name w:val="0477A6727B51451F81E6D56A1BB4C1A83"/>
    <w:rsid w:val="008610A9"/>
    <w:rPr>
      <w:rFonts w:eastAsiaTheme="minorHAnsi"/>
    </w:rPr>
  </w:style>
  <w:style w:type="paragraph" w:customStyle="1" w:styleId="9208BCE259BB429FA851E0275A340CAA3">
    <w:name w:val="9208BCE259BB429FA851E0275A340CAA3"/>
    <w:rsid w:val="008610A9"/>
    <w:rPr>
      <w:rFonts w:eastAsiaTheme="minorHAnsi"/>
    </w:rPr>
  </w:style>
  <w:style w:type="paragraph" w:customStyle="1" w:styleId="0998A8D8EB1949909DC6FDC94C4D749B3">
    <w:name w:val="0998A8D8EB1949909DC6FDC94C4D749B3"/>
    <w:rsid w:val="008610A9"/>
    <w:rPr>
      <w:rFonts w:eastAsiaTheme="minorHAnsi"/>
    </w:rPr>
  </w:style>
  <w:style w:type="paragraph" w:customStyle="1" w:styleId="91ADE802243F4F318F93FA3480755A8C3">
    <w:name w:val="91ADE802243F4F318F93FA3480755A8C3"/>
    <w:rsid w:val="008610A9"/>
    <w:rPr>
      <w:rFonts w:eastAsiaTheme="minorHAnsi"/>
    </w:rPr>
  </w:style>
  <w:style w:type="paragraph" w:customStyle="1" w:styleId="6C8042C2E6BE4BA3BFABA96C3E57E41D3">
    <w:name w:val="6C8042C2E6BE4BA3BFABA96C3E57E41D3"/>
    <w:rsid w:val="008610A9"/>
    <w:rPr>
      <w:rFonts w:eastAsiaTheme="minorHAnsi"/>
    </w:rPr>
  </w:style>
  <w:style w:type="paragraph" w:customStyle="1" w:styleId="3027E221265B4E01B563C79586FDF9E73">
    <w:name w:val="3027E221265B4E01B563C79586FDF9E73"/>
    <w:rsid w:val="008610A9"/>
    <w:rPr>
      <w:rFonts w:eastAsiaTheme="minorHAnsi"/>
    </w:rPr>
  </w:style>
  <w:style w:type="paragraph" w:customStyle="1" w:styleId="FA60CDBF55E44CFB8D919D7F5A4835AE3">
    <w:name w:val="FA60CDBF55E44CFB8D919D7F5A4835AE3"/>
    <w:rsid w:val="008610A9"/>
    <w:rPr>
      <w:rFonts w:eastAsiaTheme="minorHAnsi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6B76FC3C857F240A9C2E4F15016144F" ma:contentTypeVersion="15" ma:contentTypeDescription="Create a new document." ma:contentTypeScope="" ma:versionID="54943bc21a232f29bc0f4e3d05a314fe">
  <xsd:schema xmlns:xsd="http://www.w3.org/2001/XMLSchema" xmlns:xs="http://www.w3.org/2001/XMLSchema" xmlns:p="http://schemas.microsoft.com/office/2006/metadata/properties" xmlns:ns1="http://schemas.microsoft.com/sharepoint/v3" xmlns:ns2="e93a1355-dcbd-4ee6-87a8-44e09f1824ca" xmlns:ns3="c11a4dd1-9999-41de-ad6b-508521c3559d" targetNamespace="http://schemas.microsoft.com/office/2006/metadata/properties" ma:root="true" ma:fieldsID="b57540cea00acb6b222b91eaf3745f4e" ns1:_="" ns2:_="" ns3:_="">
    <xsd:import namespace="http://schemas.microsoft.com/sharepoint/v3"/>
    <xsd:import namespace="e93a1355-dcbd-4ee6-87a8-44e09f1824ca"/>
    <xsd:import namespace="c11a4dd1-9999-41de-ad6b-508521c3559d"/>
    <xsd:element name="properties">
      <xsd:complexType>
        <xsd:sequence>
          <xsd:element name="documentManagement">
            <xsd:complexType>
              <xsd:all>
                <xsd:element ref="ns2:Category"/>
                <xsd:element ref="ns2:Sub_x002d_Category" minOccurs="0"/>
                <xsd:element ref="ns2:Description0" minOccurs="0"/>
                <xsd:element ref="ns2:Contract_x0020_Years" minOccurs="0"/>
                <xsd:element ref="ns1:PublishingStartDate" minOccurs="0"/>
                <xsd:element ref="ns1:PublishingExpirationDate" minOccurs="0"/>
                <xsd:element ref="ns2:Tags" minOccurs="0"/>
                <xsd:element ref="ns2:related_x0020_document" minOccurs="0"/>
                <xsd:element ref="ns2:Draft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3a1355-dcbd-4ee6-87a8-44e09f1824ca" elementFormDefault="qualified">
    <xsd:import namespace="http://schemas.microsoft.com/office/2006/documentManagement/types"/>
    <xsd:import namespace="http://schemas.microsoft.com/office/infopath/2007/PartnerControls"/>
    <xsd:element name="Category" ma:index="1" ma:displayName="Category" ma:format="Dropdown" ma:internalName="Category" ma:readOnly="false">
      <xsd:simpleType>
        <xsd:restriction base="dms:Choice">
          <xsd:enumeration value="Advice"/>
          <xsd:enumeration value="Class/Comp"/>
          <xsd:enumeration value="Development"/>
          <xsd:enumeration value="Forms"/>
          <xsd:enumeration value="LRU"/>
          <xsd:enumeration value="Services"/>
          <xsd:enumeration value="Systems"/>
        </xsd:restriction>
      </xsd:simpleType>
    </xsd:element>
    <xsd:element name="Sub_x002d_Category" ma:index="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Manual"/>
              <xsd:enumeration value="Procedural Rules"/>
              <xsd:enumeration value="General"/>
              <xsd:enumeration value="Class/Comp"/>
              <xsd:enumeration value="Position Management"/>
              <xsd:enumeration value="Filling Positions"/>
              <xsd:enumeration value="Workforce Management"/>
              <xsd:enumeration value="Employee Leave"/>
              <xsd:enumeration value="Discipline &amp; Discharge"/>
              <xsd:enumeration value="Safety &amp; Risk"/>
              <xsd:enumeration value="Labor Relations"/>
              <xsd:enumeration value="Arbitration"/>
              <xsd:enumeration value="CBA"/>
              <xsd:enumeration value="Workday"/>
              <xsd:enumeration value="Policy Review"/>
              <xsd:enumeration value="Payroll"/>
            </xsd:restriction>
          </xsd:simpleType>
        </xsd:union>
      </xsd:simpleType>
    </xsd:element>
    <xsd:element name="Description0" ma:index="3" nillable="true" ma:displayName="Description" ma:internalName="Description0">
      <xsd:simpleType>
        <xsd:restriction base="dms:Text">
          <xsd:maxLength value="255"/>
        </xsd:restriction>
      </xsd:simpleType>
    </xsd:element>
    <xsd:element name="Contract_x0020_Years" ma:index="5" nillable="true" ma:displayName="Contract Years" ma:internalName="Contract_x0020_Years">
      <xsd:simpleType>
        <xsd:restriction base="dms:Text">
          <xsd:maxLength value="255"/>
        </xsd:restriction>
      </xsd:simpleType>
    </xsd:element>
    <xsd:element name="Tags" ma:index="14" nillable="true" ma:displayName="Tags" ma:internalName="Tags">
      <xsd:simpleType>
        <xsd:restriction base="dms:Text">
          <xsd:maxLength value="255"/>
        </xsd:restriction>
      </xsd:simpleType>
    </xsd:element>
    <xsd:element name="related_x0020_document" ma:index="15" nillable="true" ma:displayName="related document" ma:format="Hyperlink" ma:internalName="related_x0020_document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Draft" ma:index="16" nillable="true" ma:displayName="Draft" ma:description="This field is only for use with policies out for review" ma:format="Hyperlink" ma:internalName="Draft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1a4dd1-9999-41de-ad6b-508521c3559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0" ma:displayName="Content Type"/>
        <xsd:element ref="dc:title" minOccurs="0" maxOccurs="1" ma:index="0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ontract_x0020_Years xmlns="e93a1355-dcbd-4ee6-87a8-44e09f1824ca" xsi:nil="true"/>
    <related_x0020_document xmlns="e93a1355-dcbd-4ee6-87a8-44e09f1824ca">
      <Url xsi:nil="true"/>
      <Description xsi:nil="true"/>
    </related_x0020_document>
    <Sub_x002d_Category xmlns="e93a1355-dcbd-4ee6-87a8-44e09f1824ca">Class/Comp</Sub_x002d_Category>
    <Description0 xmlns="e93a1355-dcbd-4ee6-87a8-44e09f1824ca" xsi:nil="true"/>
    <Draft xmlns="e93a1355-dcbd-4ee6-87a8-44e09f1824ca">
      <Url xsi:nil="true"/>
      <Description xsi:nil="true"/>
    </Draft>
    <PublishingExpirationDate xmlns="http://schemas.microsoft.com/sharepoint/v3" xsi:nil="true"/>
    <Category xmlns="e93a1355-dcbd-4ee6-87a8-44e09f1824ca">Class/Comp</Category>
    <PublishingStartDate xmlns="http://schemas.microsoft.com/sharepoint/v3" xsi:nil="true"/>
    <Tags xmlns="e93a1355-dcbd-4ee6-87a8-44e09f1824ca" xsi:nil="true"/>
  </documentManagement>
</p:properties>
</file>

<file path=customXml/itemProps1.xml><?xml version="1.0" encoding="utf-8"?>
<ds:datastoreItem xmlns:ds="http://schemas.openxmlformats.org/officeDocument/2006/customXml" ds:itemID="{24F7DFDD-091E-42FC-8CBB-7EB96B728AD3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D95B17D2-DE57-4924-B583-D560644A960D}"/>
</file>

<file path=customXml/itemProps3.xml><?xml version="1.0" encoding="utf-8"?>
<ds:datastoreItem xmlns:ds="http://schemas.openxmlformats.org/officeDocument/2006/customXml" ds:itemID="{D350C282-E878-423E-B5A6-2E7C8D9B08AA}"/>
</file>

<file path=customXml/itemProps4.xml><?xml version="1.0" encoding="utf-8"?>
<ds:datastoreItem xmlns:ds="http://schemas.openxmlformats.org/officeDocument/2006/customXml" ds:itemID="{9659E663-F35C-45BE-B861-4DA53E871C43}"/>
</file>

<file path=docMetadata/LabelInfo.xml><?xml version="1.0" encoding="utf-8"?>
<clbl:labelList xmlns:clbl="http://schemas.microsoft.com/office/2020/mipLabelMetadata">
  <clbl:label id="{db79d039-fcd0-4045-9c78-4cfb2eba0904}" enabled="1" method="Privileged" siteId="{aa3f6932-fa7c-47b4-a0ce-a598cad161cf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3</Pages>
  <Words>534</Words>
  <Characters>3050</Characters>
  <Application>Microsoft Office Word</Application>
  <DocSecurity>0</DocSecurity>
  <Lines>25</Lines>
  <Paragraphs>7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3577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SELF Andrea * DPSST</dc:creator>
  <cp:keywords/>
  <dc:description/>
  <cp:lastModifiedBy>ROMAN Bill * DAS</cp:lastModifiedBy>
  <cp:revision>2</cp:revision>
  <dcterms:created xsi:type="dcterms:W3CDTF">2025-09-24T18:09:00Z</dcterms:created>
  <dcterms:modified xsi:type="dcterms:W3CDTF">2025-09-24T18:09:00Z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0x01010006B76FC3C857F240A9C2E4F15016144F</vt:lpwstr>
  </property>
</Properties>
</file>